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C008-A27E-479A-CB96-CE2DF1827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B6F39-FB89-FD66-A5D0-1D99BDBD0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8D2F0-C668-B871-16CD-2BA4C6B0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65A3A-FD4A-ADC7-98E2-65A84ECE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D349-7681-8D25-2F9F-7D5608B9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744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A2E5-9FF2-2297-6587-30AEBB4F8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58A31-948B-CAFE-2532-EC6C6223E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1508F-400C-E320-264F-694E2EC4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B3B20-EB8A-6E7A-E9C4-0011CE32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2EC5A-FA9F-04C5-1A92-0D6F248C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067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F711C-BEAB-B3AD-B04C-5A8F45E92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36FFE-34D7-2713-81EF-E036E16F6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A8C3D-0B28-DF21-CBD2-DCED62501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6DB1A-3AF5-09C1-7ACF-1763EBA9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4CC71-AE5D-BF79-10B9-4312F31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723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EF5C-5637-BC44-23AA-C1520D91B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C7439-1B1A-83DB-DE53-CEDD60E89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F2289-6A85-4B54-4D14-7E09BEB9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6DE68-9EA6-7159-7A10-5DE8F1B1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0771A-6946-14F6-4D07-AEBA8515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384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C563-A07C-E1E2-A625-ACE2DE42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57FF9-D168-B5AD-5E51-22A52AF93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586D2-EF80-01E9-F13D-CDB01089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37417-CD9F-9AD6-7D1D-1D024772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FE98F-3527-9DB6-CD58-2C19C27F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270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4E6A1-8AEB-74C0-D98A-DBB5F67C5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70EC0-16FF-6422-A612-4845CA72A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121AA-C5A6-2CEA-D50A-C3AB43F3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28D5F-DAD4-70A9-42F2-C3CF7DC5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971E0-13CC-F69F-3C67-8BD5CFB0D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C9424-60F1-5C38-B76A-8F148BEB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540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FE83-29CC-35F7-B4CD-AD7BD8169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BBD0B-010B-F80D-E36D-DA447D8FD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3AB57-22B4-554D-4195-99DD857C9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9AABD-0E78-010A-9539-F87DE57B4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897318-9C5E-7C7C-5B05-0F3199573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046735-35FF-B4E6-0E27-5BA22F375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56DD5-6558-0765-07A1-B20F7260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E82107-6A46-CDE9-2B4F-70D339BE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216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D92FC-9F22-B92A-0511-E5D666F92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94DEF-C8D7-AB45-5B49-9009B004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37564-18FF-F787-97F0-6696F64B0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E09067-0823-A703-3EA5-85D70B36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107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9A6B6-3B57-D002-B292-1EEBE583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F7CBD-0327-5AA8-80B5-5D68E026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C9362-9F59-2AAE-BD51-925FB62B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008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574FA-67FC-371E-E644-D18BBFB0A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45E10-4479-16E5-3676-D03902640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E5AED-2581-1419-E8A6-D5A68A3E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44B14-7514-647F-A39A-EB92CC2F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A40C7-54BB-3D15-DBE4-B70A4FC3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007C9-CDF3-D61B-709D-E6900C77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883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91389-1734-18FD-5062-B409D0A0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5E87D-D5A5-0145-0237-B350E6B14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A5148-F9D8-5747-59AE-14F17410D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B8BBE-5C82-B0E0-3EA9-746596A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96BBA-04EA-5C0B-3520-D1326624A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949AF-818A-D01F-5E37-8F64AD4F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397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B8EF5-DB5F-FEDD-B3C6-435672DC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29B4D-C677-BF62-F697-A684E22AF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FFAC1-F300-95AB-9B99-6C2ECE1F5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EBABE-055F-594D-9DEB-F9198F5A0821}" type="datetimeFigureOut">
              <a:rPr lang="bg-BG" smtClean="0"/>
              <a:t>18.06.23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8E3BA-E71D-88DD-1F79-7157E9AE0E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7213A-9252-0AAE-1B15-8A6106DF3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E8882-5932-C64D-90FF-A786CC367C9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171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рижа за птиците">
            <a:extLst>
              <a:ext uri="{FF2B5EF4-FFF2-40B4-BE49-F238E27FC236}">
                <a16:creationId xmlns:a16="http://schemas.microsoft.com/office/drawing/2014/main" id="{A3489E6A-5E44-A157-0C86-06A8BE2F5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B0AEA9-9BB3-3B8D-2FC3-B2C55F808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bg-BG" dirty="0"/>
              <a:t>Многообразие на птици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0354-4FF8-8359-B575-AB670A580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2519"/>
            <a:ext cx="9144000" cy="1655762"/>
          </a:xfrm>
        </p:spPr>
        <p:txBody>
          <a:bodyPr/>
          <a:lstStyle/>
          <a:p>
            <a:r>
              <a:rPr lang="bg-BG" dirty="0"/>
              <a:t>Николай Иванов 7.а клас</a:t>
            </a:r>
          </a:p>
        </p:txBody>
      </p:sp>
    </p:spTree>
    <p:extLst>
      <p:ext uri="{BB962C8B-B14F-4D97-AF65-F5344CB8AC3E}">
        <p14:creationId xmlns:p14="http://schemas.microsoft.com/office/powerpoint/2010/main" val="223954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65211BB-3F5A-1999-A2E2-107CAFB72893}"/>
              </a:ext>
            </a:extLst>
          </p:cNvPr>
          <p:cNvSpPr/>
          <p:nvPr/>
        </p:nvSpPr>
        <p:spPr>
          <a:xfrm>
            <a:off x="4106562" y="481914"/>
            <a:ext cx="3978876" cy="11121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7DB5CC-86C1-2AE6-CC43-140BDC67EDD7}"/>
              </a:ext>
            </a:extLst>
          </p:cNvPr>
          <p:cNvSpPr txBox="1"/>
          <p:nvPr/>
        </p:nvSpPr>
        <p:spPr>
          <a:xfrm>
            <a:off x="4291913" y="684025"/>
            <a:ext cx="3608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000" dirty="0">
                <a:solidFill>
                  <a:schemeClr val="bg1"/>
                </a:solidFill>
              </a:rPr>
              <a:t>Клас Птици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D50F82-A05D-297D-C427-671987CFA71D}"/>
              </a:ext>
            </a:extLst>
          </p:cNvPr>
          <p:cNvCxnSpPr>
            <a:stCxn id="5" idx="2"/>
          </p:cNvCxnSpPr>
          <p:nvPr/>
        </p:nvCxnSpPr>
        <p:spPr>
          <a:xfrm flipH="1">
            <a:off x="6095999" y="1594022"/>
            <a:ext cx="1" cy="2570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A2C5FA-A8F4-8F16-A444-432F35DEED73}"/>
              </a:ext>
            </a:extLst>
          </p:cNvPr>
          <p:cNvCxnSpPr>
            <a:cxnSpLocks/>
          </p:cNvCxnSpPr>
          <p:nvPr/>
        </p:nvCxnSpPr>
        <p:spPr>
          <a:xfrm>
            <a:off x="5140411" y="1594022"/>
            <a:ext cx="0" cy="1285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B93673-D260-A68E-48E1-ED67E971831C}"/>
              </a:ext>
            </a:extLst>
          </p:cNvPr>
          <p:cNvCxnSpPr/>
          <p:nvPr/>
        </p:nvCxnSpPr>
        <p:spPr>
          <a:xfrm>
            <a:off x="2706130" y="41765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33B957-77F3-5F2C-7592-F01A47D67DE6}"/>
              </a:ext>
            </a:extLst>
          </p:cNvPr>
          <p:cNvCxnSpPr>
            <a:cxnSpLocks/>
          </p:cNvCxnSpPr>
          <p:nvPr/>
        </p:nvCxnSpPr>
        <p:spPr>
          <a:xfrm flipH="1">
            <a:off x="2520778" y="2879124"/>
            <a:ext cx="26196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D07736-3215-C178-A77E-E868BBDFAE28}"/>
              </a:ext>
            </a:extLst>
          </p:cNvPr>
          <p:cNvCxnSpPr/>
          <p:nvPr/>
        </p:nvCxnSpPr>
        <p:spPr>
          <a:xfrm>
            <a:off x="2533135" y="2879124"/>
            <a:ext cx="0" cy="1285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8CF3EAC-1F7E-08E8-EC8F-F3E6F1D75D06}"/>
              </a:ext>
            </a:extLst>
          </p:cNvPr>
          <p:cNvCxnSpPr/>
          <p:nvPr/>
        </p:nvCxnSpPr>
        <p:spPr>
          <a:xfrm>
            <a:off x="7092778" y="1594022"/>
            <a:ext cx="0" cy="1285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05F96F-E881-4989-ACC0-BAD65943E243}"/>
              </a:ext>
            </a:extLst>
          </p:cNvPr>
          <p:cNvCxnSpPr/>
          <p:nvPr/>
        </p:nvCxnSpPr>
        <p:spPr>
          <a:xfrm>
            <a:off x="7092778" y="2879124"/>
            <a:ext cx="2458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415CE4-8162-B269-E1EA-B5F32E2C1634}"/>
              </a:ext>
            </a:extLst>
          </p:cNvPr>
          <p:cNvCxnSpPr/>
          <p:nvPr/>
        </p:nvCxnSpPr>
        <p:spPr>
          <a:xfrm>
            <a:off x="9576486" y="2879124"/>
            <a:ext cx="0" cy="1285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E3BE2CB-94B9-EA1A-F0F6-A0032C2480CC}"/>
              </a:ext>
            </a:extLst>
          </p:cNvPr>
          <p:cNvSpPr/>
          <p:nvPr/>
        </p:nvSpPr>
        <p:spPr>
          <a:xfrm>
            <a:off x="1173892" y="4164227"/>
            <a:ext cx="2718486" cy="12480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E51BE3C-1EDE-8FBD-191C-A405BFAA5410}"/>
              </a:ext>
            </a:extLst>
          </p:cNvPr>
          <p:cNvSpPr txBox="1"/>
          <p:nvPr/>
        </p:nvSpPr>
        <p:spPr>
          <a:xfrm>
            <a:off x="1365421" y="4211930"/>
            <a:ext cx="2335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bg1"/>
                </a:solidFill>
              </a:rPr>
              <a:t>Надразред Летящи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8E18D40-3500-EDF5-99E2-C0E1A6B9AC4C}"/>
              </a:ext>
            </a:extLst>
          </p:cNvPr>
          <p:cNvSpPr/>
          <p:nvPr/>
        </p:nvSpPr>
        <p:spPr>
          <a:xfrm>
            <a:off x="4736756" y="4164227"/>
            <a:ext cx="2718486" cy="12480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B1D486-E0AB-B83B-5CD7-9744A823C7EA}"/>
              </a:ext>
            </a:extLst>
          </p:cNvPr>
          <p:cNvSpPr txBox="1"/>
          <p:nvPr/>
        </p:nvSpPr>
        <p:spPr>
          <a:xfrm>
            <a:off x="4897393" y="4186302"/>
            <a:ext cx="2397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bg1"/>
                </a:solidFill>
              </a:rPr>
              <a:t>Надразред Плаващи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6FE4402B-8E15-AA75-177B-DD13D95E1D73}"/>
              </a:ext>
            </a:extLst>
          </p:cNvPr>
          <p:cNvSpPr/>
          <p:nvPr/>
        </p:nvSpPr>
        <p:spPr>
          <a:xfrm>
            <a:off x="8217243" y="4164227"/>
            <a:ext cx="2718486" cy="12480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BCD4B2-D297-74F0-955E-FC7C2531122E}"/>
              </a:ext>
            </a:extLst>
          </p:cNvPr>
          <p:cNvSpPr txBox="1"/>
          <p:nvPr/>
        </p:nvSpPr>
        <p:spPr>
          <a:xfrm>
            <a:off x="8412889" y="4211929"/>
            <a:ext cx="2327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bg1"/>
                </a:solidFill>
              </a:rPr>
              <a:t>Надразред Бягащи</a:t>
            </a:r>
          </a:p>
        </p:txBody>
      </p:sp>
    </p:spTree>
    <p:extLst>
      <p:ext uri="{BB962C8B-B14F-4D97-AF65-F5344CB8AC3E}">
        <p14:creationId xmlns:p14="http://schemas.microsoft.com/office/powerpoint/2010/main" val="327603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773D04-3B83-FB28-9D5C-001748A7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bg-BG" sz="5400" dirty="0"/>
              <a:t>Надразред Летящи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04A6-D535-8014-6426-A94F9B0C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336404"/>
          </a:xfrm>
        </p:spPr>
        <p:txBody>
          <a:bodyPr anchor="t">
            <a:normAutofit lnSpcReduction="10000"/>
          </a:bodyPr>
          <a:lstStyle/>
          <a:p>
            <a:r>
              <a:rPr lang="bg-BG" dirty="0"/>
              <a:t>Това е най-многобройната и изключително разнообразна група птици. Основният им начин за придвижване е летенето. На сушата ходят, бягат и подскачат.</a:t>
            </a:r>
          </a:p>
          <a:p>
            <a:r>
              <a:rPr lang="bg-BG" dirty="0"/>
              <a:t>Бухалът е едра нощна граблива птица от надразред Летящи. Дължината на тялото им достига 67 сантиметра, а теглото им достига 3 килограма. Имат размах на крилата до 2 метра. Могат да въртят главите и шиите си до 270 градуса заради 14-те прешлена на шиите им. </a:t>
            </a:r>
          </a:p>
          <a:p>
            <a:pPr marL="0" indent="0">
              <a:buNone/>
            </a:pPr>
            <a:endParaRPr lang="bg-BG" sz="2200" dirty="0"/>
          </a:p>
        </p:txBody>
      </p:sp>
      <p:pic>
        <p:nvPicPr>
          <p:cNvPr id="1026" name="Picture 2" descr="A white owl with orange eyes&#10;&#10;Description automatically generated with low confidence">
            <a:extLst>
              <a:ext uri="{FF2B5EF4-FFF2-40B4-BE49-F238E27FC236}">
                <a16:creationId xmlns:a16="http://schemas.microsoft.com/office/drawing/2014/main" id="{2CE1761C-830A-3D31-C76B-E97F2A8E58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-1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16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D6CA5E-F545-C83A-FC54-66F697E4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bg-BG" sz="5400"/>
              <a:t>Надразред Плаващи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BAD-61E8-D945-0DE8-138C0A4F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853020"/>
            <a:ext cx="6713552" cy="4096512"/>
          </a:xfrm>
        </p:spPr>
        <p:txBody>
          <a:bodyPr anchor="t">
            <a:noAutofit/>
          </a:bodyPr>
          <a:lstStyle/>
          <a:p>
            <a:r>
              <a:rPr lang="bg-BG" sz="2200" dirty="0"/>
              <a:t>Плаващите птици са 17 вида пингвини, загубили напълно способността си да летят. Това са морски птици, които ходят, плуват и се гмуркат на дълбочина до 20 метра. Предните им крайници са видоизменени в плавници. Имат дебел слой подкожна мазнина. Някои видове имат кожна гънка между краката, в която мътят яйцето. Естествената им среда са студените морета в Южното полукълбо и най-вече бреговете на Антарктида.</a:t>
            </a:r>
          </a:p>
          <a:p>
            <a:r>
              <a:rPr lang="bg-BG" sz="2200" dirty="0"/>
              <a:t>Императорският пингвин е най-едрият представител. Възрастните са високи до 110 сантиметра и имат тегло, достигащо 30 килограма. Женските снасят само по едно яйце, което и двамата родители мътят и го пазят от студа в кожната си гънка, която е покрита с перушина.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68755C1-C3B3-8D5A-A313-DA17786E86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-1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01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3" name="Rectangle 3080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B75175-3B2C-3EA7-9071-911F31515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bg-BG" sz="6600" dirty="0"/>
              <a:t>Надразред Бягащи</a:t>
            </a:r>
          </a:p>
        </p:txBody>
      </p:sp>
      <p:sp>
        <p:nvSpPr>
          <p:cNvPr id="3094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E92DC-F3E6-6DE8-2CA7-05F0AF4DE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478024"/>
            <a:ext cx="6894576" cy="4160520"/>
          </a:xfrm>
        </p:spPr>
        <p:txBody>
          <a:bodyPr>
            <a:normAutofit/>
          </a:bodyPr>
          <a:lstStyle/>
          <a:p>
            <a:r>
              <a:rPr lang="bg-BG" sz="2100" dirty="0"/>
              <a:t>Тези птици не могат да летят - крилата им са закърнели. Това са най-големите по размер птици. Задните крайници са силно развити и приспособени за бягане - имат масивни кости и здрави мускули. В България не се срещат представители на тази група.</a:t>
            </a:r>
          </a:p>
          <a:p>
            <a:r>
              <a:rPr lang="bg-BG" sz="2100" dirty="0"/>
              <a:t>Птицата Ему живее в Австралия. Тя тича със скорост от 4 до 7</a:t>
            </a:r>
            <a:r>
              <a:rPr lang="en-US" sz="2100" dirty="0"/>
              <a:t>km/h и</a:t>
            </a:r>
            <a:r>
              <a:rPr lang="bg-BG" sz="2100" dirty="0"/>
              <a:t> изминава от 7 до 25 километра. При опасност може да достигне скорост от 50k</a:t>
            </a:r>
            <a:r>
              <a:rPr lang="en-US" sz="2100" dirty="0"/>
              <a:t>m/h. </a:t>
            </a:r>
          </a:p>
          <a:p>
            <a:r>
              <a:rPr lang="bg-BG" sz="2100" dirty="0"/>
              <a:t>Птицата Киви се среща в естествена среда само в нова Зеландия. Активна е предимно нощем. Има много слабо зрение, но за сметка на това има изключително силно обоняние.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2BB80002-132D-91CF-1894-5E2D4D269D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" r="932" b="1"/>
          <a:stretch/>
        </p:blipFill>
        <p:spPr bwMode="auto">
          <a:xfrm>
            <a:off x="7661190" y="88384"/>
            <a:ext cx="4518714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Що за птица е Ему? | Детското.БНР">
            <a:extLst>
              <a:ext uri="{FF2B5EF4-FFF2-40B4-BE49-F238E27FC236}">
                <a16:creationId xmlns:a16="http://schemas.microsoft.com/office/drawing/2014/main" id="{E5BCD0D9-0D16-6AC3-989D-DB0B33F15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4107"/>
          <a:stretch/>
        </p:blipFill>
        <p:spPr bwMode="auto">
          <a:xfrm>
            <a:off x="7661191" y="4178808"/>
            <a:ext cx="4518714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49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6A17-1D0C-7006-3FE7-2E8A4AFF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0713"/>
            <a:ext cx="10515600" cy="2236573"/>
          </a:xfrm>
        </p:spPr>
        <p:txBody>
          <a:bodyPr>
            <a:normAutofit/>
          </a:bodyPr>
          <a:lstStyle/>
          <a:p>
            <a:r>
              <a:rPr lang="bg-BG" sz="6000" dirty="0"/>
              <a:t>БЛАГОДАРЯ ЗА ВНИМАНИЕТО!!!</a:t>
            </a:r>
          </a:p>
        </p:txBody>
      </p:sp>
      <p:pic>
        <p:nvPicPr>
          <p:cNvPr id="4098" name="Picture 2" descr="Smiling Emoji [Download IOS Smiling Emojis] | Emoji Island">
            <a:extLst>
              <a:ext uri="{FF2B5EF4-FFF2-40B4-BE49-F238E27FC236}">
                <a16:creationId xmlns:a16="http://schemas.microsoft.com/office/drawing/2014/main" id="{2378AE53-88FE-400B-32EE-89E42C79A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56428"/>
            <a:ext cx="105155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55,505 Smile emoji Vector Images | Depositphotos">
            <a:extLst>
              <a:ext uri="{FF2B5EF4-FFF2-40B4-BE49-F238E27FC236}">
                <a16:creationId xmlns:a16="http://schemas.microsoft.com/office/drawing/2014/main" id="{4CBE60C6-9113-3AD4-F02A-109EF2256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115573"/>
            <a:ext cx="10332309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06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339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Многообразие на птици</vt:lpstr>
      <vt:lpstr>PowerPoint Presentation</vt:lpstr>
      <vt:lpstr>Надразред Летящи</vt:lpstr>
      <vt:lpstr>Надразред Плаващи</vt:lpstr>
      <vt:lpstr>Надразред Бягащи</vt:lpstr>
      <vt:lpstr>БЛАГОДАРЯ ЗА ВНИМАНИЕТО!!!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Многообразие на птици</dc:title>
  <dc:creator>Надя Пейчева Златева</dc:creator>
  <cp:lastModifiedBy>Надя Пейчева Златева</cp:lastModifiedBy>
  <cp:revision>3</cp:revision>
  <dcterms:created xsi:type="dcterms:W3CDTF">2023-06-18T13:58:54Z</dcterms:created>
  <dcterms:modified xsi:type="dcterms:W3CDTF">2023-06-18T14:59:54Z</dcterms:modified>
</cp:coreProperties>
</file>