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9"/>
  </p:normalViewPr>
  <p:slideViewPr>
    <p:cSldViewPr snapToGrid="0">
      <p:cViewPr varScale="1">
        <p:scale>
          <a:sx n="103" d="100"/>
          <a:sy n="103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3AEC-6BB5-FD34-F446-3ACFE62BB9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472C83-A628-E11A-7795-D38C03FDC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ACA6A-757D-B3DA-343D-4E2564294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13C6-B7C2-DE4B-A2A9-D40F6DDE6C52}" type="datetimeFigureOut">
              <a:rPr lang="en-BG" smtClean="0"/>
              <a:t>16.05.23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14C82-5ECA-B14D-F2A9-4A17B50EA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519F5-2A7E-DC2A-7D68-5F3D81D78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9BA60-3B9F-0C46-AC45-6BE4D93DE520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3428017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FA820-7E8F-3792-F352-5070EEFEA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939AE5-BF78-5F6B-4B52-800B4A750E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DA62B-FE20-7F1E-6139-57AD7D236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13C6-B7C2-DE4B-A2A9-D40F6DDE6C52}" type="datetimeFigureOut">
              <a:rPr lang="en-BG" smtClean="0"/>
              <a:t>16.05.23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88757-9009-DE16-6418-F1B16954B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65F6C-91C8-8160-C855-D3C5AB2BF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9BA60-3B9F-0C46-AC45-6BE4D93DE520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536687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50BDD0-9492-262F-EC9D-5207B2434E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3F26A1-CFDF-F92D-82CE-175BDEA0B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89F95-B051-8380-60A9-196C08AB0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13C6-B7C2-DE4B-A2A9-D40F6DDE6C52}" type="datetimeFigureOut">
              <a:rPr lang="en-BG" smtClean="0"/>
              <a:t>16.05.23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DB87A-5312-B60D-F616-AB589EBA6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B3332-5FAC-C7D0-46B2-31B86BCAA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9BA60-3B9F-0C46-AC45-6BE4D93DE520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2573926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1E56E-2A8F-8499-8B1C-77D93EF1E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4A674-3B5D-2822-B9AA-661333B88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06ABD-0617-8EE2-3C99-77FB0A113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13C6-B7C2-DE4B-A2A9-D40F6DDE6C52}" type="datetimeFigureOut">
              <a:rPr lang="en-BG" smtClean="0"/>
              <a:t>16.05.23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C42A7-0463-B96F-4901-A9F981D13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51D14-F47F-C260-B8A7-C25680AF8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9BA60-3B9F-0C46-AC45-6BE4D93DE520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3490041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56D29-E5E1-4CC6-9C25-65CA0A6F4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62F6A2-006E-4A94-2590-659AC6D45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A8874-8A63-3452-E404-3C9C95241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13C6-B7C2-DE4B-A2A9-D40F6DDE6C52}" type="datetimeFigureOut">
              <a:rPr lang="en-BG" smtClean="0"/>
              <a:t>16.05.23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A3873-52C9-56B9-395E-64BFD4DF0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8108F-6440-959B-5403-307F57B42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9BA60-3B9F-0C46-AC45-6BE4D93DE520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4072742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2D1D4-22CA-CE87-217B-21BB1D308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E97E5-2840-920F-0A23-A4B5CB468E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F8E7E2-4D19-97FC-8A3C-3094CC94A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F4CB3-0C8C-520A-CF3F-C0F7B74CF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13C6-B7C2-DE4B-A2A9-D40F6DDE6C52}" type="datetimeFigureOut">
              <a:rPr lang="en-BG" smtClean="0"/>
              <a:t>16.05.23</a:t>
            </a:fld>
            <a:endParaRPr lang="en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A6C254-5F43-F2BA-606B-A22B3F21C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18A50-4AED-8D81-24B1-17611DB18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9BA60-3B9F-0C46-AC45-6BE4D93DE520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137943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D1F68-413C-A057-E018-A547EED50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36A2D-FAC2-920B-4A5D-422B04B82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7AE4B8-94C2-1C10-AAD5-8050DB4E5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D919BA-3E51-12E7-F1E7-663A3ADF28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7E477F-B397-1016-0E57-F9C57BABFC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F43179-7CD5-E036-5889-27A5D9222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13C6-B7C2-DE4B-A2A9-D40F6DDE6C52}" type="datetimeFigureOut">
              <a:rPr lang="en-BG" smtClean="0"/>
              <a:t>16.05.23</a:t>
            </a:fld>
            <a:endParaRPr lang="en-B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6FBE9A-0E37-77C2-1552-BDE8A2D4D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C1EC1B-3A02-007B-DF05-434D1A110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9BA60-3B9F-0C46-AC45-6BE4D93DE520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198385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FD0F5-3D22-5939-3310-D1A037BD2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75B345-5AAA-19DF-0547-45C0B50C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13C6-B7C2-DE4B-A2A9-D40F6DDE6C52}" type="datetimeFigureOut">
              <a:rPr lang="en-BG" smtClean="0"/>
              <a:t>16.05.23</a:t>
            </a:fld>
            <a:endParaRPr lang="en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FD031C-E9B7-2BB8-3D63-E651611CB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44E761-5123-9CE1-5156-EB14BA77F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9BA60-3B9F-0C46-AC45-6BE4D93DE520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139700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BE3CE0-2D0E-2686-8B27-6E8F10460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13C6-B7C2-DE4B-A2A9-D40F6DDE6C52}" type="datetimeFigureOut">
              <a:rPr lang="en-BG" smtClean="0"/>
              <a:t>16.05.23</a:t>
            </a:fld>
            <a:endParaRPr lang="en-B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252C5-0700-05AB-CDBF-2BA357C82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15726-E902-42AF-08AF-28BC7ED2F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9BA60-3B9F-0C46-AC45-6BE4D93DE520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3754811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4C57C-C51E-8259-D4B9-C4A68DF0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42955-14B8-2A73-93C9-47DE044FD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3D49D-E7C6-336D-5FF6-BD4E57EB8F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00C230-8BDC-1022-7525-374AB6B01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13C6-B7C2-DE4B-A2A9-D40F6DDE6C52}" type="datetimeFigureOut">
              <a:rPr lang="en-BG" smtClean="0"/>
              <a:t>16.05.23</a:t>
            </a:fld>
            <a:endParaRPr lang="en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9B2C32-696B-E9F2-D8A6-FCAE9389E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F5CAD0-F71B-8754-3407-1655C6126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9BA60-3B9F-0C46-AC45-6BE4D93DE520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3643023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AFCFB-ABE1-89D3-F5EE-1EB2FD450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41C9C5-9479-BDF4-0EBE-ADC775ED7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AD7C3D-460D-DA24-6672-B082FF1F4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FADA1E-3BDF-F46B-8E5F-53E28C38B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13C6-B7C2-DE4B-A2A9-D40F6DDE6C52}" type="datetimeFigureOut">
              <a:rPr lang="en-BG" smtClean="0"/>
              <a:t>16.05.23</a:t>
            </a:fld>
            <a:endParaRPr lang="en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F4080-D67D-5B7E-585E-9176814A6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47844-8DC3-7154-E430-ACD253A79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9BA60-3B9F-0C46-AC45-6BE4D93DE520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250373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EC8FF2-B756-2F67-0DCE-F6770890A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41205-C0D5-EFC9-4756-398EB9E60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49B22-78F7-C31D-EBED-877B87FE07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E13C6-B7C2-DE4B-A2A9-D40F6DDE6C52}" type="datetimeFigureOut">
              <a:rPr lang="en-BG" smtClean="0"/>
              <a:t>16.05.23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D2D2-D371-9CC6-ACF6-A9D551B34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9B74C-794A-8052-E366-96F6834CA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9BA60-3B9F-0C46-AC45-6BE4D93DE520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324434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Многообразието на рибите - Сайт, съдържащ информация за видовете риби. Многообразието на рибите | Сайт, съдържащ информация за видовете риби.">
            <a:extLst>
              <a:ext uri="{FF2B5EF4-FFF2-40B4-BE49-F238E27FC236}">
                <a16:creationId xmlns:a16="http://schemas.microsoft.com/office/drawing/2014/main" id="{D482A438-528C-887D-31CF-5DF249252D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4" r="6096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385E50-23EE-A887-6CE8-F58D211AB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bg-B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Многообразие на риби</a:t>
            </a:r>
            <a:endParaRPr lang="en-BG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5572AF-8257-53F4-3C34-37A79C5A2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bg-B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Иванов 7.а клас</a:t>
            </a:r>
            <a:endParaRPr lang="en-BG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041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9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, screenshot, font, electric blue&#10;&#10;Description automatically generated">
            <a:extLst>
              <a:ext uri="{FF2B5EF4-FFF2-40B4-BE49-F238E27FC236}">
                <a16:creationId xmlns:a16="http://schemas.microsoft.com/office/drawing/2014/main" id="{37DD6ABF-0133-FACF-3D3E-E8C687F959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9148" y="643467"/>
            <a:ext cx="891370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296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Хрущялни риби – Уикипедия">
            <a:extLst>
              <a:ext uri="{FF2B5EF4-FFF2-40B4-BE49-F238E27FC236}">
                <a16:creationId xmlns:a16="http://schemas.microsoft.com/office/drawing/2014/main" id="{FFAD30C2-AB0A-AE7A-AD68-727613EAB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BD87F0-A771-9772-07DD-6118DACCD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184" y="2764551"/>
            <a:ext cx="10515600" cy="1325563"/>
          </a:xfrm>
        </p:spPr>
        <p:txBody>
          <a:bodyPr>
            <a:normAutofit/>
          </a:bodyPr>
          <a:lstStyle/>
          <a:p>
            <a:r>
              <a:rPr lang="bg-BG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 Хрущялни риби</a:t>
            </a:r>
            <a:endParaRPr lang="en-BG" sz="7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413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B0F8EF-DB6D-D38D-A321-8534270C5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198" y="250031"/>
            <a:ext cx="5387502" cy="1325563"/>
          </a:xfrm>
        </p:spPr>
        <p:txBody>
          <a:bodyPr>
            <a:normAutofit/>
          </a:bodyPr>
          <a:lstStyle/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Надразред Акули</a:t>
            </a:r>
            <a:endParaRPr lang="en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98537-BB82-12C9-8421-4B5E534F0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825625"/>
            <a:ext cx="6008856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Първите </a:t>
            </a:r>
            <a:r>
              <a:rPr lang="bg-B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акулообразни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риби са се появили преди 450 млн. години. Съвременните </a:t>
            </a:r>
            <a:r>
              <a:rPr lang="bg-B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акулообразни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включват около 440 вида, вариращи по размери от сантиметри при карибския вид 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Etmopterus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perryi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достигащ максимален размер от 21 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 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няколко метра при китовата акула, достигаща до 12 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 </a:t>
            </a:r>
            <a:r>
              <a:rPr lang="bg-B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Акулообразните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обитават всички морета и могат да се срещнат на дълбочини до 2000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 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правило не живеят в сладки води. Изключенията са малко на брой видове, обитаващи както сладки, така и солени води.</a:t>
            </a:r>
            <a:endParaRPr lang="en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Клас Хрущялни Риби">
            <a:extLst>
              <a:ext uri="{FF2B5EF4-FFF2-40B4-BE49-F238E27FC236}">
                <a16:creationId xmlns:a16="http://schemas.microsoft.com/office/drawing/2014/main" id="{CF177314-1B30-24B5-A3A8-CE0B067EAF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1" r="16924"/>
          <a:stretch/>
        </p:blipFill>
        <p:spPr bwMode="auto"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3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76556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Морска котка – Уикипедия">
            <a:extLst>
              <a:ext uri="{FF2B5EF4-FFF2-40B4-BE49-F238E27FC236}">
                <a16:creationId xmlns:a16="http://schemas.microsoft.com/office/drawing/2014/main" id="{56551FD7-C8DA-0326-E7A6-415E364575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5" r="-2" b="11542"/>
          <a:stretch/>
        </p:blipFill>
        <p:spPr bwMode="auto">
          <a:xfrm>
            <a:off x="5280858" y="10"/>
            <a:ext cx="6911142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Манта – Уикипедия">
            <a:extLst>
              <a:ext uri="{FF2B5EF4-FFF2-40B4-BE49-F238E27FC236}">
                <a16:creationId xmlns:a16="http://schemas.microsoft.com/office/drawing/2014/main" id="{189B1D61-2DAD-0AF5-08B6-9B65CB0DB7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7" r="-2" b="18416"/>
          <a:stretch/>
        </p:blipFill>
        <p:spPr bwMode="auto">
          <a:xfrm>
            <a:off x="5280858" y="3493008"/>
            <a:ext cx="6911142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107" name="Freeform: Shape 4106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09" name="Freeform: Shape 4108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D6967F-6D1F-EC8A-7FBA-710B85F7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bg-BG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Надразред Скатове</a:t>
            </a:r>
            <a:endParaRPr lang="en-BG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4113" name="Rectangle 4112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15" name="Rectangle 4114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C373D-0260-65B8-B538-8BD75336E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109" y="2512611"/>
            <a:ext cx="4569750" cy="36643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g-BG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Морската котка </a:t>
            </a:r>
            <a:r>
              <a:rPr lang="bg-BG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хрущялна </a:t>
            </a:r>
            <a:r>
              <a:rPr lang="bg-BG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скатова</a:t>
            </a:r>
            <a:r>
              <a:rPr lang="bg-BG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риба, срещаща се и в Черно Море. Храна за морските котки са висшите ракообразни, мекотели и дребни рибки. Морската котка има 27 000 вкусови рецептора.</a:t>
            </a:r>
          </a:p>
          <a:p>
            <a:pPr marL="0" indent="0">
              <a:buNone/>
            </a:pPr>
            <a:r>
              <a:rPr lang="bg-BG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Мантата</a:t>
            </a:r>
            <a:r>
              <a:rPr lang="bg-BG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е вид хрущялна </a:t>
            </a:r>
            <a:r>
              <a:rPr lang="bg-BG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скатова</a:t>
            </a:r>
            <a:r>
              <a:rPr lang="bg-BG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риба. Наричат я още морски дявол заради израстъците от двете страни на устата, наподобяващи рога. Това е най-едрият вид скат, достигащ 7,6 метра дължина и тегло над 1300 </a:t>
            </a:r>
            <a:r>
              <a:rPr lang="en-GB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kg. </a:t>
            </a:r>
            <a:r>
              <a:rPr lang="bg-BG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Храни се с малки рибки и планктон. Разпространен е в тропичните води на всички морета и океани.</a:t>
            </a:r>
          </a:p>
          <a:p>
            <a:pPr marL="0" indent="0">
              <a:buNone/>
            </a:pPr>
            <a:endParaRPr lang="en-BG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96429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Костни риби – Уикипедия">
            <a:extLst>
              <a:ext uri="{FF2B5EF4-FFF2-40B4-BE49-F238E27FC236}">
                <a16:creationId xmlns:a16="http://schemas.microsoft.com/office/drawing/2014/main" id="{790EB253-B55E-129A-9BC9-B34E7DF7CA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" r="3206" b="1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3B51E1-E7A1-FD18-C508-1AFFC523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50887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Клас Костни риби</a:t>
            </a:r>
          </a:p>
        </p:txBody>
      </p:sp>
    </p:spTree>
    <p:extLst>
      <p:ext uri="{BB962C8B-B14F-4D97-AF65-F5344CB8AC3E}">
        <p14:creationId xmlns:p14="http://schemas.microsoft.com/office/powerpoint/2010/main" val="2993901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2DBA0-5F60-21ED-5F27-D6B4043DA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Подклас Ръкоперки</a:t>
            </a:r>
            <a:endParaRPr lang="en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158DC-352E-C94F-FBD9-A19F06AFC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5914"/>
            <a:ext cx="6005513" cy="460057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Ръкоперките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 клас висши риби. Дължината им варира от 7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5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Името си носят заради своите перки, които имат същото устройство като петопръстните крайници при сухоземните животни. Един вид е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латимерията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този вид се е смятало, че е изчезнал преди повече от 60 милиона години, но през 1938 година бил заловен жив екземпляр в Индийския океан. Към подклас ръкоперки се отнасят и двойнодишащите риби. Счита се, че са едни от родоначалниците на сухоземните гръбначни. Техните представители дават началото на първите сухоземни гръбначни животни – земноводните.</a:t>
            </a:r>
            <a:endParaRPr lang="en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Латимерия – Уикипедия">
            <a:extLst>
              <a:ext uri="{FF2B5EF4-FFF2-40B4-BE49-F238E27FC236}">
                <a16:creationId xmlns:a16="http://schemas.microsoft.com/office/drawing/2014/main" id="{587D0530-C563-F5BF-0E87-CA18EF430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809" y="2143125"/>
            <a:ext cx="425386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089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3" name="Rectangle 7174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BE6DC8-A8BE-E789-F2E5-169E2E37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3" y="527327"/>
            <a:ext cx="4391024" cy="1323439"/>
          </a:xfrm>
        </p:spPr>
        <p:txBody>
          <a:bodyPr anchor="t">
            <a:normAutofit/>
          </a:bodyPr>
          <a:lstStyle/>
          <a:p>
            <a:r>
              <a:rPr lang="bg-BG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Подклас </a:t>
            </a:r>
            <a:r>
              <a:rPr lang="bg-BG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Лъчеперки</a:t>
            </a:r>
            <a:endParaRPr lang="en-BG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64E5E-65D3-9E61-DC1E-907AE3363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13" y="2000249"/>
            <a:ext cx="4633911" cy="43304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22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Името на </a:t>
            </a:r>
            <a:r>
              <a:rPr lang="bg-BG" sz="2200" dirty="0" err="1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лъчеперестите</a:t>
            </a:r>
            <a:r>
              <a:rPr lang="bg-BG" sz="22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риби идва от факта, че те имат </a:t>
            </a:r>
            <a:r>
              <a:rPr lang="bg-BG" sz="2200" dirty="0" err="1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лепидотрихии</a:t>
            </a:r>
            <a:r>
              <a:rPr lang="bg-BG" sz="22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"лъчи на перките". Плавниците им представляват кожни мрежи, придържани от костни или рогови шипове ("лъчи"). Това е различно от месестите перки на подклас Ръкоперки</a:t>
            </a:r>
            <a:r>
              <a:rPr lang="en-GB" sz="22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g-BG" sz="22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 са най-големият клас гръбначни животни. Съществуват близо 25 000 вида. Те се срещат както в сладководна, така и в морска среда - от морските дълбини до най-високите планински потоци.</a:t>
            </a:r>
            <a:endParaRPr lang="en-BG" sz="2200" dirty="0">
              <a:solidFill>
                <a:schemeClr val="bg1">
                  <a:alpha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Лъчеперки">
            <a:extLst>
              <a:ext uri="{FF2B5EF4-FFF2-40B4-BE49-F238E27FC236}">
                <a16:creationId xmlns:a16="http://schemas.microsoft.com/office/drawing/2014/main" id="{695BE3DA-FDC0-46BA-D63C-BA340A70DA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52" b="-3"/>
          <a:stretch/>
        </p:blipFill>
        <p:spPr bwMode="auto">
          <a:xfrm>
            <a:off x="6096000" y="841375"/>
            <a:ext cx="5260975" cy="4645025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84" name="Group 7176">
            <a:extLst>
              <a:ext uri="{FF2B5EF4-FFF2-40B4-BE49-F238E27FC236}">
                <a16:creationId xmlns:a16="http://schemas.microsoft.com/office/drawing/2014/main" id="{23705FF7-CAB4-430F-A07B-AF2245F17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4138312"/>
            <a:ext cx="5260975" cy="1410656"/>
            <a:chOff x="6096000" y="4138312"/>
            <a:chExt cx="5260975" cy="1410656"/>
          </a:xfrm>
        </p:grpSpPr>
        <p:sp>
          <p:nvSpPr>
            <p:cNvPr id="7178" name="Freeform: Shape 7177">
              <a:extLst>
                <a:ext uri="{FF2B5EF4-FFF2-40B4-BE49-F238E27FC236}">
                  <a16:creationId xmlns:a16="http://schemas.microsoft.com/office/drawing/2014/main" id="{6BFFE2ED-DBB9-4090-905D-1939650FC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85" name="Freeform: Shape 7178">
              <a:extLst>
                <a:ext uri="{FF2B5EF4-FFF2-40B4-BE49-F238E27FC236}">
                  <a16:creationId xmlns:a16="http://schemas.microsoft.com/office/drawing/2014/main" id="{E4D1EC16-E672-4366-A091-73675BE54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0843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5622F-A38F-92FD-6964-6EC6797FB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74040"/>
            <a:ext cx="11108724" cy="1109920"/>
          </a:xfrm>
        </p:spPr>
        <p:txBody>
          <a:bodyPr>
            <a:normAutofit/>
          </a:bodyPr>
          <a:lstStyle/>
          <a:p>
            <a:r>
              <a:rPr lang="bg-BG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ЗА ВНИМАНИЕТО!!!!!!!</a:t>
            </a:r>
            <a:endParaRPr lang="en-BG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Смайли – Уикипедия">
            <a:extLst>
              <a:ext uri="{FF2B5EF4-FFF2-40B4-BE49-F238E27FC236}">
                <a16:creationId xmlns:a16="http://schemas.microsoft.com/office/drawing/2014/main" id="{0AD5D8BC-8C0F-4B29-B4A2-4DB1A6987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31750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mile Icon - Free Icons">
            <a:extLst>
              <a:ext uri="{FF2B5EF4-FFF2-40B4-BE49-F238E27FC236}">
                <a16:creationId xmlns:a16="http://schemas.microsoft.com/office/drawing/2014/main" id="{A73EFEA6-3ED2-1E13-88D8-1E0581313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1587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5C0F3B32-0E6C-5029-0A1C-9CC7AC895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74" y="-50467"/>
            <a:ext cx="2974975" cy="297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Мидалидаре Естейт - Онлайн магазин">
            <a:extLst>
              <a:ext uri="{FF2B5EF4-FFF2-40B4-BE49-F238E27FC236}">
                <a16:creationId xmlns:a16="http://schemas.microsoft.com/office/drawing/2014/main" id="{AF477A9E-A87A-2F86-4737-DB9B45155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3795930"/>
            <a:ext cx="8193088" cy="306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134160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385</Words>
  <Application>Microsoft Macintosh PowerPoint</Application>
  <PresentationFormat>Widescreen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Многообразие на риби</vt:lpstr>
      <vt:lpstr>PowerPoint Presentation</vt:lpstr>
      <vt:lpstr>Клас Хрущялни риби</vt:lpstr>
      <vt:lpstr>Надразред Акули</vt:lpstr>
      <vt:lpstr>Надразред Скатове</vt:lpstr>
      <vt:lpstr>Клас Костни риби</vt:lpstr>
      <vt:lpstr>Подклас Ръкоперки</vt:lpstr>
      <vt:lpstr>Подклас Лъчеперки</vt:lpstr>
      <vt:lpstr>БЛАГОДАРЯ ЗА ВНИМАНИЕТО!!!!!!!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Многообразие на риби</dc:title>
  <dc:creator>Надя Пейчева Златева</dc:creator>
  <cp:lastModifiedBy>Надя Пейчева Златева</cp:lastModifiedBy>
  <cp:revision>2</cp:revision>
  <dcterms:created xsi:type="dcterms:W3CDTF">2023-05-16T18:56:48Z</dcterms:created>
  <dcterms:modified xsi:type="dcterms:W3CDTF">2023-05-16T19:40:26Z</dcterms:modified>
</cp:coreProperties>
</file>