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2" r:id="rId6"/>
    <p:sldId id="264" r:id="rId7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7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67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6F5C5BD-8AB6-4E5F-8616-0B1D32D0FBFD}" type="datetime1">
              <a:rPr lang="en-US" smtClean="0"/>
              <a:t>2/18/2024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DD49AE-E876-4130-BF53-6229B9820536}" type="datetime1">
              <a:rPr lang="en-US" smtClean="0"/>
              <a:t>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Click to edit Master text styles</a:t>
            </a:r>
            <a:endParaRPr lang="en-US"/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C0840E64-78EA-480E-9DFC-F5D183737F14}" type="datetime1">
              <a:rPr lang="en-US" smtClean="0"/>
              <a:t>2/18/2024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56802B-70FA-41EA-BEAA-8B64D5BF1424}" type="datetime1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12D428-74E3-499E-9255-6C7C463A82F6}" type="datetime1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F379E8-AC6C-43B9-9222-BDF0AF9336F0}" type="datetime1">
              <a:rPr lang="en-US" smtClean="0"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ED329652-6112-4F3D-B614-62B56A045E3D}" type="datetime1">
              <a:rPr lang="en-US" smtClean="0"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64E64D-1B50-4EC0-83A1-DE58B45AB49E}" type="datetime1">
              <a:rPr lang="en-US" smtClean="0"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61A824-A4A3-4BDD-B7F1-293A0EC1EA54}" type="datetime1">
              <a:rPr lang="en-US" smtClean="0"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1B1D06-1BCF-4BCB-9319-09267D16BB9F}" type="datetime1">
              <a:rPr lang="en-US" smtClean="0"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361324-1C8A-40EA-A8C7-BACD05350B74}" type="datetime1">
              <a:rPr lang="en-US" smtClean="0"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5BA78C1D-B8C9-43D1-BED3-AB201E145563}" type="datetime1">
              <a:rPr lang="en-US" smtClean="0"/>
              <a:t>2/18/2024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BFA2D3EE-FBE6-4434-A13B-BD4C1C612D44}" type="datetime1">
              <a:rPr lang="en-US" smtClean="0"/>
              <a:t>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Click to 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Quarter level</a:t>
            </a:r>
          </a:p>
          <a:p>
            <a:pPr lvl="4" rtl="0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4FF323AA-170C-4C76-B350-C21CF15222DA}" type="datetime1">
              <a:rPr lang="en-US" smtClean="0"/>
              <a:t>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endParaRPr lang="bg-BG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  <p:txBody>
          <a:bodyPr/>
          <a:lstStyle/>
          <a:p>
            <a:endParaRPr lang="bg-B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bg-BG" sz="4400" dirty="0">
                <a:solidFill>
                  <a:schemeClr val="tx1"/>
                </a:solidFill>
              </a:rPr>
              <a:t>Дания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bg-BG" dirty="0">
                <a:solidFill>
                  <a:schemeClr val="tx1"/>
                </a:solidFill>
              </a:rPr>
              <a:t>Николай Иванов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68E1-BE1D-F5B9-09E7-409340DDA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bg-BG" dirty="0"/>
              <a:t>Дания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3B068-9C6F-B7E8-F305-903FA4D9A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107" y="1817077"/>
            <a:ext cx="5474677" cy="40350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bg-BG" dirty="0"/>
          </a:p>
          <a:p>
            <a:pPr>
              <a:buFont typeface="Arial" panose="020B0604020202020204" pitchFamily="34" charset="0"/>
              <a:buChar char="•"/>
            </a:pPr>
            <a:r>
              <a:rPr lang="bg-BG" sz="3600" dirty="0"/>
              <a:t>Столица - Копенхаген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3600" dirty="0"/>
              <a:t>Население - 5 873 420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bg-BG" sz="3600" dirty="0"/>
              <a:t>Средна заплата - 7935 лева на месец</a:t>
            </a:r>
          </a:p>
        </p:txBody>
      </p:sp>
      <p:pic>
        <p:nvPicPr>
          <p:cNvPr id="1026" name="Picture 2" descr="Знаме на Дания – Be my guide">
            <a:extLst>
              <a:ext uri="{FF2B5EF4-FFF2-40B4-BE49-F238E27FC236}">
                <a16:creationId xmlns:a16="http://schemas.microsoft.com/office/drawing/2014/main" id="{DCED3600-4342-5D12-1CBF-FCB332532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1760" y="2421217"/>
            <a:ext cx="4663440" cy="31128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0D798A-82C6-4318-B94B-F3C255391298}"/>
              </a:ext>
            </a:extLst>
          </p:cNvPr>
          <p:cNvSpPr txBox="1"/>
          <p:nvPr/>
        </p:nvSpPr>
        <p:spPr>
          <a:xfrm>
            <a:off x="7514492" y="1493911"/>
            <a:ext cx="409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3600" dirty="0"/>
              <a:t>Знаме</a:t>
            </a:r>
            <a:endParaRPr lang="en-BG" sz="3600" dirty="0"/>
          </a:p>
        </p:txBody>
      </p:sp>
    </p:spTree>
    <p:extLst>
      <p:ext uri="{BB962C8B-B14F-4D97-AF65-F5344CB8AC3E}">
        <p14:creationId xmlns:p14="http://schemas.microsoft.com/office/powerpoint/2010/main" val="209959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E6015-3156-DF43-3999-9D40DACA0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Замъка Кронгборг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E9EE5-795D-F2AD-5035-6B850288C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6494585" cy="38496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000" dirty="0"/>
              <a:t>Кронборг се намира в град Хелсингьор в Дания. Той е бил построен през 1420-те години, за да се събира данък от всички кораби, които преминават през протока Йоресун. Той е бил атакуван много пъти. От 1785 до 1922 г. замъкът е напълно под военна администрация. Датската армия напуска замъка през 1923 г., след което той е обновен и отворен за обществеността през 1938 г.</a:t>
            </a:r>
            <a:endParaRPr lang="en-BG" sz="2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BF3A8DC-5976-5F31-7F23-D3DE52AD4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792285"/>
            <a:ext cx="2794000" cy="18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4109EA9-2647-9CBE-D1F9-258EAFE80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3678115"/>
            <a:ext cx="31750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3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4ED77-1F37-1DE4-B77E-8A344F3A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anchor="ctr">
            <a:normAutofit/>
          </a:bodyPr>
          <a:lstStyle/>
          <a:p>
            <a:r>
              <a:rPr lang="bg-BG" dirty="0"/>
              <a:t>Ларс Улрих</a:t>
            </a:r>
            <a:endParaRPr lang="en-BG" dirty="0"/>
          </a:p>
        </p:txBody>
      </p:sp>
      <p:sp>
        <p:nvSpPr>
          <p:cNvPr id="3079" name="Content Placeholder 2">
            <a:extLst>
              <a:ext uri="{FF2B5EF4-FFF2-40B4-BE49-F238E27FC236}">
                <a16:creationId xmlns:a16="http://schemas.microsoft.com/office/drawing/2014/main" id="{94F5571E-36A7-685A-405D-0A15826A7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743" y="1808622"/>
            <a:ext cx="6110513" cy="4226417"/>
          </a:xfrm>
        </p:spPr>
        <p:txBody>
          <a:bodyPr/>
          <a:lstStyle/>
          <a:p>
            <a:pPr marL="0" indent="0">
              <a:buNone/>
            </a:pPr>
            <a:r>
              <a:rPr lang="bg-BG" dirty="0"/>
              <a:t>Ларс Улрих е роден на 26-ти декември 1963 година. Той е основателят и барабанистът на американската метъл група Металика. Още от малък се е интересувал от музика. Като е бил на 17 години, семейството му се мести в Лос Анджелис в САЩ. Там той е публикувал обява във вестник, че търси музиканти, за да създаде нова група. Така се среща с китариста Джеймс Хетфийлд и с него създава групата Металика, която става една от най-популярните и харесвани метъл групи с над сто милиона продадени албуми.</a:t>
            </a: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ADB9773-1864-353D-3966-3A1BFE8C41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1" r="1" b="25829"/>
          <a:stretch/>
        </p:blipFill>
        <p:spPr bwMode="auto">
          <a:xfrm>
            <a:off x="7283645" y="1554480"/>
            <a:ext cx="4663440" cy="374904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43363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CB248-679B-FAF5-848B-8DCFD05C8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Любопитни факти за Дания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69FD9-5E13-AA8D-585C-D82CE4F8D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662" y="1688124"/>
            <a:ext cx="10632830" cy="4527282"/>
          </a:xfrm>
        </p:spPr>
        <p:txBody>
          <a:bodyPr>
            <a:normAutofit/>
          </a:bodyPr>
          <a:lstStyle/>
          <a:p>
            <a:r>
              <a:rPr lang="bg-BG" sz="1700" dirty="0"/>
              <a:t>В Дания вали дъжд средно 170 дни годишно.</a:t>
            </a:r>
          </a:p>
          <a:p>
            <a:r>
              <a:rPr lang="bg-BG" sz="1700" dirty="0"/>
              <a:t>Дания граничи само с една страна - Германия.</a:t>
            </a:r>
          </a:p>
          <a:p>
            <a:r>
              <a:rPr lang="bg-BG" sz="1700" dirty="0"/>
              <a:t>Датското знаме е най – старото национално знаме в света.</a:t>
            </a:r>
          </a:p>
          <a:p>
            <a:r>
              <a:rPr lang="bg-BG" sz="1700" dirty="0"/>
              <a:t>В Дания всичко се намира на максимум 50 метра от брега.</a:t>
            </a:r>
          </a:p>
          <a:p>
            <a:r>
              <a:rPr lang="bg-BG" sz="1700" dirty="0"/>
              <a:t>Образованието в Дания е напълно безплатно.</a:t>
            </a:r>
          </a:p>
          <a:p>
            <a:r>
              <a:rPr lang="bg-BG" sz="1700" dirty="0"/>
              <a:t>В Дания няма отровни животни.</a:t>
            </a:r>
          </a:p>
          <a:p>
            <a:r>
              <a:rPr lang="bg-BG" sz="1700" dirty="0"/>
              <a:t>Леглото е измислено в Дания.</a:t>
            </a:r>
          </a:p>
          <a:p>
            <a:r>
              <a:rPr lang="bg-BG" sz="1700" dirty="0"/>
              <a:t>В Дания почти няма престъпност.</a:t>
            </a:r>
          </a:p>
          <a:p>
            <a:r>
              <a:rPr lang="bg-BG" sz="1700" dirty="0"/>
              <a:t>В Дания има над 400 острова, от които 300 са необитаеми.</a:t>
            </a:r>
          </a:p>
          <a:p>
            <a:r>
              <a:rPr lang="bg-BG" sz="1700" dirty="0"/>
              <a:t>Най-високата точка в Дания е на 180 метра надморска височина.</a:t>
            </a:r>
            <a:endParaRPr lang="en-BG" sz="1700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F4B110E9-5C69-13CC-FE91-DEA441950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787" y="1518349"/>
            <a:ext cx="3287843" cy="382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4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9CF85-977E-8FF6-B750-0B546CAF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642594"/>
            <a:ext cx="11805137" cy="5392446"/>
          </a:xfrm>
        </p:spPr>
        <p:txBody>
          <a:bodyPr>
            <a:noAutofit/>
          </a:bodyPr>
          <a:lstStyle/>
          <a:p>
            <a:r>
              <a:rPr lang="bg-BG" sz="6000" dirty="0"/>
              <a:t>БЛАГОДАРЯ ЗА ВНИМАНИЕТО!</a:t>
            </a:r>
            <a:endParaRPr lang="en-BG" sz="6000" dirty="0"/>
          </a:p>
        </p:txBody>
      </p:sp>
      <p:pic>
        <p:nvPicPr>
          <p:cNvPr id="4098" name="Picture 2" descr="Smiling Emoji [Download IOS Smiling Emojis] | Emoji Island">
            <a:extLst>
              <a:ext uri="{FF2B5EF4-FFF2-40B4-BE49-F238E27FC236}">
                <a16:creationId xmlns:a16="http://schemas.microsoft.com/office/drawing/2014/main" id="{B664B921-F66D-479C-F7A2-2D20A782C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702" y="276834"/>
            <a:ext cx="2465882" cy="246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phone Emoji, IOS Emoji [Download New Emojis] | Emoji Island">
            <a:extLst>
              <a:ext uri="{FF2B5EF4-FFF2-40B4-BE49-F238E27FC236}">
                <a16:creationId xmlns:a16="http://schemas.microsoft.com/office/drawing/2014/main" id="{2C8720FF-66A5-5C9E-D426-003E3B00E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09" y="276834"/>
            <a:ext cx="2672862" cy="267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old Emoji [Free Download All Emojis] | Emoji Island">
            <a:extLst>
              <a:ext uri="{FF2B5EF4-FFF2-40B4-BE49-F238E27FC236}">
                <a16:creationId xmlns:a16="http://schemas.microsoft.com/office/drawing/2014/main" id="{F08384E2-51AC-6927-057B-5497A4265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10" y="380323"/>
            <a:ext cx="2387683" cy="246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ot Emoji [Free Download All Emojis] | Emoji Island">
            <a:extLst>
              <a:ext uri="{FF2B5EF4-FFF2-40B4-BE49-F238E27FC236}">
                <a16:creationId xmlns:a16="http://schemas.microsoft.com/office/drawing/2014/main" id="{72EBA8F6-A47B-5499-B444-6BB2EAFC3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2" y="501591"/>
            <a:ext cx="2271346" cy="234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🐔 Chicken Emoji on Apple iOS 11.3">
            <a:extLst>
              <a:ext uri="{FF2B5EF4-FFF2-40B4-BE49-F238E27FC236}">
                <a16:creationId xmlns:a16="http://schemas.microsoft.com/office/drawing/2014/main" id="{128A3D37-63EA-0A8A-BAA7-E7DB054EB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2" y="4144043"/>
            <a:ext cx="2032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🥗 Green Salad Emoji on Apple iOS 10.2">
            <a:extLst>
              <a:ext uri="{FF2B5EF4-FFF2-40B4-BE49-F238E27FC236}">
                <a16:creationId xmlns:a16="http://schemas.microsoft.com/office/drawing/2014/main" id="{CF3F79F4-9A7C-8BCF-3987-A0889D4E5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910" y="4073542"/>
            <a:ext cx="2032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💀 Skull Emoji on Apple iOS 11.3">
            <a:extLst>
              <a:ext uri="{FF2B5EF4-FFF2-40B4-BE49-F238E27FC236}">
                <a16:creationId xmlns:a16="http://schemas.microsoft.com/office/drawing/2014/main" id="{DB0D59DD-7C5E-F2B9-DF93-CF25DC314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593" y="4000864"/>
            <a:ext cx="2032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👺 Goblin Emoji on Apple iOS 11.3">
            <a:extLst>
              <a:ext uri="{FF2B5EF4-FFF2-40B4-BE49-F238E27FC236}">
                <a16:creationId xmlns:a16="http://schemas.microsoft.com/office/drawing/2014/main" id="{456B0896-583D-B9B2-3E84-701CB1D17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22" y="4038291"/>
            <a:ext cx="2032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👾 Alien Monster Emoji on Apple iOS 10.2">
            <a:extLst>
              <a:ext uri="{FF2B5EF4-FFF2-40B4-BE49-F238E27FC236}">
                <a16:creationId xmlns:a16="http://schemas.microsoft.com/office/drawing/2014/main" id="{4B196A18-FC98-0FA6-5C47-A5BD6E104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522" y="4096455"/>
            <a:ext cx="2032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221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139_TF78438558" id="{0BED6512-3D0D-4F75-AB59-5444160ED234}" vid="{29214CBE-E8BC-4FF0-A7D0-03F1D55577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SavonVTI</Template>
  <TotalTime>393</TotalTime>
  <Words>290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Garamond</vt:lpstr>
      <vt:lpstr>SavonVTI</vt:lpstr>
      <vt:lpstr>Дания</vt:lpstr>
      <vt:lpstr>Дания</vt:lpstr>
      <vt:lpstr>Замъка Кронгборг</vt:lpstr>
      <vt:lpstr>Ларс Улрих</vt:lpstr>
      <vt:lpstr>Любопитни факти за Дания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Дания</dc:title>
  <dc:creator>Надя Пейчева Златева</dc:creator>
  <cp:lastModifiedBy>Надя Пейчева Златева</cp:lastModifiedBy>
  <cp:revision>3</cp:revision>
  <dcterms:created xsi:type="dcterms:W3CDTF">2023-01-04T14:23:16Z</dcterms:created>
  <dcterms:modified xsi:type="dcterms:W3CDTF">2024-02-18T11:09:10Z</dcterms:modified>
</cp:coreProperties>
</file>