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embedTrueTypeFonts="1" saveSubsetFonts="1" autoCompressPictures="0">
  <p:sldMasterIdLst>
    <p:sldMasterId id="2147483679" r:id="rId1"/>
  </p:sldMasterIdLst>
  <p:notesMasterIdLst>
    <p:notesMasterId r:id="rId20"/>
  </p:notesMasterIdLst>
  <p:sldIdLst>
    <p:sldId id="256" r:id="rId2"/>
    <p:sldId id="259" r:id="rId3"/>
    <p:sldId id="260" r:id="rId4"/>
    <p:sldId id="286" r:id="rId5"/>
    <p:sldId id="277" r:id="rId6"/>
    <p:sldId id="287" r:id="rId7"/>
    <p:sldId id="267" r:id="rId8"/>
    <p:sldId id="288" r:id="rId9"/>
    <p:sldId id="262" r:id="rId10"/>
    <p:sldId id="290" r:id="rId11"/>
    <p:sldId id="289" r:id="rId12"/>
    <p:sldId id="291" r:id="rId13"/>
    <p:sldId id="292" r:id="rId14"/>
    <p:sldId id="295" r:id="rId15"/>
    <p:sldId id="296" r:id="rId16"/>
    <p:sldId id="297" r:id="rId17"/>
    <p:sldId id="293" r:id="rId18"/>
    <p:sldId id="294" r:id="rId19"/>
  </p:sldIdLst>
  <p:sldSz cx="9144000" cy="5143500" type="screen16x9"/>
  <p:notesSz cx="6858000" cy="9144000"/>
  <p:embeddedFontLst>
    <p:embeddedFont>
      <p:font typeface="DM Sans" pitchFamily="2" charset="0"/>
      <p:regular r:id="rId21"/>
      <p:bold r:id="rId22"/>
      <p:italic r:id="rId23"/>
      <p:boldItalic r:id="rId24"/>
    </p:embeddedFont>
    <p:embeddedFont>
      <p:font typeface="Figtree" panose="020B0604020202020204" charset="0"/>
      <p:regular r:id="rId25"/>
      <p:bold r:id="rId26"/>
      <p:italic r:id="rId27"/>
      <p:boldItalic r:id="rId28"/>
    </p:embeddedFont>
    <p:embeddedFont>
      <p:font typeface="Monotype Corsiva" panose="03010101010201010101" pitchFamily="66" charset="0"/>
      <p:italic r:id="rId29"/>
    </p:embeddedFont>
    <p:embeddedFont>
      <p:font typeface="Overlock" panose="020B0604020202020204" charset="0"/>
      <p:regular r:id="rId30"/>
      <p:bold r:id="rId31"/>
      <p:italic r:id="rId32"/>
      <p:boldItalic r:id="rId33"/>
    </p:embeddedFont>
  </p:embeddedFontLst>
  <p:defaultText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defaultTextStyle>
  <p:extLst>
    <p:ext uri="{EFAFB233-063F-42B5-8137-9DF3F51BA10A}">
      <p15:sldGuideLst xmlns:p15="http://schemas.microsoft.com/office/powerpoint/2012/main">
        <p15:guide id="1" orient="horz" pos="162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2765F424-EBE6-44C5-A187-4F196C4C73D4}">
  <a:tblStyle styleId="{2765F424-EBE6-44C5-A187-4F196C4C73D4}" styleName="Table_0">
    <a:wholeTbl>
      <a:tcTxStyle>
        <a:font>
          <a:latin typeface="Arial"/>
          <a:ea typeface="Arial"/>
          <a:cs typeface="Arial"/>
        </a:font>
        <a:srgbClr val="000000"/>
      </a:tcTxStyle>
      <a:tcStyle>
        <a:tcBdr>
          <a:lef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left>
          <a:right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right>
          <a:top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top>
          <a:bottom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bottom>
          <a:insideH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H>
          <a:insideV>
            <a:ln w="9525" cap="flat" cmpd="sng">
              <a:solidFill>
                <a:srgbClr val="9E9E9E"/>
              </a:solidFill>
              <a:prstDash val="solid"/>
              <a:round/>
              <a:headEnd type="none" w="sm" len="sm"/>
              <a:tailEnd type="none" w="sm" len="sm"/>
            </a:ln>
          </a:insideV>
        </a:tcBdr>
      </a:tcStyle>
    </a:wholeTbl>
    <a:band1H>
      <a:tcTxStyle/>
      <a:tcStyle>
        <a:tcBdr/>
      </a:tcStyle>
    </a:band1H>
    <a:band2H>
      <a:tcTxStyle/>
      <a:tcStyle>
        <a:tcBdr/>
      </a:tcStyle>
    </a:band2H>
    <a:band1V>
      <a:tcTxStyle/>
      <a:tcStyle>
        <a:tcBdr/>
      </a:tcStyle>
    </a:band1V>
    <a:band2V>
      <a:tcTxStyle/>
      <a:tcStyle>
        <a:tcBdr/>
      </a:tcStyle>
    </a:band2V>
    <a:lastCol>
      <a:tcTxStyle/>
      <a:tcStyle>
        <a:tcBdr/>
      </a:tcStyle>
    </a:lastCol>
    <a:firstCol>
      <a:tcTxStyle/>
      <a:tcStyle>
        <a:tcBdr/>
      </a:tcStyle>
    </a:firstCol>
    <a:lastRow>
      <a:tcTxStyle/>
      <a:tcStyle>
        <a:tcBdr/>
      </a:tcStyle>
    </a:lastRow>
    <a:seCell>
      <a:tcTxStyle/>
      <a:tcStyle>
        <a:tcBdr/>
      </a:tcStyle>
    </a:seCell>
    <a:swCell>
      <a:tcTxStyle/>
      <a:tcStyle>
        <a:tcBdr/>
      </a:tcStyle>
    </a:swCell>
    <a:firstRow>
      <a:tcTxStyle/>
      <a:tcStyle>
        <a:tcBdr/>
      </a:tcStyle>
    </a:firstRow>
    <a:neCell>
      <a:tcTxStyle/>
      <a:tcStyle>
        <a:tcBdr/>
      </a:tcStyle>
    </a:neCell>
    <a:nwCell>
      <a:tcTxStyle/>
      <a:tcStyle>
        <a:tcBdr/>
      </a:tcStyle>
    </a:nwCel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4890" autoAdjust="0"/>
    <p:restoredTop sz="94680" autoAdjust="0"/>
  </p:normalViewPr>
  <p:slideViewPr>
    <p:cSldViewPr>
      <p:cViewPr varScale="1">
        <p:scale>
          <a:sx n="138" d="100"/>
          <a:sy n="138" d="100"/>
        </p:scale>
        <p:origin x="876" y="120"/>
      </p:cViewPr>
      <p:guideLst>
        <p:guide orient="horz" pos="1620"/>
        <p:guide pos="2880"/>
      </p:guideLst>
    </p:cSldViewPr>
  </p:slideViewPr>
  <p:outlineViewPr>
    <p:cViewPr>
      <p:scale>
        <a:sx n="33" d="100"/>
        <a:sy n="33" d="100"/>
      </p:scale>
      <p:origin x="0" y="4968"/>
    </p:cViewPr>
  </p:outlin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font" Target="fonts/font6.fntdata"/><Relationship Id="rId21" Type="http://schemas.openxmlformats.org/officeDocument/2006/relationships/font" Target="fonts/font1.fntdata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font" Target="fonts/font5.fntdata"/><Relationship Id="rId33" Type="http://schemas.openxmlformats.org/officeDocument/2006/relationships/font" Target="fonts/font13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notesMaster" Target="notesMasters/notesMaster1.xml"/><Relationship Id="rId29" Type="http://schemas.openxmlformats.org/officeDocument/2006/relationships/font" Target="fonts/font9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font" Target="fonts/font4.fntdata"/><Relationship Id="rId32" Type="http://schemas.openxmlformats.org/officeDocument/2006/relationships/font" Target="fonts/font12.fntdata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font" Target="fonts/font3.fntdata"/><Relationship Id="rId28" Type="http://schemas.openxmlformats.org/officeDocument/2006/relationships/font" Target="fonts/font8.fntdata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font" Target="fonts/font11.fntdata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font" Target="fonts/font2.fntdata"/><Relationship Id="rId27" Type="http://schemas.openxmlformats.org/officeDocument/2006/relationships/font" Target="fonts/font7.fntdata"/><Relationship Id="rId30" Type="http://schemas.openxmlformats.org/officeDocument/2006/relationships/font" Target="fonts/font10.fntdata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Shape 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Google Shape;3;n"/>
          <p:cNvSpPr>
            <a:spLocks noGrp="1" noRot="1" noChangeAspect="1"/>
          </p:cNvSpPr>
          <p:nvPr>
            <p:ph type="sldImg" idx="2"/>
          </p:nvPr>
        </p:nvSpPr>
        <p:spPr>
          <a:xfrm>
            <a:off x="381300" y="685800"/>
            <a:ext cx="6096075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9525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" name="Google Shape;4;n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1pPr>
            <a:lvl2pPr marL="914400" lvl="1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2pPr>
            <a:lvl3pPr marL="1371600" lvl="2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3pPr>
            <a:lvl4pPr marL="1828800" lvl="3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4pPr>
            <a:lvl5pPr marL="2286000" lvl="4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5pPr>
            <a:lvl6pPr marL="2743200" lvl="5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6pPr>
            <a:lvl7pPr marL="3200400" lvl="6" indent="-298450">
              <a:spcBef>
                <a:spcPts val="0"/>
              </a:spcBef>
              <a:spcAft>
                <a:spcPts val="0"/>
              </a:spcAft>
              <a:buSzPts val="1100"/>
              <a:buChar char="●"/>
              <a:defRPr sz="1100"/>
            </a:lvl7pPr>
            <a:lvl8pPr marL="3657600" lvl="7" indent="-298450">
              <a:spcBef>
                <a:spcPts val="0"/>
              </a:spcBef>
              <a:spcAft>
                <a:spcPts val="0"/>
              </a:spcAft>
              <a:buSzPts val="1100"/>
              <a:buChar char="○"/>
              <a:defRPr sz="1100"/>
            </a:lvl8pPr>
            <a:lvl9pPr marL="4114800" lvl="8" indent="-298450">
              <a:spcBef>
                <a:spcPts val="0"/>
              </a:spcBef>
              <a:spcAft>
                <a:spcPts val="0"/>
              </a:spcAft>
              <a:buSzPts val="1100"/>
              <a:buChar char="■"/>
              <a:defRPr sz="1100"/>
            </a:lvl9pPr>
          </a:lstStyle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1701999086"/>
      </p:ext>
    </p:extLst>
  </p:cSld>
  <p:clrMap bg1="lt1" tx1="dk1" bg2="dk2" tx2="lt2" accent1="accent1" accent2="accent2" accent3="accent3" accent4="accent4" accent5="accent5" accent6="accent6" hlink="hlink" folHlink="folHlink"/>
  <p:notesStyle>
    <a:defPPr marR="0" lvl="0" algn="l" rtl="0">
      <a:lnSpc>
        <a:spcPct val="100000"/>
      </a:lnSpc>
      <a:spcBef>
        <a:spcPts val="0"/>
      </a:spcBef>
      <a:spcAft>
        <a:spcPts val="0"/>
      </a:spcAft>
    </a:defPPr>
    <a:lvl1pPr marR="0" lvl="0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1pPr>
    <a:lvl2pPr marR="0" lvl="1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2pPr>
    <a:lvl3pPr marR="0" lvl="2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3pPr>
    <a:lvl4pPr marR="0" lvl="3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4pPr>
    <a:lvl5pPr marR="0" lvl="4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5pPr>
    <a:lvl6pPr marR="0" lvl="5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6pPr>
    <a:lvl7pPr marR="0" lvl="6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7pPr>
    <a:lvl8pPr marR="0" lvl="7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8pPr>
    <a:lvl9pPr marR="0" lvl="8" algn="l" rtl="0">
      <a:lnSpc>
        <a:spcPct val="100000"/>
      </a:lnSpc>
      <a:spcBef>
        <a:spcPts val="0"/>
      </a:spcBef>
      <a:spcAft>
        <a:spcPts val="0"/>
      </a:spcAft>
      <a:buClr>
        <a:srgbClr val="000000"/>
      </a:buClr>
      <a:buFont typeface="Arial"/>
      <a:defRPr sz="1400" b="0" i="0" u="none" strike="noStrike" cap="none">
        <a:solidFill>
          <a:srgbClr val="000000"/>
        </a:solidFill>
        <a:latin typeface="Arial"/>
        <a:ea typeface="Arial"/>
        <a:cs typeface="Arial"/>
        <a:sym typeface="Arial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66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69" name="Google Shape;7669;g29c705c3384_0_0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670" name="Google Shape;7670;g29c705c3384_0_0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29c705c3384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29c705c3384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1" name="Google Shape;7891;g29c705c3384_0_699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92" name="Google Shape;7892;g29c705c3384_0_699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63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1" name="Google Shape;8631;g29d1519c7fa_0_20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632" name="Google Shape;8632;g29d1519c7fa_0_20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1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2" name="Google Shape;8172;g29d1519c7fa_0_34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173" name="Google Shape;8173;g29d1519c7fa_0_34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0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1" name="Google Shape;8041;g29d1519c7fa_0_23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8042" name="Google Shape;8042;g29d1519c7fa_0_23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29c705c3384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29c705c3384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244610870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783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0" name="Google Shape;7840;g29c705c3384_0_691:notes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  <p:sp>
        <p:nvSpPr>
          <p:cNvPr id="7841" name="Google Shape;7841;g29c705c3384_0_691:notes"/>
          <p:cNvSpPr txBox="1">
            <a:spLocks noGrp="1"/>
          </p:cNvSpPr>
          <p:nvPr>
            <p:ph type="body" idx="1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</p:spTree>
    <p:extLst>
      <p:ext uri="{BB962C8B-B14F-4D97-AF65-F5344CB8AC3E}">
        <p14:creationId xmlns:p14="http://schemas.microsoft.com/office/powerpoint/2010/main" val="179438940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TITLE">
    <p:spTree>
      <p:nvGrpSpPr>
        <p:cNvPr id="1" name="Shape 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Google Shape;9;p2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0" name="Google Shape;10;p2"/>
          <p:cNvGrpSpPr/>
          <p:nvPr/>
        </p:nvGrpSpPr>
        <p:grpSpPr>
          <a:xfrm>
            <a:off x="291150" y="234350"/>
            <a:ext cx="8561700" cy="4735500"/>
            <a:chOff x="291150" y="234350"/>
            <a:chExt cx="8561700" cy="4735500"/>
          </a:xfrm>
        </p:grpSpPr>
        <p:sp>
          <p:nvSpPr>
            <p:cNvPr id="11" name="Google Shape;11;p2"/>
            <p:cNvSpPr/>
            <p:nvPr/>
          </p:nvSpPr>
          <p:spPr>
            <a:xfrm>
              <a:off x="291150" y="234350"/>
              <a:ext cx="8561700" cy="47355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2" name="Google Shape;12;p2"/>
            <p:cNvSpPr/>
            <p:nvPr/>
          </p:nvSpPr>
          <p:spPr>
            <a:xfrm>
              <a:off x="523650" y="374850"/>
              <a:ext cx="8096700" cy="4393800"/>
            </a:xfrm>
            <a:prstGeom prst="rect">
              <a:avLst/>
            </a:prstGeom>
            <a:solidFill>
              <a:srgbClr val="FFDFBD">
                <a:alpha val="22150"/>
              </a:srgbClr>
            </a:solidFill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sp>
        <p:nvSpPr>
          <p:cNvPr id="13" name="Google Shape;13;p2"/>
          <p:cNvSpPr txBox="1">
            <a:spLocks noGrp="1"/>
          </p:cNvSpPr>
          <p:nvPr>
            <p:ph type="ctrTitle"/>
          </p:nvPr>
        </p:nvSpPr>
        <p:spPr>
          <a:xfrm>
            <a:off x="871350" y="1530850"/>
            <a:ext cx="7401300" cy="14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>
              <a:lnSpc>
                <a:spcPct val="80000"/>
              </a:lnSpc>
              <a:spcBef>
                <a:spcPts val="0"/>
              </a:spcBef>
              <a:spcAft>
                <a:spcPts val="0"/>
              </a:spcAft>
              <a:buSzPts val="5200"/>
              <a:buNone/>
              <a:defRPr sz="7200"/>
            </a:lvl1pPr>
            <a:lvl2pPr lvl="1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2pPr>
            <a:lvl3pPr lvl="2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3pPr>
            <a:lvl4pPr lvl="3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4pPr>
            <a:lvl5pPr lvl="4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5pPr>
            <a:lvl6pPr lvl="5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6pPr>
            <a:lvl7pPr lvl="6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7pPr>
            <a:lvl8pPr lvl="7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8pPr>
            <a:lvl9pPr lvl="8" algn="ctr">
              <a:spcBef>
                <a:spcPts val="0"/>
              </a:spcBef>
              <a:spcAft>
                <a:spcPts val="0"/>
              </a:spcAft>
              <a:buSzPts val="5200"/>
              <a:buNone/>
              <a:defRPr sz="5200"/>
            </a:lvl9pPr>
          </a:lstStyle>
          <a:p>
            <a:endParaRPr/>
          </a:p>
        </p:txBody>
      </p:sp>
      <p:sp>
        <p:nvSpPr>
          <p:cNvPr id="14" name="Google Shape;14;p2"/>
          <p:cNvSpPr txBox="1">
            <a:spLocks noGrp="1"/>
          </p:cNvSpPr>
          <p:nvPr>
            <p:ph type="subTitle" idx="1"/>
          </p:nvPr>
        </p:nvSpPr>
        <p:spPr>
          <a:xfrm>
            <a:off x="2038900" y="3136838"/>
            <a:ext cx="5066100" cy="475800"/>
          </a:xfrm>
          <a:prstGeom prst="rect">
            <a:avLst/>
          </a:prstGeom>
          <a:noFill/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 sz="1600"/>
            </a:lvl1pPr>
            <a:lvl2pPr lvl="1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2pPr>
            <a:lvl3pPr lvl="2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3pPr>
            <a:lvl4pPr lvl="3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4pPr>
            <a:lvl5pPr lvl="4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5pPr>
            <a:lvl6pPr lvl="5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6pPr>
            <a:lvl7pPr lvl="6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7pPr>
            <a:lvl8pPr lvl="7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8pPr>
            <a:lvl9pPr lvl="8" algn="ctr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800"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15" name="Google Shape;15;p2"/>
          <p:cNvGrpSpPr/>
          <p:nvPr/>
        </p:nvGrpSpPr>
        <p:grpSpPr>
          <a:xfrm rot="10800000">
            <a:off x="3668626" y="4507832"/>
            <a:ext cx="1806738" cy="613275"/>
            <a:chOff x="3135950" y="1056600"/>
            <a:chExt cx="2423200" cy="822525"/>
          </a:xfrm>
        </p:grpSpPr>
        <p:sp>
          <p:nvSpPr>
            <p:cNvPr id="16" name="Google Shape;16;p2"/>
            <p:cNvSpPr/>
            <p:nvPr/>
          </p:nvSpPr>
          <p:spPr>
            <a:xfrm>
              <a:off x="3822900" y="1062075"/>
              <a:ext cx="505400" cy="535600"/>
            </a:xfrm>
            <a:custGeom>
              <a:avLst/>
              <a:gdLst/>
              <a:ahLst/>
              <a:cxnLst/>
              <a:rect l="l" t="t" r="r" b="b"/>
              <a:pathLst>
                <a:path w="20216" h="21424" extrusionOk="0">
                  <a:moveTo>
                    <a:pt x="4938" y="0"/>
                  </a:moveTo>
                  <a:cubicBezTo>
                    <a:pt x="4850" y="0"/>
                    <a:pt x="4762" y="2"/>
                    <a:pt x="4673" y="6"/>
                  </a:cubicBezTo>
                  <a:cubicBezTo>
                    <a:pt x="3099" y="74"/>
                    <a:pt x="1507" y="835"/>
                    <a:pt x="762" y="2224"/>
                  </a:cubicBezTo>
                  <a:cubicBezTo>
                    <a:pt x="0" y="3646"/>
                    <a:pt x="288" y="5474"/>
                    <a:pt x="1219" y="6778"/>
                  </a:cubicBezTo>
                  <a:cubicBezTo>
                    <a:pt x="1981" y="7845"/>
                    <a:pt x="3183" y="8624"/>
                    <a:pt x="4470" y="8691"/>
                  </a:cubicBezTo>
                  <a:cubicBezTo>
                    <a:pt x="4511" y="8693"/>
                    <a:pt x="4552" y="8694"/>
                    <a:pt x="4593" y="8694"/>
                  </a:cubicBezTo>
                  <a:cubicBezTo>
                    <a:pt x="5857" y="8694"/>
                    <a:pt x="7126" y="7942"/>
                    <a:pt x="7568" y="6761"/>
                  </a:cubicBezTo>
                  <a:cubicBezTo>
                    <a:pt x="8009" y="5542"/>
                    <a:pt x="7331" y="3985"/>
                    <a:pt x="6095" y="3629"/>
                  </a:cubicBezTo>
                  <a:lnTo>
                    <a:pt x="5350" y="5424"/>
                  </a:lnTo>
                  <a:cubicBezTo>
                    <a:pt x="5224" y="5592"/>
                    <a:pt x="5033" y="5667"/>
                    <a:pt x="4833" y="5667"/>
                  </a:cubicBezTo>
                  <a:cubicBezTo>
                    <a:pt x="4471" y="5667"/>
                    <a:pt x="4077" y="5422"/>
                    <a:pt x="3979" y="5051"/>
                  </a:cubicBezTo>
                  <a:cubicBezTo>
                    <a:pt x="3827" y="4476"/>
                    <a:pt x="4267" y="3866"/>
                    <a:pt x="4826" y="3663"/>
                  </a:cubicBezTo>
                  <a:cubicBezTo>
                    <a:pt x="5045" y="3583"/>
                    <a:pt x="5276" y="3550"/>
                    <a:pt x="5508" y="3550"/>
                  </a:cubicBezTo>
                  <a:cubicBezTo>
                    <a:pt x="5867" y="3550"/>
                    <a:pt x="6231" y="3628"/>
                    <a:pt x="6569" y="3731"/>
                  </a:cubicBezTo>
                  <a:cubicBezTo>
                    <a:pt x="7856" y="4154"/>
                    <a:pt x="8957" y="4983"/>
                    <a:pt x="9956" y="5898"/>
                  </a:cubicBezTo>
                  <a:cubicBezTo>
                    <a:pt x="14527" y="10113"/>
                    <a:pt x="16694" y="16293"/>
                    <a:pt x="20215" y="21423"/>
                  </a:cubicBezTo>
                  <a:lnTo>
                    <a:pt x="19318" y="18054"/>
                  </a:lnTo>
                  <a:cubicBezTo>
                    <a:pt x="17591" y="12941"/>
                    <a:pt x="14036" y="3544"/>
                    <a:pt x="9177" y="1174"/>
                  </a:cubicBezTo>
                  <a:cubicBezTo>
                    <a:pt x="7851" y="519"/>
                    <a:pt x="6405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7" name="Google Shape;17;p2"/>
            <p:cNvSpPr/>
            <p:nvPr/>
          </p:nvSpPr>
          <p:spPr>
            <a:xfrm>
              <a:off x="3817825" y="1056600"/>
              <a:ext cx="516825" cy="546750"/>
            </a:xfrm>
            <a:custGeom>
              <a:avLst/>
              <a:gdLst/>
              <a:ahLst/>
              <a:cxnLst/>
              <a:rect l="l" t="t" r="r" b="b"/>
              <a:pathLst>
                <a:path w="20673" h="21870" extrusionOk="0">
                  <a:moveTo>
                    <a:pt x="5123" y="440"/>
                  </a:moveTo>
                  <a:cubicBezTo>
                    <a:pt x="6371" y="440"/>
                    <a:pt x="7691" y="801"/>
                    <a:pt x="9295" y="1579"/>
                  </a:cubicBezTo>
                  <a:cubicBezTo>
                    <a:pt x="12766" y="3289"/>
                    <a:pt x="16135" y="8927"/>
                    <a:pt x="19318" y="18341"/>
                  </a:cubicBezTo>
                  <a:lnTo>
                    <a:pt x="19860" y="20389"/>
                  </a:lnTo>
                  <a:cubicBezTo>
                    <a:pt x="18912" y="18882"/>
                    <a:pt x="18048" y="17325"/>
                    <a:pt x="17202" y="15801"/>
                  </a:cubicBezTo>
                  <a:cubicBezTo>
                    <a:pt x="15272" y="12313"/>
                    <a:pt x="13291" y="8690"/>
                    <a:pt x="10311" y="5947"/>
                  </a:cubicBezTo>
                  <a:cubicBezTo>
                    <a:pt x="9092" y="4813"/>
                    <a:pt x="7991" y="4119"/>
                    <a:pt x="6840" y="3746"/>
                  </a:cubicBezTo>
                  <a:cubicBezTo>
                    <a:pt x="6433" y="3608"/>
                    <a:pt x="6061" y="3540"/>
                    <a:pt x="5722" y="3540"/>
                  </a:cubicBezTo>
                  <a:cubicBezTo>
                    <a:pt x="5441" y="3540"/>
                    <a:pt x="5182" y="3587"/>
                    <a:pt x="4944" y="3679"/>
                  </a:cubicBezTo>
                  <a:cubicBezTo>
                    <a:pt x="4334" y="3899"/>
                    <a:pt x="3776" y="4610"/>
                    <a:pt x="3962" y="5321"/>
                  </a:cubicBezTo>
                  <a:cubicBezTo>
                    <a:pt x="4064" y="5710"/>
                    <a:pt x="4402" y="6015"/>
                    <a:pt x="4825" y="6083"/>
                  </a:cubicBezTo>
                  <a:cubicBezTo>
                    <a:pt x="4905" y="6101"/>
                    <a:pt x="4983" y="6110"/>
                    <a:pt x="5059" y="6110"/>
                  </a:cubicBezTo>
                  <a:cubicBezTo>
                    <a:pt x="5337" y="6110"/>
                    <a:pt x="5580" y="5991"/>
                    <a:pt x="5740" y="5778"/>
                  </a:cubicBezTo>
                  <a:cubicBezTo>
                    <a:pt x="5807" y="5677"/>
                    <a:pt x="5790" y="5541"/>
                    <a:pt x="5689" y="5456"/>
                  </a:cubicBezTo>
                  <a:cubicBezTo>
                    <a:pt x="5648" y="5429"/>
                    <a:pt x="5602" y="5416"/>
                    <a:pt x="5557" y="5416"/>
                  </a:cubicBezTo>
                  <a:cubicBezTo>
                    <a:pt x="5490" y="5416"/>
                    <a:pt x="5425" y="5446"/>
                    <a:pt x="5384" y="5507"/>
                  </a:cubicBezTo>
                  <a:cubicBezTo>
                    <a:pt x="5288" y="5640"/>
                    <a:pt x="5140" y="5669"/>
                    <a:pt x="5026" y="5669"/>
                  </a:cubicBezTo>
                  <a:cubicBezTo>
                    <a:pt x="4980" y="5669"/>
                    <a:pt x="4939" y="5664"/>
                    <a:pt x="4910" y="5660"/>
                  </a:cubicBezTo>
                  <a:cubicBezTo>
                    <a:pt x="4656" y="5609"/>
                    <a:pt x="4453" y="5423"/>
                    <a:pt x="4402" y="5219"/>
                  </a:cubicBezTo>
                  <a:cubicBezTo>
                    <a:pt x="4267" y="4745"/>
                    <a:pt x="4656" y="4254"/>
                    <a:pt x="5096" y="4085"/>
                  </a:cubicBezTo>
                  <a:cubicBezTo>
                    <a:pt x="5274" y="4016"/>
                    <a:pt x="5469" y="3981"/>
                    <a:pt x="5685" y="3981"/>
                  </a:cubicBezTo>
                  <a:cubicBezTo>
                    <a:pt x="5839" y="3981"/>
                    <a:pt x="6003" y="3999"/>
                    <a:pt x="6180" y="4034"/>
                  </a:cubicBezTo>
                  <a:cubicBezTo>
                    <a:pt x="6197" y="4051"/>
                    <a:pt x="6214" y="4051"/>
                    <a:pt x="6231" y="4051"/>
                  </a:cubicBezTo>
                  <a:cubicBezTo>
                    <a:pt x="6722" y="4204"/>
                    <a:pt x="7145" y="4559"/>
                    <a:pt x="7416" y="5084"/>
                  </a:cubicBezTo>
                  <a:cubicBezTo>
                    <a:pt x="7704" y="5660"/>
                    <a:pt x="7754" y="6337"/>
                    <a:pt x="7551" y="6912"/>
                  </a:cubicBezTo>
                  <a:cubicBezTo>
                    <a:pt x="7178" y="7935"/>
                    <a:pt x="6027" y="8677"/>
                    <a:pt x="4843" y="8677"/>
                  </a:cubicBezTo>
                  <a:cubicBezTo>
                    <a:pt x="4792" y="8677"/>
                    <a:pt x="4741" y="8676"/>
                    <a:pt x="4690" y="8673"/>
                  </a:cubicBezTo>
                  <a:cubicBezTo>
                    <a:pt x="4030" y="8639"/>
                    <a:pt x="3386" y="8419"/>
                    <a:pt x="2794" y="8030"/>
                  </a:cubicBezTo>
                  <a:cubicBezTo>
                    <a:pt x="2354" y="7725"/>
                    <a:pt x="1947" y="7336"/>
                    <a:pt x="1609" y="6879"/>
                  </a:cubicBezTo>
                  <a:cubicBezTo>
                    <a:pt x="661" y="5541"/>
                    <a:pt x="474" y="3814"/>
                    <a:pt x="1151" y="2544"/>
                  </a:cubicBezTo>
                  <a:cubicBezTo>
                    <a:pt x="1795" y="1342"/>
                    <a:pt x="3268" y="513"/>
                    <a:pt x="4876" y="445"/>
                  </a:cubicBezTo>
                  <a:cubicBezTo>
                    <a:pt x="4958" y="442"/>
                    <a:pt x="5041" y="440"/>
                    <a:pt x="5123" y="440"/>
                  </a:cubicBezTo>
                  <a:close/>
                  <a:moveTo>
                    <a:pt x="5109" y="0"/>
                  </a:moveTo>
                  <a:cubicBezTo>
                    <a:pt x="5025" y="0"/>
                    <a:pt x="4942" y="2"/>
                    <a:pt x="4859" y="5"/>
                  </a:cubicBezTo>
                  <a:cubicBezTo>
                    <a:pt x="3065" y="89"/>
                    <a:pt x="1490" y="970"/>
                    <a:pt x="762" y="2341"/>
                  </a:cubicBezTo>
                  <a:cubicBezTo>
                    <a:pt x="0" y="3746"/>
                    <a:pt x="203" y="5677"/>
                    <a:pt x="1253" y="7133"/>
                  </a:cubicBezTo>
                  <a:cubicBezTo>
                    <a:pt x="2100" y="8318"/>
                    <a:pt x="3369" y="9063"/>
                    <a:pt x="4673" y="9130"/>
                  </a:cubicBezTo>
                  <a:cubicBezTo>
                    <a:pt x="4726" y="9133"/>
                    <a:pt x="4778" y="9134"/>
                    <a:pt x="4830" y="9134"/>
                  </a:cubicBezTo>
                  <a:cubicBezTo>
                    <a:pt x="6228" y="9134"/>
                    <a:pt x="7534" y="8272"/>
                    <a:pt x="7974" y="7065"/>
                  </a:cubicBezTo>
                  <a:cubicBezTo>
                    <a:pt x="8228" y="6388"/>
                    <a:pt x="8161" y="5575"/>
                    <a:pt x="7805" y="4881"/>
                  </a:cubicBezTo>
                  <a:cubicBezTo>
                    <a:pt x="7754" y="4762"/>
                    <a:pt x="7687" y="4644"/>
                    <a:pt x="7602" y="4542"/>
                  </a:cubicBezTo>
                  <a:lnTo>
                    <a:pt x="7602" y="4542"/>
                  </a:lnTo>
                  <a:cubicBezTo>
                    <a:pt x="8381" y="4932"/>
                    <a:pt x="9160" y="5490"/>
                    <a:pt x="10006" y="6269"/>
                  </a:cubicBezTo>
                  <a:cubicBezTo>
                    <a:pt x="12935" y="8978"/>
                    <a:pt x="14899" y="12550"/>
                    <a:pt x="16812" y="16021"/>
                  </a:cubicBezTo>
                  <a:cubicBezTo>
                    <a:pt x="17879" y="17934"/>
                    <a:pt x="18979" y="19932"/>
                    <a:pt x="20232" y="21778"/>
                  </a:cubicBezTo>
                  <a:cubicBezTo>
                    <a:pt x="20278" y="21835"/>
                    <a:pt x="20348" y="21869"/>
                    <a:pt x="20419" y="21869"/>
                  </a:cubicBezTo>
                  <a:cubicBezTo>
                    <a:pt x="20453" y="21869"/>
                    <a:pt x="20487" y="21862"/>
                    <a:pt x="20520" y="21845"/>
                  </a:cubicBezTo>
                  <a:cubicBezTo>
                    <a:pt x="20622" y="21811"/>
                    <a:pt x="20672" y="21693"/>
                    <a:pt x="20638" y="21591"/>
                  </a:cubicBezTo>
                  <a:lnTo>
                    <a:pt x="19741" y="18205"/>
                  </a:lnTo>
                  <a:cubicBezTo>
                    <a:pt x="16778" y="9418"/>
                    <a:pt x="13612" y="3865"/>
                    <a:pt x="10328" y="1681"/>
                  </a:cubicBezTo>
                  <a:cubicBezTo>
                    <a:pt x="10057" y="1495"/>
                    <a:pt x="9769" y="1325"/>
                    <a:pt x="9481" y="1190"/>
                  </a:cubicBezTo>
                  <a:cubicBezTo>
                    <a:pt x="7826" y="378"/>
                    <a:pt x="6425" y="0"/>
                    <a:pt x="5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8" name="Google Shape;18;p2"/>
            <p:cNvSpPr/>
            <p:nvPr/>
          </p:nvSpPr>
          <p:spPr>
            <a:xfrm>
              <a:off x="3867350" y="1059225"/>
              <a:ext cx="124450" cy="189800"/>
            </a:xfrm>
            <a:custGeom>
              <a:avLst/>
              <a:gdLst/>
              <a:ahLst/>
              <a:cxnLst/>
              <a:rect l="l" t="t" r="r" b="b"/>
              <a:pathLst>
                <a:path w="4978" h="7592" extrusionOk="0">
                  <a:moveTo>
                    <a:pt x="4349" y="0"/>
                  </a:moveTo>
                  <a:cubicBezTo>
                    <a:pt x="3304" y="0"/>
                    <a:pt x="2422" y="591"/>
                    <a:pt x="1846" y="1102"/>
                  </a:cubicBezTo>
                  <a:cubicBezTo>
                    <a:pt x="1084" y="1779"/>
                    <a:pt x="542" y="2575"/>
                    <a:pt x="288" y="3421"/>
                  </a:cubicBezTo>
                  <a:cubicBezTo>
                    <a:pt x="0" y="4403"/>
                    <a:pt x="102" y="5419"/>
                    <a:pt x="576" y="6232"/>
                  </a:cubicBezTo>
                  <a:cubicBezTo>
                    <a:pt x="1072" y="7048"/>
                    <a:pt x="1991" y="7592"/>
                    <a:pt x="2891" y="7592"/>
                  </a:cubicBezTo>
                  <a:cubicBezTo>
                    <a:pt x="2943" y="7592"/>
                    <a:pt x="2996" y="7590"/>
                    <a:pt x="3048" y="7586"/>
                  </a:cubicBezTo>
                  <a:cubicBezTo>
                    <a:pt x="3606" y="7535"/>
                    <a:pt x="4131" y="7298"/>
                    <a:pt x="4470" y="6892"/>
                  </a:cubicBezTo>
                  <a:cubicBezTo>
                    <a:pt x="4859" y="6452"/>
                    <a:pt x="4978" y="5825"/>
                    <a:pt x="4791" y="5318"/>
                  </a:cubicBezTo>
                  <a:cubicBezTo>
                    <a:pt x="4588" y="4801"/>
                    <a:pt x="4081" y="4430"/>
                    <a:pt x="3551" y="4430"/>
                  </a:cubicBezTo>
                  <a:cubicBezTo>
                    <a:pt x="3507" y="4430"/>
                    <a:pt x="3464" y="4432"/>
                    <a:pt x="3420" y="4437"/>
                  </a:cubicBezTo>
                  <a:cubicBezTo>
                    <a:pt x="3115" y="4471"/>
                    <a:pt x="2827" y="4640"/>
                    <a:pt x="2624" y="4894"/>
                  </a:cubicBezTo>
                  <a:cubicBezTo>
                    <a:pt x="2438" y="5131"/>
                    <a:pt x="2353" y="5419"/>
                    <a:pt x="2387" y="5690"/>
                  </a:cubicBezTo>
                  <a:cubicBezTo>
                    <a:pt x="2403" y="5800"/>
                    <a:pt x="2506" y="5895"/>
                    <a:pt x="2615" y="5895"/>
                  </a:cubicBezTo>
                  <a:cubicBezTo>
                    <a:pt x="2624" y="5895"/>
                    <a:pt x="2633" y="5894"/>
                    <a:pt x="2641" y="5893"/>
                  </a:cubicBezTo>
                  <a:cubicBezTo>
                    <a:pt x="2760" y="5876"/>
                    <a:pt x="2861" y="5758"/>
                    <a:pt x="2844" y="5639"/>
                  </a:cubicBezTo>
                  <a:cubicBezTo>
                    <a:pt x="2811" y="5470"/>
                    <a:pt x="2861" y="5318"/>
                    <a:pt x="2980" y="5165"/>
                  </a:cubicBezTo>
                  <a:cubicBezTo>
                    <a:pt x="3098" y="5013"/>
                    <a:pt x="3285" y="4894"/>
                    <a:pt x="3471" y="4877"/>
                  </a:cubicBezTo>
                  <a:cubicBezTo>
                    <a:pt x="3492" y="4875"/>
                    <a:pt x="3514" y="4874"/>
                    <a:pt x="3535" y="4874"/>
                  </a:cubicBezTo>
                  <a:cubicBezTo>
                    <a:pt x="3874" y="4874"/>
                    <a:pt x="4241" y="5120"/>
                    <a:pt x="4368" y="5470"/>
                  </a:cubicBezTo>
                  <a:cubicBezTo>
                    <a:pt x="4504" y="5825"/>
                    <a:pt x="4402" y="6283"/>
                    <a:pt x="4131" y="6604"/>
                  </a:cubicBezTo>
                  <a:cubicBezTo>
                    <a:pt x="3877" y="6909"/>
                    <a:pt x="3471" y="7112"/>
                    <a:pt x="3014" y="7129"/>
                  </a:cubicBezTo>
                  <a:cubicBezTo>
                    <a:pt x="2962" y="7134"/>
                    <a:pt x="2909" y="7136"/>
                    <a:pt x="2857" y="7136"/>
                  </a:cubicBezTo>
                  <a:cubicBezTo>
                    <a:pt x="2113" y="7136"/>
                    <a:pt x="1376" y="6691"/>
                    <a:pt x="965" y="5995"/>
                  </a:cubicBezTo>
                  <a:cubicBezTo>
                    <a:pt x="559" y="5318"/>
                    <a:pt x="457" y="4403"/>
                    <a:pt x="728" y="3557"/>
                  </a:cubicBezTo>
                  <a:cubicBezTo>
                    <a:pt x="948" y="2795"/>
                    <a:pt x="1439" y="2050"/>
                    <a:pt x="2150" y="1424"/>
                  </a:cubicBezTo>
                  <a:cubicBezTo>
                    <a:pt x="2667" y="973"/>
                    <a:pt x="3463" y="441"/>
                    <a:pt x="4376" y="441"/>
                  </a:cubicBezTo>
                  <a:cubicBezTo>
                    <a:pt x="4391" y="441"/>
                    <a:pt x="4405" y="441"/>
                    <a:pt x="4419" y="442"/>
                  </a:cubicBezTo>
                  <a:cubicBezTo>
                    <a:pt x="4537" y="442"/>
                    <a:pt x="4639" y="357"/>
                    <a:pt x="4639" y="221"/>
                  </a:cubicBezTo>
                  <a:cubicBezTo>
                    <a:pt x="4656" y="154"/>
                    <a:pt x="4605" y="86"/>
                    <a:pt x="4554" y="35"/>
                  </a:cubicBezTo>
                  <a:cubicBezTo>
                    <a:pt x="4521" y="18"/>
                    <a:pt x="4470" y="1"/>
                    <a:pt x="4436" y="1"/>
                  </a:cubicBezTo>
                  <a:cubicBezTo>
                    <a:pt x="4407" y="0"/>
                    <a:pt x="4378" y="0"/>
                    <a:pt x="4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9" name="Google Shape;19;p2"/>
            <p:cNvSpPr/>
            <p:nvPr/>
          </p:nvSpPr>
          <p:spPr>
            <a:xfrm>
              <a:off x="3890775" y="1068075"/>
              <a:ext cx="118100" cy="94825"/>
            </a:xfrm>
            <a:custGeom>
              <a:avLst/>
              <a:gdLst/>
              <a:ahLst/>
              <a:cxnLst/>
              <a:rect l="l" t="t" r="r" b="b"/>
              <a:pathLst>
                <a:path w="4724" h="3793" extrusionOk="0">
                  <a:moveTo>
                    <a:pt x="4511" y="0"/>
                  </a:moveTo>
                  <a:cubicBezTo>
                    <a:pt x="4501" y="0"/>
                    <a:pt x="4491" y="1"/>
                    <a:pt x="4481" y="3"/>
                  </a:cubicBezTo>
                  <a:cubicBezTo>
                    <a:pt x="2466" y="308"/>
                    <a:pt x="604" y="1713"/>
                    <a:pt x="11" y="3694"/>
                  </a:cubicBezTo>
                  <a:cubicBezTo>
                    <a:pt x="1" y="3756"/>
                    <a:pt x="47" y="3793"/>
                    <a:pt x="97" y="3793"/>
                  </a:cubicBezTo>
                  <a:cubicBezTo>
                    <a:pt x="128" y="3793"/>
                    <a:pt x="161" y="3778"/>
                    <a:pt x="181" y="3745"/>
                  </a:cubicBezTo>
                  <a:cubicBezTo>
                    <a:pt x="976" y="1967"/>
                    <a:pt x="2585" y="579"/>
                    <a:pt x="4532" y="291"/>
                  </a:cubicBezTo>
                  <a:cubicBezTo>
                    <a:pt x="4724" y="259"/>
                    <a:pt x="4674" y="0"/>
                    <a:pt x="4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0" name="Google Shape;20;p2"/>
            <p:cNvSpPr/>
            <p:nvPr/>
          </p:nvSpPr>
          <p:spPr>
            <a:xfrm>
              <a:off x="3913925" y="1077450"/>
              <a:ext cx="123600" cy="66425"/>
            </a:xfrm>
            <a:custGeom>
              <a:avLst/>
              <a:gdLst/>
              <a:ahLst/>
              <a:cxnLst/>
              <a:rect l="l" t="t" r="r" b="b"/>
              <a:pathLst>
                <a:path w="4944" h="2657" extrusionOk="0">
                  <a:moveTo>
                    <a:pt x="4723" y="0"/>
                  </a:moveTo>
                  <a:cubicBezTo>
                    <a:pt x="4266" y="0"/>
                    <a:pt x="3792" y="136"/>
                    <a:pt x="3352" y="254"/>
                  </a:cubicBezTo>
                  <a:cubicBezTo>
                    <a:pt x="2928" y="390"/>
                    <a:pt x="2505" y="559"/>
                    <a:pt x="2116" y="779"/>
                  </a:cubicBezTo>
                  <a:cubicBezTo>
                    <a:pt x="1303" y="1202"/>
                    <a:pt x="626" y="1795"/>
                    <a:pt x="50" y="2506"/>
                  </a:cubicBezTo>
                  <a:cubicBezTo>
                    <a:pt x="0" y="2581"/>
                    <a:pt x="70" y="2656"/>
                    <a:pt x="144" y="2656"/>
                  </a:cubicBezTo>
                  <a:cubicBezTo>
                    <a:pt x="171" y="2656"/>
                    <a:pt x="197" y="2647"/>
                    <a:pt x="220" y="2625"/>
                  </a:cubicBezTo>
                  <a:cubicBezTo>
                    <a:pt x="778" y="1947"/>
                    <a:pt x="1489" y="1389"/>
                    <a:pt x="2268" y="999"/>
                  </a:cubicBezTo>
                  <a:cubicBezTo>
                    <a:pt x="2658" y="813"/>
                    <a:pt x="3064" y="644"/>
                    <a:pt x="3487" y="542"/>
                  </a:cubicBezTo>
                  <a:cubicBezTo>
                    <a:pt x="3910" y="424"/>
                    <a:pt x="4317" y="407"/>
                    <a:pt x="4740" y="339"/>
                  </a:cubicBezTo>
                  <a:cubicBezTo>
                    <a:pt x="4943" y="322"/>
                    <a:pt x="4909" y="0"/>
                    <a:pt x="4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1" name="Google Shape;21;p2"/>
            <p:cNvSpPr/>
            <p:nvPr/>
          </p:nvSpPr>
          <p:spPr>
            <a:xfrm>
              <a:off x="3937950" y="1093175"/>
              <a:ext cx="127375" cy="43025"/>
            </a:xfrm>
            <a:custGeom>
              <a:avLst/>
              <a:gdLst/>
              <a:ahLst/>
              <a:cxnLst/>
              <a:rect l="l" t="t" r="r" b="b"/>
              <a:pathLst>
                <a:path w="5095" h="1721" extrusionOk="0">
                  <a:moveTo>
                    <a:pt x="4415" y="1"/>
                  </a:moveTo>
                  <a:cubicBezTo>
                    <a:pt x="3707" y="1"/>
                    <a:pt x="3004" y="100"/>
                    <a:pt x="2323" y="336"/>
                  </a:cubicBezTo>
                  <a:cubicBezTo>
                    <a:pt x="1510" y="607"/>
                    <a:pt x="715" y="980"/>
                    <a:pt x="71" y="1572"/>
                  </a:cubicBezTo>
                  <a:cubicBezTo>
                    <a:pt x="1" y="1629"/>
                    <a:pt x="59" y="1720"/>
                    <a:pt x="139" y="1720"/>
                  </a:cubicBezTo>
                  <a:cubicBezTo>
                    <a:pt x="155" y="1720"/>
                    <a:pt x="173" y="1716"/>
                    <a:pt x="190" y="1708"/>
                  </a:cubicBezTo>
                  <a:cubicBezTo>
                    <a:pt x="884" y="1234"/>
                    <a:pt x="1612" y="827"/>
                    <a:pt x="2425" y="607"/>
                  </a:cubicBezTo>
                  <a:cubicBezTo>
                    <a:pt x="3071" y="428"/>
                    <a:pt x="3729" y="339"/>
                    <a:pt x="4389" y="339"/>
                  </a:cubicBezTo>
                  <a:cubicBezTo>
                    <a:pt x="4541" y="339"/>
                    <a:pt x="4693" y="344"/>
                    <a:pt x="4846" y="353"/>
                  </a:cubicBezTo>
                  <a:cubicBezTo>
                    <a:pt x="4851" y="354"/>
                    <a:pt x="4856" y="354"/>
                    <a:pt x="4861" y="354"/>
                  </a:cubicBezTo>
                  <a:cubicBezTo>
                    <a:pt x="5067" y="354"/>
                    <a:pt x="5094" y="31"/>
                    <a:pt x="4879" y="15"/>
                  </a:cubicBezTo>
                  <a:cubicBezTo>
                    <a:pt x="4725" y="6"/>
                    <a:pt x="4570" y="1"/>
                    <a:pt x="4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2" name="Google Shape;22;p2"/>
            <p:cNvSpPr/>
            <p:nvPr/>
          </p:nvSpPr>
          <p:spPr>
            <a:xfrm>
              <a:off x="3967150" y="1107575"/>
              <a:ext cx="126600" cy="24750"/>
            </a:xfrm>
            <a:custGeom>
              <a:avLst/>
              <a:gdLst/>
              <a:ahLst/>
              <a:cxnLst/>
              <a:rect l="l" t="t" r="r" b="b"/>
              <a:pathLst>
                <a:path w="5064" h="990" extrusionOk="0">
                  <a:moveTo>
                    <a:pt x="3230" y="1"/>
                  </a:moveTo>
                  <a:cubicBezTo>
                    <a:pt x="2130" y="1"/>
                    <a:pt x="1034" y="253"/>
                    <a:pt x="88" y="827"/>
                  </a:cubicBezTo>
                  <a:cubicBezTo>
                    <a:pt x="1" y="871"/>
                    <a:pt x="39" y="990"/>
                    <a:pt x="127" y="990"/>
                  </a:cubicBezTo>
                  <a:cubicBezTo>
                    <a:pt x="141" y="990"/>
                    <a:pt x="156" y="987"/>
                    <a:pt x="173" y="979"/>
                  </a:cubicBezTo>
                  <a:cubicBezTo>
                    <a:pt x="1119" y="540"/>
                    <a:pt x="2162" y="273"/>
                    <a:pt x="3208" y="273"/>
                  </a:cubicBezTo>
                  <a:cubicBezTo>
                    <a:pt x="3735" y="273"/>
                    <a:pt x="4262" y="341"/>
                    <a:pt x="4778" y="488"/>
                  </a:cubicBezTo>
                  <a:cubicBezTo>
                    <a:pt x="4797" y="495"/>
                    <a:pt x="4816" y="498"/>
                    <a:pt x="4833" y="498"/>
                  </a:cubicBezTo>
                  <a:cubicBezTo>
                    <a:pt x="4998" y="498"/>
                    <a:pt x="5064" y="230"/>
                    <a:pt x="4880" y="184"/>
                  </a:cubicBezTo>
                  <a:cubicBezTo>
                    <a:pt x="4341" y="65"/>
                    <a:pt x="3785" y="1"/>
                    <a:pt x="3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3" name="Google Shape;23;p2"/>
            <p:cNvSpPr/>
            <p:nvPr/>
          </p:nvSpPr>
          <p:spPr>
            <a:xfrm>
              <a:off x="3996150" y="1123150"/>
              <a:ext cx="121775" cy="16700"/>
            </a:xfrm>
            <a:custGeom>
              <a:avLst/>
              <a:gdLst/>
              <a:ahLst/>
              <a:cxnLst/>
              <a:rect l="l" t="t" r="r" b="b"/>
              <a:pathLst>
                <a:path w="4871" h="668" extrusionOk="0">
                  <a:moveTo>
                    <a:pt x="2365" y="1"/>
                  </a:moveTo>
                  <a:cubicBezTo>
                    <a:pt x="1569" y="18"/>
                    <a:pt x="825" y="187"/>
                    <a:pt x="80" y="424"/>
                  </a:cubicBezTo>
                  <a:cubicBezTo>
                    <a:pt x="1" y="456"/>
                    <a:pt x="10" y="561"/>
                    <a:pt x="81" y="561"/>
                  </a:cubicBezTo>
                  <a:cubicBezTo>
                    <a:pt x="86" y="561"/>
                    <a:pt x="91" y="561"/>
                    <a:pt x="97" y="560"/>
                  </a:cubicBezTo>
                  <a:cubicBezTo>
                    <a:pt x="754" y="376"/>
                    <a:pt x="1452" y="303"/>
                    <a:pt x="2130" y="303"/>
                  </a:cubicBezTo>
                  <a:cubicBezTo>
                    <a:pt x="2203" y="303"/>
                    <a:pt x="2276" y="304"/>
                    <a:pt x="2348" y="306"/>
                  </a:cubicBezTo>
                  <a:cubicBezTo>
                    <a:pt x="2721" y="306"/>
                    <a:pt x="3093" y="339"/>
                    <a:pt x="3466" y="407"/>
                  </a:cubicBezTo>
                  <a:cubicBezTo>
                    <a:pt x="3838" y="458"/>
                    <a:pt x="4194" y="577"/>
                    <a:pt x="4566" y="661"/>
                  </a:cubicBezTo>
                  <a:cubicBezTo>
                    <a:pt x="4584" y="665"/>
                    <a:pt x="4601" y="667"/>
                    <a:pt x="4617" y="667"/>
                  </a:cubicBezTo>
                  <a:cubicBezTo>
                    <a:pt x="4801" y="667"/>
                    <a:pt x="4870" y="417"/>
                    <a:pt x="4668" y="339"/>
                  </a:cubicBezTo>
                  <a:cubicBezTo>
                    <a:pt x="4312" y="187"/>
                    <a:pt x="3889" y="119"/>
                    <a:pt x="3517" y="69"/>
                  </a:cubicBezTo>
                  <a:cubicBezTo>
                    <a:pt x="3127" y="18"/>
                    <a:pt x="2755" y="1"/>
                    <a:pt x="2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4" name="Google Shape;24;p2"/>
            <p:cNvSpPr/>
            <p:nvPr/>
          </p:nvSpPr>
          <p:spPr>
            <a:xfrm>
              <a:off x="4022250" y="1140450"/>
              <a:ext cx="116775" cy="24450"/>
            </a:xfrm>
            <a:custGeom>
              <a:avLst/>
              <a:gdLst/>
              <a:ahLst/>
              <a:cxnLst/>
              <a:rect l="l" t="t" r="r" b="b"/>
              <a:pathLst>
                <a:path w="4671" h="978" extrusionOk="0">
                  <a:moveTo>
                    <a:pt x="1175" y="1"/>
                  </a:moveTo>
                  <a:cubicBezTo>
                    <a:pt x="821" y="1"/>
                    <a:pt x="466" y="22"/>
                    <a:pt x="119" y="54"/>
                  </a:cubicBezTo>
                  <a:cubicBezTo>
                    <a:pt x="1" y="54"/>
                    <a:pt x="18" y="240"/>
                    <a:pt x="119" y="240"/>
                  </a:cubicBezTo>
                  <a:cubicBezTo>
                    <a:pt x="286" y="230"/>
                    <a:pt x="454" y="225"/>
                    <a:pt x="622" y="225"/>
                  </a:cubicBezTo>
                  <a:cubicBezTo>
                    <a:pt x="1902" y="225"/>
                    <a:pt x="3203" y="504"/>
                    <a:pt x="4386" y="968"/>
                  </a:cubicBezTo>
                  <a:cubicBezTo>
                    <a:pt x="4406" y="975"/>
                    <a:pt x="4425" y="978"/>
                    <a:pt x="4443" y="978"/>
                  </a:cubicBezTo>
                  <a:cubicBezTo>
                    <a:pt x="4606" y="978"/>
                    <a:pt x="4670" y="723"/>
                    <a:pt x="4487" y="646"/>
                  </a:cubicBezTo>
                  <a:cubicBezTo>
                    <a:pt x="3793" y="376"/>
                    <a:pt x="3065" y="189"/>
                    <a:pt x="2320" y="88"/>
                  </a:cubicBezTo>
                  <a:cubicBezTo>
                    <a:pt x="1948" y="26"/>
                    <a:pt x="1562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5" name="Google Shape;25;p2"/>
            <p:cNvSpPr/>
            <p:nvPr/>
          </p:nvSpPr>
          <p:spPr>
            <a:xfrm>
              <a:off x="4125275" y="1154825"/>
              <a:ext cx="15825" cy="11150"/>
            </a:xfrm>
            <a:custGeom>
              <a:avLst/>
              <a:gdLst/>
              <a:ahLst/>
              <a:cxnLst/>
              <a:rect l="l" t="t" r="r" b="b"/>
              <a:pathLst>
                <a:path w="633" h="446" extrusionOk="0">
                  <a:moveTo>
                    <a:pt x="316" y="0"/>
                  </a:moveTo>
                  <a:cubicBezTo>
                    <a:pt x="130" y="0"/>
                    <a:pt x="0" y="269"/>
                    <a:pt x="197" y="410"/>
                  </a:cubicBezTo>
                  <a:cubicBezTo>
                    <a:pt x="236" y="435"/>
                    <a:pt x="275" y="446"/>
                    <a:pt x="312" y="446"/>
                  </a:cubicBezTo>
                  <a:cubicBezTo>
                    <a:pt x="499" y="446"/>
                    <a:pt x="632" y="165"/>
                    <a:pt x="434" y="38"/>
                  </a:cubicBezTo>
                  <a:cubicBezTo>
                    <a:pt x="394" y="12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6" name="Google Shape;26;p2"/>
            <p:cNvSpPr/>
            <p:nvPr/>
          </p:nvSpPr>
          <p:spPr>
            <a:xfrm>
              <a:off x="4048075" y="1156500"/>
              <a:ext cx="108275" cy="30975"/>
            </a:xfrm>
            <a:custGeom>
              <a:avLst/>
              <a:gdLst/>
              <a:ahLst/>
              <a:cxnLst/>
              <a:rect l="l" t="t" r="r" b="b"/>
              <a:pathLst>
                <a:path w="4331" h="1239" extrusionOk="0">
                  <a:moveTo>
                    <a:pt x="424" y="0"/>
                  </a:moveTo>
                  <a:cubicBezTo>
                    <a:pt x="317" y="0"/>
                    <a:pt x="210" y="2"/>
                    <a:pt x="102" y="4"/>
                  </a:cubicBezTo>
                  <a:cubicBezTo>
                    <a:pt x="17" y="4"/>
                    <a:pt x="0" y="140"/>
                    <a:pt x="102" y="140"/>
                  </a:cubicBezTo>
                  <a:cubicBezTo>
                    <a:pt x="779" y="157"/>
                    <a:pt x="1490" y="275"/>
                    <a:pt x="2151" y="462"/>
                  </a:cubicBezTo>
                  <a:cubicBezTo>
                    <a:pt x="2472" y="563"/>
                    <a:pt x="2811" y="682"/>
                    <a:pt x="3133" y="800"/>
                  </a:cubicBezTo>
                  <a:cubicBezTo>
                    <a:pt x="3437" y="936"/>
                    <a:pt x="3742" y="1088"/>
                    <a:pt x="4047" y="1223"/>
                  </a:cubicBezTo>
                  <a:cubicBezTo>
                    <a:pt x="4068" y="1234"/>
                    <a:pt x="4089" y="1239"/>
                    <a:pt x="4108" y="1239"/>
                  </a:cubicBezTo>
                  <a:cubicBezTo>
                    <a:pt x="4245" y="1239"/>
                    <a:pt x="4330" y="1007"/>
                    <a:pt x="4182" y="919"/>
                  </a:cubicBezTo>
                  <a:cubicBezTo>
                    <a:pt x="3607" y="546"/>
                    <a:pt x="2879" y="309"/>
                    <a:pt x="2201" y="174"/>
                  </a:cubicBezTo>
                  <a:cubicBezTo>
                    <a:pt x="1612" y="44"/>
                    <a:pt x="1023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7" name="Google Shape;27;p2"/>
            <p:cNvSpPr/>
            <p:nvPr/>
          </p:nvSpPr>
          <p:spPr>
            <a:xfrm>
              <a:off x="4069775" y="1172650"/>
              <a:ext cx="102675" cy="38550"/>
            </a:xfrm>
            <a:custGeom>
              <a:avLst/>
              <a:gdLst/>
              <a:ahLst/>
              <a:cxnLst/>
              <a:rect l="l" t="t" r="r" b="b"/>
              <a:pathLst>
                <a:path w="4107" h="1542" extrusionOk="0">
                  <a:moveTo>
                    <a:pt x="86" y="0"/>
                  </a:moveTo>
                  <a:cubicBezTo>
                    <a:pt x="26" y="0"/>
                    <a:pt x="1" y="121"/>
                    <a:pt x="81" y="137"/>
                  </a:cubicBezTo>
                  <a:cubicBezTo>
                    <a:pt x="1384" y="425"/>
                    <a:pt x="2620" y="950"/>
                    <a:pt x="3839" y="1526"/>
                  </a:cubicBezTo>
                  <a:cubicBezTo>
                    <a:pt x="3859" y="1537"/>
                    <a:pt x="3879" y="1542"/>
                    <a:pt x="3898" y="1542"/>
                  </a:cubicBezTo>
                  <a:cubicBezTo>
                    <a:pt x="4022" y="1542"/>
                    <a:pt x="4107" y="1328"/>
                    <a:pt x="3975" y="1255"/>
                  </a:cubicBezTo>
                  <a:cubicBezTo>
                    <a:pt x="2772" y="611"/>
                    <a:pt x="1435" y="239"/>
                    <a:pt x="97" y="2"/>
                  </a:cubicBezTo>
                  <a:cubicBezTo>
                    <a:pt x="93" y="1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8" name="Google Shape;28;p2"/>
            <p:cNvSpPr/>
            <p:nvPr/>
          </p:nvSpPr>
          <p:spPr>
            <a:xfrm>
              <a:off x="4086725" y="1188325"/>
              <a:ext cx="97575" cy="43150"/>
            </a:xfrm>
            <a:custGeom>
              <a:avLst/>
              <a:gdLst/>
              <a:ahLst/>
              <a:cxnLst/>
              <a:rect l="l" t="t" r="r" b="b"/>
              <a:pathLst>
                <a:path w="3903" h="1726" extrusionOk="0">
                  <a:moveTo>
                    <a:pt x="181" y="0"/>
                  </a:moveTo>
                  <a:cubicBezTo>
                    <a:pt x="57" y="0"/>
                    <a:pt x="1" y="173"/>
                    <a:pt x="131" y="221"/>
                  </a:cubicBezTo>
                  <a:cubicBezTo>
                    <a:pt x="1350" y="577"/>
                    <a:pt x="2552" y="1085"/>
                    <a:pt x="3652" y="1711"/>
                  </a:cubicBezTo>
                  <a:cubicBezTo>
                    <a:pt x="3672" y="1721"/>
                    <a:pt x="3692" y="1726"/>
                    <a:pt x="3712" y="1726"/>
                  </a:cubicBezTo>
                  <a:cubicBezTo>
                    <a:pt x="3822" y="1726"/>
                    <a:pt x="3903" y="1580"/>
                    <a:pt x="3788" y="1508"/>
                  </a:cubicBezTo>
                  <a:cubicBezTo>
                    <a:pt x="3246" y="1152"/>
                    <a:pt x="2687" y="831"/>
                    <a:pt x="2078" y="577"/>
                  </a:cubicBezTo>
                  <a:cubicBezTo>
                    <a:pt x="1468" y="340"/>
                    <a:pt x="842" y="137"/>
                    <a:pt x="198" y="1"/>
                  </a:cubicBezTo>
                  <a:cubicBezTo>
                    <a:pt x="192" y="0"/>
                    <a:pt x="187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29" name="Google Shape;29;p2"/>
            <p:cNvSpPr/>
            <p:nvPr/>
          </p:nvSpPr>
          <p:spPr>
            <a:xfrm>
              <a:off x="4114225" y="1213225"/>
              <a:ext cx="85650" cy="42075"/>
            </a:xfrm>
            <a:custGeom>
              <a:avLst/>
              <a:gdLst/>
              <a:ahLst/>
              <a:cxnLst/>
              <a:rect l="l" t="t" r="r" b="b"/>
              <a:pathLst>
                <a:path w="3426" h="1683" extrusionOk="0">
                  <a:moveTo>
                    <a:pt x="33" y="1"/>
                  </a:moveTo>
                  <a:cubicBezTo>
                    <a:pt x="9" y="1"/>
                    <a:pt x="0" y="40"/>
                    <a:pt x="29" y="55"/>
                  </a:cubicBezTo>
                  <a:cubicBezTo>
                    <a:pt x="300" y="190"/>
                    <a:pt x="554" y="326"/>
                    <a:pt x="808" y="461"/>
                  </a:cubicBezTo>
                  <a:cubicBezTo>
                    <a:pt x="1079" y="580"/>
                    <a:pt x="1333" y="698"/>
                    <a:pt x="1604" y="817"/>
                  </a:cubicBezTo>
                  <a:cubicBezTo>
                    <a:pt x="2129" y="1071"/>
                    <a:pt x="2654" y="1342"/>
                    <a:pt x="3145" y="1663"/>
                  </a:cubicBezTo>
                  <a:cubicBezTo>
                    <a:pt x="3169" y="1677"/>
                    <a:pt x="3192" y="1682"/>
                    <a:pt x="3215" y="1682"/>
                  </a:cubicBezTo>
                  <a:cubicBezTo>
                    <a:pt x="3337" y="1682"/>
                    <a:pt x="3426" y="1515"/>
                    <a:pt x="3297" y="1443"/>
                  </a:cubicBezTo>
                  <a:cubicBezTo>
                    <a:pt x="2789" y="1122"/>
                    <a:pt x="2281" y="834"/>
                    <a:pt x="1756" y="580"/>
                  </a:cubicBezTo>
                  <a:cubicBezTo>
                    <a:pt x="1485" y="461"/>
                    <a:pt x="1231" y="343"/>
                    <a:pt x="961" y="241"/>
                  </a:cubicBezTo>
                  <a:cubicBezTo>
                    <a:pt x="656" y="123"/>
                    <a:pt x="351" y="72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0" name="Google Shape;30;p2"/>
            <p:cNvSpPr/>
            <p:nvPr/>
          </p:nvSpPr>
          <p:spPr>
            <a:xfrm>
              <a:off x="3888925" y="1176925"/>
              <a:ext cx="6800" cy="9750"/>
            </a:xfrm>
            <a:custGeom>
              <a:avLst/>
              <a:gdLst/>
              <a:ahLst/>
              <a:cxnLst/>
              <a:rect l="l" t="t" r="r" b="b"/>
              <a:pathLst>
                <a:path w="272" h="390" extrusionOk="0">
                  <a:moveTo>
                    <a:pt x="102" y="0"/>
                  </a:moveTo>
                  <a:cubicBezTo>
                    <a:pt x="85" y="0"/>
                    <a:pt x="68" y="0"/>
                    <a:pt x="51" y="17"/>
                  </a:cubicBezTo>
                  <a:cubicBezTo>
                    <a:pt x="34" y="17"/>
                    <a:pt x="17" y="34"/>
                    <a:pt x="17" y="51"/>
                  </a:cubicBezTo>
                  <a:cubicBezTo>
                    <a:pt x="1" y="68"/>
                    <a:pt x="1" y="85"/>
                    <a:pt x="1" y="102"/>
                  </a:cubicBezTo>
                  <a:cubicBezTo>
                    <a:pt x="1" y="102"/>
                    <a:pt x="1" y="119"/>
                    <a:pt x="1" y="136"/>
                  </a:cubicBezTo>
                  <a:cubicBezTo>
                    <a:pt x="1" y="169"/>
                    <a:pt x="1" y="203"/>
                    <a:pt x="17" y="220"/>
                  </a:cubicBezTo>
                  <a:lnTo>
                    <a:pt x="17" y="254"/>
                  </a:lnTo>
                  <a:cubicBezTo>
                    <a:pt x="17" y="271"/>
                    <a:pt x="17" y="271"/>
                    <a:pt x="17" y="271"/>
                  </a:cubicBezTo>
                  <a:cubicBezTo>
                    <a:pt x="17" y="271"/>
                    <a:pt x="34" y="288"/>
                    <a:pt x="34" y="305"/>
                  </a:cubicBezTo>
                  <a:cubicBezTo>
                    <a:pt x="51" y="322"/>
                    <a:pt x="51" y="322"/>
                    <a:pt x="51" y="339"/>
                  </a:cubicBezTo>
                  <a:lnTo>
                    <a:pt x="68" y="339"/>
                  </a:lnTo>
                  <a:cubicBezTo>
                    <a:pt x="85" y="373"/>
                    <a:pt x="136" y="389"/>
                    <a:pt x="170" y="389"/>
                  </a:cubicBezTo>
                  <a:cubicBezTo>
                    <a:pt x="204" y="373"/>
                    <a:pt x="238" y="339"/>
                    <a:pt x="255" y="305"/>
                  </a:cubicBezTo>
                  <a:cubicBezTo>
                    <a:pt x="255" y="305"/>
                    <a:pt x="255" y="288"/>
                    <a:pt x="255" y="288"/>
                  </a:cubicBezTo>
                  <a:lnTo>
                    <a:pt x="271" y="288"/>
                  </a:lnTo>
                  <a:cubicBezTo>
                    <a:pt x="271" y="271"/>
                    <a:pt x="271" y="271"/>
                    <a:pt x="271" y="254"/>
                  </a:cubicBezTo>
                  <a:cubicBezTo>
                    <a:pt x="271" y="237"/>
                    <a:pt x="271" y="220"/>
                    <a:pt x="271" y="220"/>
                  </a:cubicBezTo>
                  <a:cubicBezTo>
                    <a:pt x="271" y="203"/>
                    <a:pt x="255" y="186"/>
                    <a:pt x="255" y="169"/>
                  </a:cubicBezTo>
                  <a:cubicBezTo>
                    <a:pt x="255" y="152"/>
                    <a:pt x="255" y="119"/>
                    <a:pt x="238" y="85"/>
                  </a:cubicBezTo>
                  <a:cubicBezTo>
                    <a:pt x="238" y="68"/>
                    <a:pt x="221" y="51"/>
                    <a:pt x="221" y="34"/>
                  </a:cubicBezTo>
                  <a:cubicBezTo>
                    <a:pt x="204" y="34"/>
                    <a:pt x="204" y="17"/>
                    <a:pt x="187" y="17"/>
                  </a:cubicBezTo>
                  <a:cubicBezTo>
                    <a:pt x="170" y="0"/>
                    <a:pt x="153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1" name="Google Shape;31;p2"/>
            <p:cNvSpPr/>
            <p:nvPr/>
          </p:nvSpPr>
          <p:spPr>
            <a:xfrm>
              <a:off x="3905850" y="1153200"/>
              <a:ext cx="7225" cy="9250"/>
            </a:xfrm>
            <a:custGeom>
              <a:avLst/>
              <a:gdLst/>
              <a:ahLst/>
              <a:cxnLst/>
              <a:rect l="l" t="t" r="r" b="b"/>
              <a:pathLst>
                <a:path w="289" h="370" extrusionOk="0">
                  <a:moveTo>
                    <a:pt x="136" y="1"/>
                  </a:moveTo>
                  <a:cubicBezTo>
                    <a:pt x="119" y="1"/>
                    <a:pt x="102" y="1"/>
                    <a:pt x="85" y="18"/>
                  </a:cubicBezTo>
                  <a:cubicBezTo>
                    <a:pt x="68" y="18"/>
                    <a:pt x="68" y="35"/>
                    <a:pt x="52" y="52"/>
                  </a:cubicBezTo>
                  <a:cubicBezTo>
                    <a:pt x="35" y="52"/>
                    <a:pt x="35" y="69"/>
                    <a:pt x="18" y="86"/>
                  </a:cubicBezTo>
                  <a:cubicBezTo>
                    <a:pt x="18" y="119"/>
                    <a:pt x="1" y="153"/>
                    <a:pt x="1" y="187"/>
                  </a:cubicBezTo>
                  <a:cubicBezTo>
                    <a:pt x="1" y="204"/>
                    <a:pt x="1" y="221"/>
                    <a:pt x="1" y="238"/>
                  </a:cubicBezTo>
                  <a:cubicBezTo>
                    <a:pt x="1" y="255"/>
                    <a:pt x="1" y="272"/>
                    <a:pt x="1" y="272"/>
                  </a:cubicBezTo>
                  <a:cubicBezTo>
                    <a:pt x="1" y="289"/>
                    <a:pt x="18" y="306"/>
                    <a:pt x="35" y="323"/>
                  </a:cubicBezTo>
                  <a:cubicBezTo>
                    <a:pt x="35" y="323"/>
                    <a:pt x="52" y="340"/>
                    <a:pt x="52" y="340"/>
                  </a:cubicBezTo>
                  <a:cubicBezTo>
                    <a:pt x="52" y="340"/>
                    <a:pt x="68" y="356"/>
                    <a:pt x="68" y="356"/>
                  </a:cubicBezTo>
                  <a:lnTo>
                    <a:pt x="102" y="356"/>
                  </a:lnTo>
                  <a:cubicBezTo>
                    <a:pt x="111" y="365"/>
                    <a:pt x="119" y="369"/>
                    <a:pt x="128" y="369"/>
                  </a:cubicBezTo>
                  <a:cubicBezTo>
                    <a:pt x="136" y="369"/>
                    <a:pt x="145" y="365"/>
                    <a:pt x="153" y="356"/>
                  </a:cubicBezTo>
                  <a:cubicBezTo>
                    <a:pt x="170" y="356"/>
                    <a:pt x="204" y="356"/>
                    <a:pt x="221" y="340"/>
                  </a:cubicBezTo>
                  <a:cubicBezTo>
                    <a:pt x="238" y="323"/>
                    <a:pt x="255" y="306"/>
                    <a:pt x="255" y="272"/>
                  </a:cubicBezTo>
                  <a:cubicBezTo>
                    <a:pt x="255" y="238"/>
                    <a:pt x="272" y="204"/>
                    <a:pt x="272" y="170"/>
                  </a:cubicBezTo>
                  <a:cubicBezTo>
                    <a:pt x="289" y="153"/>
                    <a:pt x="289" y="136"/>
                    <a:pt x="289" y="103"/>
                  </a:cubicBezTo>
                  <a:cubicBezTo>
                    <a:pt x="272" y="103"/>
                    <a:pt x="272" y="86"/>
                    <a:pt x="272" y="69"/>
                  </a:cubicBezTo>
                  <a:cubicBezTo>
                    <a:pt x="255" y="52"/>
                    <a:pt x="238" y="35"/>
                    <a:pt x="221" y="18"/>
                  </a:cubicBezTo>
                  <a:lnTo>
                    <a:pt x="1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2" name="Google Shape;32;p2"/>
            <p:cNvSpPr/>
            <p:nvPr/>
          </p:nvSpPr>
          <p:spPr>
            <a:xfrm>
              <a:off x="3927450" y="1144325"/>
              <a:ext cx="6800" cy="6375"/>
            </a:xfrm>
            <a:custGeom>
              <a:avLst/>
              <a:gdLst/>
              <a:ahLst/>
              <a:cxnLst/>
              <a:rect l="l" t="t" r="r" b="b"/>
              <a:pathLst>
                <a:path w="272" h="255" extrusionOk="0">
                  <a:moveTo>
                    <a:pt x="119" y="0"/>
                  </a:moveTo>
                  <a:cubicBezTo>
                    <a:pt x="102" y="0"/>
                    <a:pt x="85" y="17"/>
                    <a:pt x="68" y="34"/>
                  </a:cubicBezTo>
                  <a:cubicBezTo>
                    <a:pt x="68" y="34"/>
                    <a:pt x="68" y="51"/>
                    <a:pt x="51" y="51"/>
                  </a:cubicBezTo>
                  <a:cubicBezTo>
                    <a:pt x="17" y="85"/>
                    <a:pt x="17" y="85"/>
                    <a:pt x="17" y="102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0" y="136"/>
                    <a:pt x="0" y="153"/>
                    <a:pt x="0" y="170"/>
                  </a:cubicBezTo>
                  <a:cubicBezTo>
                    <a:pt x="0" y="187"/>
                    <a:pt x="17" y="187"/>
                    <a:pt x="17" y="204"/>
                  </a:cubicBezTo>
                  <a:cubicBezTo>
                    <a:pt x="34" y="221"/>
                    <a:pt x="34" y="221"/>
                    <a:pt x="51" y="237"/>
                  </a:cubicBezTo>
                  <a:cubicBezTo>
                    <a:pt x="68" y="237"/>
                    <a:pt x="85" y="237"/>
                    <a:pt x="102" y="254"/>
                  </a:cubicBezTo>
                  <a:lnTo>
                    <a:pt x="136" y="254"/>
                  </a:lnTo>
                  <a:cubicBezTo>
                    <a:pt x="136" y="237"/>
                    <a:pt x="153" y="237"/>
                    <a:pt x="153" y="237"/>
                  </a:cubicBezTo>
                  <a:lnTo>
                    <a:pt x="170" y="237"/>
                  </a:lnTo>
                  <a:cubicBezTo>
                    <a:pt x="186" y="237"/>
                    <a:pt x="203" y="221"/>
                    <a:pt x="220" y="204"/>
                  </a:cubicBezTo>
                  <a:cubicBezTo>
                    <a:pt x="237" y="204"/>
                    <a:pt x="254" y="187"/>
                    <a:pt x="254" y="153"/>
                  </a:cubicBezTo>
                  <a:cubicBezTo>
                    <a:pt x="271" y="136"/>
                    <a:pt x="271" y="136"/>
                    <a:pt x="271" y="119"/>
                  </a:cubicBezTo>
                  <a:cubicBezTo>
                    <a:pt x="271" y="102"/>
                    <a:pt x="271" y="85"/>
                    <a:pt x="254" y="68"/>
                  </a:cubicBezTo>
                  <a:cubicBezTo>
                    <a:pt x="254" y="51"/>
                    <a:pt x="237" y="34"/>
                    <a:pt x="220" y="17"/>
                  </a:cubicBezTo>
                  <a:cubicBezTo>
                    <a:pt x="203" y="17"/>
                    <a:pt x="203" y="17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3" name="Google Shape;33;p2"/>
            <p:cNvSpPr/>
            <p:nvPr/>
          </p:nvSpPr>
          <p:spPr>
            <a:xfrm>
              <a:off x="3845375" y="1161000"/>
              <a:ext cx="155750" cy="105825"/>
            </a:xfrm>
            <a:custGeom>
              <a:avLst/>
              <a:gdLst/>
              <a:ahLst/>
              <a:cxnLst/>
              <a:rect l="l" t="t" r="r" b="b"/>
              <a:pathLst>
                <a:path w="6230" h="4233" extrusionOk="0">
                  <a:moveTo>
                    <a:pt x="4482" y="1"/>
                  </a:moveTo>
                  <a:cubicBezTo>
                    <a:pt x="3765" y="1"/>
                    <a:pt x="3138" y="639"/>
                    <a:pt x="3232" y="1365"/>
                  </a:cubicBezTo>
                  <a:cubicBezTo>
                    <a:pt x="3247" y="1430"/>
                    <a:pt x="3296" y="1458"/>
                    <a:pt x="3345" y="1458"/>
                  </a:cubicBezTo>
                  <a:cubicBezTo>
                    <a:pt x="3411" y="1458"/>
                    <a:pt x="3479" y="1409"/>
                    <a:pt x="3469" y="1331"/>
                  </a:cubicBezTo>
                  <a:cubicBezTo>
                    <a:pt x="3402" y="891"/>
                    <a:pt x="3690" y="485"/>
                    <a:pt x="4079" y="315"/>
                  </a:cubicBezTo>
                  <a:cubicBezTo>
                    <a:pt x="4202" y="264"/>
                    <a:pt x="4335" y="241"/>
                    <a:pt x="4469" y="241"/>
                  </a:cubicBezTo>
                  <a:cubicBezTo>
                    <a:pt x="4776" y="241"/>
                    <a:pt x="5091" y="364"/>
                    <a:pt x="5315" y="552"/>
                  </a:cubicBezTo>
                  <a:cubicBezTo>
                    <a:pt x="5891" y="1043"/>
                    <a:pt x="5958" y="1907"/>
                    <a:pt x="5704" y="2567"/>
                  </a:cubicBezTo>
                  <a:cubicBezTo>
                    <a:pt x="5416" y="3261"/>
                    <a:pt x="4722" y="3718"/>
                    <a:pt x="3994" y="3854"/>
                  </a:cubicBezTo>
                  <a:cubicBezTo>
                    <a:pt x="3866" y="3873"/>
                    <a:pt x="3737" y="3883"/>
                    <a:pt x="3609" y="3883"/>
                  </a:cubicBezTo>
                  <a:cubicBezTo>
                    <a:pt x="2958" y="3883"/>
                    <a:pt x="2317" y="3640"/>
                    <a:pt x="1793" y="3244"/>
                  </a:cubicBezTo>
                  <a:cubicBezTo>
                    <a:pt x="1455" y="3007"/>
                    <a:pt x="1167" y="2703"/>
                    <a:pt x="930" y="2364"/>
                  </a:cubicBezTo>
                  <a:cubicBezTo>
                    <a:pt x="693" y="2025"/>
                    <a:pt x="540" y="1653"/>
                    <a:pt x="337" y="1297"/>
                  </a:cubicBezTo>
                  <a:cubicBezTo>
                    <a:pt x="305" y="1246"/>
                    <a:pt x="247" y="1222"/>
                    <a:pt x="190" y="1222"/>
                  </a:cubicBezTo>
                  <a:cubicBezTo>
                    <a:pt x="94" y="1222"/>
                    <a:pt x="1" y="1289"/>
                    <a:pt x="33" y="1416"/>
                  </a:cubicBezTo>
                  <a:cubicBezTo>
                    <a:pt x="168" y="1958"/>
                    <a:pt x="540" y="2499"/>
                    <a:pt x="913" y="2923"/>
                  </a:cubicBezTo>
                  <a:cubicBezTo>
                    <a:pt x="1268" y="3346"/>
                    <a:pt x="1709" y="3685"/>
                    <a:pt x="2217" y="3922"/>
                  </a:cubicBezTo>
                  <a:cubicBezTo>
                    <a:pt x="2644" y="4123"/>
                    <a:pt x="3113" y="4233"/>
                    <a:pt x="3581" y="4233"/>
                  </a:cubicBezTo>
                  <a:cubicBezTo>
                    <a:pt x="4057" y="4233"/>
                    <a:pt x="4532" y="4119"/>
                    <a:pt x="4959" y="3871"/>
                  </a:cubicBezTo>
                  <a:cubicBezTo>
                    <a:pt x="5721" y="3448"/>
                    <a:pt x="6229" y="2635"/>
                    <a:pt x="6144" y="1738"/>
                  </a:cubicBezTo>
                  <a:cubicBezTo>
                    <a:pt x="6077" y="925"/>
                    <a:pt x="5484" y="129"/>
                    <a:pt x="4638" y="11"/>
                  </a:cubicBezTo>
                  <a:cubicBezTo>
                    <a:pt x="4585" y="4"/>
                    <a:pt x="4533" y="1"/>
                    <a:pt x="4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4" name="Google Shape;34;p2"/>
            <p:cNvSpPr/>
            <p:nvPr/>
          </p:nvSpPr>
          <p:spPr>
            <a:xfrm>
              <a:off x="3845325" y="1172500"/>
              <a:ext cx="8075" cy="12475"/>
            </a:xfrm>
            <a:custGeom>
              <a:avLst/>
              <a:gdLst/>
              <a:ahLst/>
              <a:cxnLst/>
              <a:rect l="l" t="t" r="r" b="b"/>
              <a:pathLst>
                <a:path w="323" h="499" extrusionOk="0">
                  <a:moveTo>
                    <a:pt x="149" y="1"/>
                  </a:moveTo>
                  <a:cubicBezTo>
                    <a:pt x="139" y="1"/>
                    <a:pt x="129" y="3"/>
                    <a:pt x="119" y="8"/>
                  </a:cubicBezTo>
                  <a:cubicBezTo>
                    <a:pt x="102" y="8"/>
                    <a:pt x="85" y="8"/>
                    <a:pt x="68" y="25"/>
                  </a:cubicBezTo>
                  <a:cubicBezTo>
                    <a:pt x="51" y="25"/>
                    <a:pt x="35" y="42"/>
                    <a:pt x="35" y="59"/>
                  </a:cubicBezTo>
                  <a:cubicBezTo>
                    <a:pt x="18" y="92"/>
                    <a:pt x="18" y="126"/>
                    <a:pt x="1" y="143"/>
                  </a:cubicBezTo>
                  <a:cubicBezTo>
                    <a:pt x="1" y="160"/>
                    <a:pt x="1" y="160"/>
                    <a:pt x="1" y="160"/>
                  </a:cubicBezTo>
                  <a:cubicBezTo>
                    <a:pt x="1" y="177"/>
                    <a:pt x="1" y="177"/>
                    <a:pt x="1" y="194"/>
                  </a:cubicBezTo>
                  <a:cubicBezTo>
                    <a:pt x="1" y="211"/>
                    <a:pt x="1" y="245"/>
                    <a:pt x="1" y="262"/>
                  </a:cubicBezTo>
                  <a:cubicBezTo>
                    <a:pt x="18" y="296"/>
                    <a:pt x="18" y="329"/>
                    <a:pt x="18" y="380"/>
                  </a:cubicBezTo>
                  <a:cubicBezTo>
                    <a:pt x="18" y="397"/>
                    <a:pt x="35" y="414"/>
                    <a:pt x="51" y="448"/>
                  </a:cubicBezTo>
                  <a:cubicBezTo>
                    <a:pt x="68" y="448"/>
                    <a:pt x="68" y="465"/>
                    <a:pt x="85" y="465"/>
                  </a:cubicBezTo>
                  <a:cubicBezTo>
                    <a:pt x="119" y="499"/>
                    <a:pt x="153" y="499"/>
                    <a:pt x="204" y="499"/>
                  </a:cubicBezTo>
                  <a:cubicBezTo>
                    <a:pt x="221" y="482"/>
                    <a:pt x="238" y="482"/>
                    <a:pt x="255" y="465"/>
                  </a:cubicBezTo>
                  <a:cubicBezTo>
                    <a:pt x="272" y="465"/>
                    <a:pt x="289" y="448"/>
                    <a:pt x="289" y="431"/>
                  </a:cubicBezTo>
                  <a:cubicBezTo>
                    <a:pt x="305" y="414"/>
                    <a:pt x="305" y="397"/>
                    <a:pt x="322" y="363"/>
                  </a:cubicBezTo>
                  <a:cubicBezTo>
                    <a:pt x="322" y="346"/>
                    <a:pt x="322" y="329"/>
                    <a:pt x="322" y="313"/>
                  </a:cubicBezTo>
                  <a:cubicBezTo>
                    <a:pt x="305" y="279"/>
                    <a:pt x="305" y="245"/>
                    <a:pt x="305" y="211"/>
                  </a:cubicBezTo>
                  <a:cubicBezTo>
                    <a:pt x="305" y="194"/>
                    <a:pt x="305" y="160"/>
                    <a:pt x="289" y="143"/>
                  </a:cubicBezTo>
                  <a:cubicBezTo>
                    <a:pt x="289" y="126"/>
                    <a:pt x="289" y="109"/>
                    <a:pt x="272" y="92"/>
                  </a:cubicBezTo>
                  <a:cubicBezTo>
                    <a:pt x="272" y="92"/>
                    <a:pt x="272" y="92"/>
                    <a:pt x="272" y="75"/>
                  </a:cubicBezTo>
                  <a:cubicBezTo>
                    <a:pt x="255" y="59"/>
                    <a:pt x="238" y="42"/>
                    <a:pt x="221" y="25"/>
                  </a:cubicBezTo>
                  <a:cubicBezTo>
                    <a:pt x="197" y="13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5" name="Google Shape;35;p2"/>
            <p:cNvSpPr/>
            <p:nvPr/>
          </p:nvSpPr>
          <p:spPr>
            <a:xfrm>
              <a:off x="3846175" y="1060925"/>
              <a:ext cx="90175" cy="104125"/>
            </a:xfrm>
            <a:custGeom>
              <a:avLst/>
              <a:gdLst/>
              <a:ahLst/>
              <a:cxnLst/>
              <a:rect l="l" t="t" r="r" b="b"/>
              <a:pathLst>
                <a:path w="3607" h="4165" extrusionOk="0">
                  <a:moveTo>
                    <a:pt x="3381" y="0"/>
                  </a:moveTo>
                  <a:cubicBezTo>
                    <a:pt x="2950" y="0"/>
                    <a:pt x="2461" y="262"/>
                    <a:pt x="2100" y="475"/>
                  </a:cubicBezTo>
                  <a:cubicBezTo>
                    <a:pt x="1711" y="712"/>
                    <a:pt x="1355" y="1000"/>
                    <a:pt x="1067" y="1339"/>
                  </a:cubicBezTo>
                  <a:cubicBezTo>
                    <a:pt x="424" y="2067"/>
                    <a:pt x="1" y="3082"/>
                    <a:pt x="51" y="4081"/>
                  </a:cubicBezTo>
                  <a:cubicBezTo>
                    <a:pt x="51" y="4134"/>
                    <a:pt x="92" y="4164"/>
                    <a:pt x="134" y="4164"/>
                  </a:cubicBezTo>
                  <a:cubicBezTo>
                    <a:pt x="173" y="4164"/>
                    <a:pt x="213" y="4138"/>
                    <a:pt x="221" y="4081"/>
                  </a:cubicBezTo>
                  <a:cubicBezTo>
                    <a:pt x="322" y="3133"/>
                    <a:pt x="644" y="2253"/>
                    <a:pt x="1304" y="1542"/>
                  </a:cubicBezTo>
                  <a:cubicBezTo>
                    <a:pt x="1592" y="1237"/>
                    <a:pt x="1914" y="966"/>
                    <a:pt x="2286" y="763"/>
                  </a:cubicBezTo>
                  <a:cubicBezTo>
                    <a:pt x="2472" y="661"/>
                    <a:pt x="2676" y="560"/>
                    <a:pt x="2879" y="492"/>
                  </a:cubicBezTo>
                  <a:cubicBezTo>
                    <a:pt x="3065" y="424"/>
                    <a:pt x="3285" y="390"/>
                    <a:pt x="3488" y="289"/>
                  </a:cubicBezTo>
                  <a:cubicBezTo>
                    <a:pt x="3607" y="221"/>
                    <a:pt x="3573" y="1"/>
                    <a:pt x="3421" y="1"/>
                  </a:cubicBezTo>
                  <a:cubicBezTo>
                    <a:pt x="3407" y="1"/>
                    <a:pt x="3394" y="0"/>
                    <a:pt x="3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6" name="Google Shape;36;p2"/>
            <p:cNvSpPr/>
            <p:nvPr/>
          </p:nvSpPr>
          <p:spPr>
            <a:xfrm>
              <a:off x="3138475" y="1401250"/>
              <a:ext cx="1087825" cy="472375"/>
            </a:xfrm>
            <a:custGeom>
              <a:avLst/>
              <a:gdLst/>
              <a:ahLst/>
              <a:cxnLst/>
              <a:rect l="l" t="t" r="r" b="b"/>
              <a:pathLst>
                <a:path w="43513" h="18895" extrusionOk="0">
                  <a:moveTo>
                    <a:pt x="559" y="0"/>
                  </a:moveTo>
                  <a:lnTo>
                    <a:pt x="559" y="0"/>
                  </a:lnTo>
                  <a:cubicBezTo>
                    <a:pt x="390" y="2506"/>
                    <a:pt x="1" y="5012"/>
                    <a:pt x="780" y="7399"/>
                  </a:cubicBezTo>
                  <a:cubicBezTo>
                    <a:pt x="1575" y="9786"/>
                    <a:pt x="3505" y="11970"/>
                    <a:pt x="5994" y="12309"/>
                  </a:cubicBezTo>
                  <a:cubicBezTo>
                    <a:pt x="4758" y="14205"/>
                    <a:pt x="4403" y="16795"/>
                    <a:pt x="5266" y="18895"/>
                  </a:cubicBezTo>
                  <a:cubicBezTo>
                    <a:pt x="5774" y="17744"/>
                    <a:pt x="6891" y="16728"/>
                    <a:pt x="7907" y="15966"/>
                  </a:cubicBezTo>
                  <a:cubicBezTo>
                    <a:pt x="8906" y="15187"/>
                    <a:pt x="9990" y="14493"/>
                    <a:pt x="10819" y="13545"/>
                  </a:cubicBezTo>
                  <a:cubicBezTo>
                    <a:pt x="11641" y="12624"/>
                    <a:pt x="11793" y="11561"/>
                    <a:pt x="12002" y="10198"/>
                  </a:cubicBezTo>
                  <a:lnTo>
                    <a:pt x="12002" y="10198"/>
                  </a:lnTo>
                  <a:cubicBezTo>
                    <a:pt x="11790" y="11696"/>
                    <a:pt x="12196" y="13445"/>
                    <a:pt x="13003" y="14713"/>
                  </a:cubicBezTo>
                  <a:cubicBezTo>
                    <a:pt x="13240" y="13172"/>
                    <a:pt x="14409" y="11818"/>
                    <a:pt x="15645" y="10870"/>
                  </a:cubicBezTo>
                  <a:cubicBezTo>
                    <a:pt x="16880" y="9922"/>
                    <a:pt x="18370" y="9346"/>
                    <a:pt x="19860" y="8906"/>
                  </a:cubicBezTo>
                  <a:lnTo>
                    <a:pt x="19860" y="8906"/>
                  </a:lnTo>
                  <a:cubicBezTo>
                    <a:pt x="18929" y="9685"/>
                    <a:pt x="18438" y="10853"/>
                    <a:pt x="18404" y="12072"/>
                  </a:cubicBezTo>
                  <a:cubicBezTo>
                    <a:pt x="20995" y="10531"/>
                    <a:pt x="24093" y="9905"/>
                    <a:pt x="27123" y="9905"/>
                  </a:cubicBezTo>
                  <a:cubicBezTo>
                    <a:pt x="27145" y="9905"/>
                    <a:pt x="27167" y="9905"/>
                    <a:pt x="27188" y="9905"/>
                  </a:cubicBezTo>
                  <a:cubicBezTo>
                    <a:pt x="32669" y="9905"/>
                    <a:pt x="38166" y="12043"/>
                    <a:pt x="43512" y="13240"/>
                  </a:cubicBezTo>
                  <a:cubicBezTo>
                    <a:pt x="41667" y="9363"/>
                    <a:pt x="38568" y="6129"/>
                    <a:pt x="34793" y="4114"/>
                  </a:cubicBezTo>
                  <a:cubicBezTo>
                    <a:pt x="31879" y="2559"/>
                    <a:pt x="28571" y="1751"/>
                    <a:pt x="25268" y="1751"/>
                  </a:cubicBezTo>
                  <a:cubicBezTo>
                    <a:pt x="24291" y="1751"/>
                    <a:pt x="23315" y="1821"/>
                    <a:pt x="22349" y="1964"/>
                  </a:cubicBezTo>
                  <a:cubicBezTo>
                    <a:pt x="19708" y="2354"/>
                    <a:pt x="17168" y="3268"/>
                    <a:pt x="14595" y="3945"/>
                  </a:cubicBezTo>
                  <a:cubicBezTo>
                    <a:pt x="12757" y="4441"/>
                    <a:pt x="10851" y="4824"/>
                    <a:pt x="8955" y="4824"/>
                  </a:cubicBezTo>
                  <a:cubicBezTo>
                    <a:pt x="8196" y="4824"/>
                    <a:pt x="7439" y="4763"/>
                    <a:pt x="6688" y="4622"/>
                  </a:cubicBezTo>
                  <a:cubicBezTo>
                    <a:pt x="4064" y="4131"/>
                    <a:pt x="1525" y="2489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7" name="Google Shape;37;p2"/>
            <p:cNvSpPr/>
            <p:nvPr/>
          </p:nvSpPr>
          <p:spPr>
            <a:xfrm>
              <a:off x="3135950" y="1395650"/>
              <a:ext cx="1096275" cy="483475"/>
            </a:xfrm>
            <a:custGeom>
              <a:avLst/>
              <a:gdLst/>
              <a:ahLst/>
              <a:cxnLst/>
              <a:rect l="l" t="t" r="r" b="b"/>
              <a:pathLst>
                <a:path w="43851" h="19339" extrusionOk="0">
                  <a:moveTo>
                    <a:pt x="813" y="1088"/>
                  </a:moveTo>
                  <a:cubicBezTo>
                    <a:pt x="1930" y="3069"/>
                    <a:pt x="4114" y="4559"/>
                    <a:pt x="6739" y="5066"/>
                  </a:cubicBezTo>
                  <a:cubicBezTo>
                    <a:pt x="7509" y="5212"/>
                    <a:pt x="8284" y="5273"/>
                    <a:pt x="9049" y="5273"/>
                  </a:cubicBezTo>
                  <a:cubicBezTo>
                    <a:pt x="11126" y="5273"/>
                    <a:pt x="13130" y="4822"/>
                    <a:pt x="14764" y="4389"/>
                  </a:cubicBezTo>
                  <a:cubicBezTo>
                    <a:pt x="15525" y="4186"/>
                    <a:pt x="16304" y="3966"/>
                    <a:pt x="17049" y="3746"/>
                  </a:cubicBezTo>
                  <a:cubicBezTo>
                    <a:pt x="18810" y="3221"/>
                    <a:pt x="20638" y="2679"/>
                    <a:pt x="22484" y="2408"/>
                  </a:cubicBezTo>
                  <a:cubicBezTo>
                    <a:pt x="23445" y="2265"/>
                    <a:pt x="24414" y="2194"/>
                    <a:pt x="25383" y="2194"/>
                  </a:cubicBezTo>
                  <a:cubicBezTo>
                    <a:pt x="28649" y="2194"/>
                    <a:pt x="31907" y="2997"/>
                    <a:pt x="34792" y="4525"/>
                  </a:cubicBezTo>
                  <a:cubicBezTo>
                    <a:pt x="38382" y="6455"/>
                    <a:pt x="41361" y="9502"/>
                    <a:pt x="43207" y="13142"/>
                  </a:cubicBezTo>
                  <a:cubicBezTo>
                    <a:pt x="41768" y="12804"/>
                    <a:pt x="40295" y="12397"/>
                    <a:pt x="38873" y="12008"/>
                  </a:cubicBezTo>
                  <a:cubicBezTo>
                    <a:pt x="35080" y="10975"/>
                    <a:pt x="31152" y="9909"/>
                    <a:pt x="27258" y="9909"/>
                  </a:cubicBezTo>
                  <a:lnTo>
                    <a:pt x="27224" y="9909"/>
                  </a:lnTo>
                  <a:cubicBezTo>
                    <a:pt x="24025" y="9909"/>
                    <a:pt x="21113" y="10603"/>
                    <a:pt x="18759" y="11889"/>
                  </a:cubicBezTo>
                  <a:cubicBezTo>
                    <a:pt x="18878" y="10840"/>
                    <a:pt x="19369" y="9926"/>
                    <a:pt x="20114" y="9299"/>
                  </a:cubicBezTo>
                  <a:cubicBezTo>
                    <a:pt x="20198" y="9231"/>
                    <a:pt x="20215" y="9130"/>
                    <a:pt x="20164" y="9028"/>
                  </a:cubicBezTo>
                  <a:cubicBezTo>
                    <a:pt x="20124" y="8962"/>
                    <a:pt x="20053" y="8916"/>
                    <a:pt x="19975" y="8916"/>
                  </a:cubicBezTo>
                  <a:cubicBezTo>
                    <a:pt x="19954" y="8916"/>
                    <a:pt x="19932" y="8919"/>
                    <a:pt x="19910" y="8927"/>
                  </a:cubicBezTo>
                  <a:cubicBezTo>
                    <a:pt x="18014" y="9468"/>
                    <a:pt x="16694" y="10095"/>
                    <a:pt x="15610" y="10924"/>
                  </a:cubicBezTo>
                  <a:cubicBezTo>
                    <a:pt x="14814" y="11534"/>
                    <a:pt x="13494" y="12736"/>
                    <a:pt x="13020" y="14327"/>
                  </a:cubicBezTo>
                  <a:cubicBezTo>
                    <a:pt x="12410" y="13176"/>
                    <a:pt x="12156" y="11737"/>
                    <a:pt x="12326" y="10501"/>
                  </a:cubicBezTo>
                  <a:cubicBezTo>
                    <a:pt x="12326" y="10484"/>
                    <a:pt x="12326" y="10467"/>
                    <a:pt x="12326" y="10450"/>
                  </a:cubicBezTo>
                  <a:lnTo>
                    <a:pt x="12343" y="10332"/>
                  </a:lnTo>
                  <a:cubicBezTo>
                    <a:pt x="12359" y="10213"/>
                    <a:pt x="12275" y="10095"/>
                    <a:pt x="12156" y="10078"/>
                  </a:cubicBezTo>
                  <a:cubicBezTo>
                    <a:pt x="12146" y="10076"/>
                    <a:pt x="12136" y="10076"/>
                    <a:pt x="12126" y="10076"/>
                  </a:cubicBezTo>
                  <a:cubicBezTo>
                    <a:pt x="12018" y="10076"/>
                    <a:pt x="11918" y="10156"/>
                    <a:pt x="11902" y="10264"/>
                  </a:cubicBezTo>
                  <a:cubicBezTo>
                    <a:pt x="11902" y="10315"/>
                    <a:pt x="11885" y="10366"/>
                    <a:pt x="11885" y="10433"/>
                  </a:cubicBezTo>
                  <a:cubicBezTo>
                    <a:pt x="11682" y="11771"/>
                    <a:pt x="11513" y="12753"/>
                    <a:pt x="10751" y="13616"/>
                  </a:cubicBezTo>
                  <a:cubicBezTo>
                    <a:pt x="10108" y="14344"/>
                    <a:pt x="9312" y="14937"/>
                    <a:pt x="8533" y="15513"/>
                  </a:cubicBezTo>
                  <a:cubicBezTo>
                    <a:pt x="8313" y="15682"/>
                    <a:pt x="8093" y="15834"/>
                    <a:pt x="7873" y="16004"/>
                  </a:cubicBezTo>
                  <a:cubicBezTo>
                    <a:pt x="6705" y="16901"/>
                    <a:pt x="5892" y="17731"/>
                    <a:pt x="5401" y="18560"/>
                  </a:cubicBezTo>
                  <a:cubicBezTo>
                    <a:pt x="4808" y="16681"/>
                    <a:pt x="5147" y="14412"/>
                    <a:pt x="6281" y="12651"/>
                  </a:cubicBezTo>
                  <a:cubicBezTo>
                    <a:pt x="6315" y="12584"/>
                    <a:pt x="6332" y="12499"/>
                    <a:pt x="6298" y="12431"/>
                  </a:cubicBezTo>
                  <a:cubicBezTo>
                    <a:pt x="6264" y="12364"/>
                    <a:pt x="6197" y="12313"/>
                    <a:pt x="6112" y="12313"/>
                  </a:cubicBezTo>
                  <a:cubicBezTo>
                    <a:pt x="3928" y="12025"/>
                    <a:pt x="1947" y="10163"/>
                    <a:pt x="1101" y="7555"/>
                  </a:cubicBezTo>
                  <a:cubicBezTo>
                    <a:pt x="457" y="5608"/>
                    <a:pt x="610" y="3593"/>
                    <a:pt x="796" y="1460"/>
                  </a:cubicBezTo>
                  <a:cubicBezTo>
                    <a:pt x="796" y="1342"/>
                    <a:pt x="813" y="1206"/>
                    <a:pt x="813" y="1088"/>
                  </a:cubicBezTo>
                  <a:close/>
                  <a:moveTo>
                    <a:pt x="665" y="1"/>
                  </a:moveTo>
                  <a:cubicBezTo>
                    <a:pt x="652" y="1"/>
                    <a:pt x="640" y="2"/>
                    <a:pt x="627" y="4"/>
                  </a:cubicBezTo>
                  <a:cubicBezTo>
                    <a:pt x="525" y="21"/>
                    <a:pt x="440" y="106"/>
                    <a:pt x="440" y="207"/>
                  </a:cubicBezTo>
                  <a:cubicBezTo>
                    <a:pt x="407" y="614"/>
                    <a:pt x="373" y="1020"/>
                    <a:pt x="339" y="1426"/>
                  </a:cubicBezTo>
                  <a:cubicBezTo>
                    <a:pt x="169" y="3509"/>
                    <a:pt x="0" y="5659"/>
                    <a:pt x="677" y="7691"/>
                  </a:cubicBezTo>
                  <a:cubicBezTo>
                    <a:pt x="1541" y="10332"/>
                    <a:pt x="3488" y="12245"/>
                    <a:pt x="5723" y="12702"/>
                  </a:cubicBezTo>
                  <a:cubicBezTo>
                    <a:pt x="4571" y="14683"/>
                    <a:pt x="4334" y="17206"/>
                    <a:pt x="5164" y="19203"/>
                  </a:cubicBezTo>
                  <a:cubicBezTo>
                    <a:pt x="5198" y="19288"/>
                    <a:pt x="5266" y="19339"/>
                    <a:pt x="5367" y="19339"/>
                  </a:cubicBezTo>
                  <a:cubicBezTo>
                    <a:pt x="5452" y="19339"/>
                    <a:pt x="5536" y="19288"/>
                    <a:pt x="5570" y="19220"/>
                  </a:cubicBezTo>
                  <a:cubicBezTo>
                    <a:pt x="5977" y="18306"/>
                    <a:pt x="6823" y="17375"/>
                    <a:pt x="8144" y="16359"/>
                  </a:cubicBezTo>
                  <a:cubicBezTo>
                    <a:pt x="8364" y="16190"/>
                    <a:pt x="8584" y="16037"/>
                    <a:pt x="8804" y="15868"/>
                  </a:cubicBezTo>
                  <a:cubicBezTo>
                    <a:pt x="9600" y="15276"/>
                    <a:pt x="10412" y="14683"/>
                    <a:pt x="11090" y="13904"/>
                  </a:cubicBezTo>
                  <a:cubicBezTo>
                    <a:pt x="11496" y="13447"/>
                    <a:pt x="11750" y="12956"/>
                    <a:pt x="11919" y="12414"/>
                  </a:cubicBezTo>
                  <a:cubicBezTo>
                    <a:pt x="12089" y="13362"/>
                    <a:pt x="12427" y="14294"/>
                    <a:pt x="12918" y="15055"/>
                  </a:cubicBezTo>
                  <a:cubicBezTo>
                    <a:pt x="12960" y="15126"/>
                    <a:pt x="13038" y="15161"/>
                    <a:pt x="13112" y="15161"/>
                  </a:cubicBezTo>
                  <a:cubicBezTo>
                    <a:pt x="13127" y="15161"/>
                    <a:pt x="13141" y="15160"/>
                    <a:pt x="13155" y="15157"/>
                  </a:cubicBezTo>
                  <a:cubicBezTo>
                    <a:pt x="13240" y="15140"/>
                    <a:pt x="13308" y="15055"/>
                    <a:pt x="13324" y="14971"/>
                  </a:cubicBezTo>
                  <a:cubicBezTo>
                    <a:pt x="13595" y="13261"/>
                    <a:pt x="15034" y="11923"/>
                    <a:pt x="15881" y="11280"/>
                  </a:cubicBezTo>
                  <a:cubicBezTo>
                    <a:pt x="16761" y="10603"/>
                    <a:pt x="17794" y="10078"/>
                    <a:pt x="19199" y="9604"/>
                  </a:cubicBezTo>
                  <a:lnTo>
                    <a:pt x="19199" y="9604"/>
                  </a:lnTo>
                  <a:cubicBezTo>
                    <a:pt x="18641" y="10349"/>
                    <a:pt x="18302" y="11280"/>
                    <a:pt x="18285" y="12296"/>
                  </a:cubicBezTo>
                  <a:cubicBezTo>
                    <a:pt x="18285" y="12364"/>
                    <a:pt x="18319" y="12448"/>
                    <a:pt x="18387" y="12482"/>
                  </a:cubicBezTo>
                  <a:cubicBezTo>
                    <a:pt x="18421" y="12507"/>
                    <a:pt x="18463" y="12520"/>
                    <a:pt x="18505" y="12520"/>
                  </a:cubicBezTo>
                  <a:cubicBezTo>
                    <a:pt x="18548" y="12520"/>
                    <a:pt x="18590" y="12507"/>
                    <a:pt x="18624" y="12482"/>
                  </a:cubicBezTo>
                  <a:cubicBezTo>
                    <a:pt x="20960" y="11094"/>
                    <a:pt x="23940" y="10349"/>
                    <a:pt x="27224" y="10349"/>
                  </a:cubicBezTo>
                  <a:lnTo>
                    <a:pt x="27258" y="10349"/>
                  </a:lnTo>
                  <a:cubicBezTo>
                    <a:pt x="31102" y="10349"/>
                    <a:pt x="34996" y="11415"/>
                    <a:pt x="38754" y="12448"/>
                  </a:cubicBezTo>
                  <a:cubicBezTo>
                    <a:pt x="40346" y="12871"/>
                    <a:pt x="41971" y="13312"/>
                    <a:pt x="43562" y="13684"/>
                  </a:cubicBezTo>
                  <a:cubicBezTo>
                    <a:pt x="43577" y="13687"/>
                    <a:pt x="43591" y="13688"/>
                    <a:pt x="43606" y="13688"/>
                  </a:cubicBezTo>
                  <a:cubicBezTo>
                    <a:pt x="43676" y="13688"/>
                    <a:pt x="43743" y="13656"/>
                    <a:pt x="43799" y="13599"/>
                  </a:cubicBezTo>
                  <a:cubicBezTo>
                    <a:pt x="43850" y="13532"/>
                    <a:pt x="43850" y="13447"/>
                    <a:pt x="43816" y="13362"/>
                  </a:cubicBezTo>
                  <a:cubicBezTo>
                    <a:pt x="41954" y="9451"/>
                    <a:pt x="38822" y="6184"/>
                    <a:pt x="34996" y="4135"/>
                  </a:cubicBezTo>
                  <a:cubicBezTo>
                    <a:pt x="32047" y="2569"/>
                    <a:pt x="28716" y="1748"/>
                    <a:pt x="25382" y="1748"/>
                  </a:cubicBezTo>
                  <a:cubicBezTo>
                    <a:pt x="24391" y="1748"/>
                    <a:pt x="23398" y="1821"/>
                    <a:pt x="22416" y="1968"/>
                  </a:cubicBezTo>
                  <a:cubicBezTo>
                    <a:pt x="20537" y="2239"/>
                    <a:pt x="18708" y="2781"/>
                    <a:pt x="16914" y="3306"/>
                  </a:cubicBezTo>
                  <a:cubicBezTo>
                    <a:pt x="16169" y="3526"/>
                    <a:pt x="15407" y="3763"/>
                    <a:pt x="14645" y="3966"/>
                  </a:cubicBezTo>
                  <a:cubicBezTo>
                    <a:pt x="13047" y="4387"/>
                    <a:pt x="11078" y="4826"/>
                    <a:pt x="9056" y="4826"/>
                  </a:cubicBezTo>
                  <a:cubicBezTo>
                    <a:pt x="8313" y="4826"/>
                    <a:pt x="7564" y="4767"/>
                    <a:pt x="6823" y="4626"/>
                  </a:cubicBezTo>
                  <a:cubicBezTo>
                    <a:pt x="4013" y="4084"/>
                    <a:pt x="1727" y="2374"/>
                    <a:pt x="864" y="140"/>
                  </a:cubicBezTo>
                  <a:cubicBezTo>
                    <a:pt x="834" y="51"/>
                    <a:pt x="753" y="1"/>
                    <a:pt x="6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8" name="Google Shape;38;p2"/>
            <p:cNvSpPr/>
            <p:nvPr/>
          </p:nvSpPr>
          <p:spPr>
            <a:xfrm>
              <a:off x="3152025" y="1410550"/>
              <a:ext cx="1075950" cy="323825"/>
            </a:xfrm>
            <a:custGeom>
              <a:avLst/>
              <a:gdLst/>
              <a:ahLst/>
              <a:cxnLst/>
              <a:rect l="l" t="t" r="r" b="b"/>
              <a:pathLst>
                <a:path w="43038" h="12953" extrusionOk="0">
                  <a:moveTo>
                    <a:pt x="221" y="1"/>
                  </a:moveTo>
                  <a:cubicBezTo>
                    <a:pt x="102" y="1"/>
                    <a:pt x="1" y="102"/>
                    <a:pt x="17" y="238"/>
                  </a:cubicBezTo>
                  <a:cubicBezTo>
                    <a:pt x="119" y="2642"/>
                    <a:pt x="1778" y="4978"/>
                    <a:pt x="4267" y="6180"/>
                  </a:cubicBezTo>
                  <a:cubicBezTo>
                    <a:pt x="5690" y="6874"/>
                    <a:pt x="7358" y="7230"/>
                    <a:pt x="9235" y="7230"/>
                  </a:cubicBezTo>
                  <a:cubicBezTo>
                    <a:pt x="10016" y="7230"/>
                    <a:pt x="10832" y="7168"/>
                    <a:pt x="11683" y="7044"/>
                  </a:cubicBezTo>
                  <a:cubicBezTo>
                    <a:pt x="13494" y="6790"/>
                    <a:pt x="15289" y="6282"/>
                    <a:pt x="17016" y="5791"/>
                  </a:cubicBezTo>
                  <a:cubicBezTo>
                    <a:pt x="17642" y="5622"/>
                    <a:pt x="18302" y="5435"/>
                    <a:pt x="18929" y="5283"/>
                  </a:cubicBezTo>
                  <a:cubicBezTo>
                    <a:pt x="22008" y="4474"/>
                    <a:pt x="24634" y="4078"/>
                    <a:pt x="27018" y="4078"/>
                  </a:cubicBezTo>
                  <a:cubicBezTo>
                    <a:pt x="27727" y="4078"/>
                    <a:pt x="28415" y="4113"/>
                    <a:pt x="29087" y="4183"/>
                  </a:cubicBezTo>
                  <a:cubicBezTo>
                    <a:pt x="31830" y="4454"/>
                    <a:pt x="34488" y="5469"/>
                    <a:pt x="36570" y="7010"/>
                  </a:cubicBezTo>
                  <a:cubicBezTo>
                    <a:pt x="37552" y="7738"/>
                    <a:pt x="38365" y="8720"/>
                    <a:pt x="39161" y="9668"/>
                  </a:cubicBezTo>
                  <a:cubicBezTo>
                    <a:pt x="40177" y="10887"/>
                    <a:pt x="41226" y="12140"/>
                    <a:pt x="42665" y="12936"/>
                  </a:cubicBezTo>
                  <a:cubicBezTo>
                    <a:pt x="42699" y="12953"/>
                    <a:pt x="42733" y="12953"/>
                    <a:pt x="42767" y="12953"/>
                  </a:cubicBezTo>
                  <a:cubicBezTo>
                    <a:pt x="42852" y="12953"/>
                    <a:pt x="42936" y="12919"/>
                    <a:pt x="42970" y="12834"/>
                  </a:cubicBezTo>
                  <a:cubicBezTo>
                    <a:pt x="43038" y="12733"/>
                    <a:pt x="42987" y="12597"/>
                    <a:pt x="42885" y="12546"/>
                  </a:cubicBezTo>
                  <a:cubicBezTo>
                    <a:pt x="41514" y="11784"/>
                    <a:pt x="40532" y="10616"/>
                    <a:pt x="39499" y="9380"/>
                  </a:cubicBezTo>
                  <a:cubicBezTo>
                    <a:pt x="38704" y="8415"/>
                    <a:pt x="37857" y="7416"/>
                    <a:pt x="36824" y="6638"/>
                  </a:cubicBezTo>
                  <a:cubicBezTo>
                    <a:pt x="34691" y="5063"/>
                    <a:pt x="31965" y="4030"/>
                    <a:pt x="29138" y="3742"/>
                  </a:cubicBezTo>
                  <a:cubicBezTo>
                    <a:pt x="28450" y="3673"/>
                    <a:pt x="27749" y="3637"/>
                    <a:pt x="27026" y="3637"/>
                  </a:cubicBezTo>
                  <a:cubicBezTo>
                    <a:pt x="24600" y="3637"/>
                    <a:pt x="21941" y="4034"/>
                    <a:pt x="18810" y="4843"/>
                  </a:cubicBezTo>
                  <a:cubicBezTo>
                    <a:pt x="18184" y="5012"/>
                    <a:pt x="17524" y="5198"/>
                    <a:pt x="16897" y="5368"/>
                  </a:cubicBezTo>
                  <a:cubicBezTo>
                    <a:pt x="15187" y="5842"/>
                    <a:pt x="13410" y="6350"/>
                    <a:pt x="11615" y="6604"/>
                  </a:cubicBezTo>
                  <a:cubicBezTo>
                    <a:pt x="10783" y="6724"/>
                    <a:pt x="9987" y="6783"/>
                    <a:pt x="9228" y="6783"/>
                  </a:cubicBezTo>
                  <a:cubicBezTo>
                    <a:pt x="7422" y="6783"/>
                    <a:pt x="5824" y="6447"/>
                    <a:pt x="4453" y="5791"/>
                  </a:cubicBezTo>
                  <a:cubicBezTo>
                    <a:pt x="2117" y="4657"/>
                    <a:pt x="559" y="2456"/>
                    <a:pt x="458" y="204"/>
                  </a:cubicBezTo>
                  <a:cubicBezTo>
                    <a:pt x="458" y="85"/>
                    <a:pt x="356" y="1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39" name="Google Shape;39;p2"/>
            <p:cNvSpPr/>
            <p:nvPr/>
          </p:nvSpPr>
          <p:spPr>
            <a:xfrm>
              <a:off x="3142300" y="1422775"/>
              <a:ext cx="102875" cy="203250"/>
            </a:xfrm>
            <a:custGeom>
              <a:avLst/>
              <a:gdLst/>
              <a:ahLst/>
              <a:cxnLst/>
              <a:rect l="l" t="t" r="r" b="b"/>
              <a:pathLst>
                <a:path w="4115" h="8130" extrusionOk="0">
                  <a:moveTo>
                    <a:pt x="610" y="1"/>
                  </a:moveTo>
                  <a:cubicBezTo>
                    <a:pt x="491" y="1"/>
                    <a:pt x="405" y="82"/>
                    <a:pt x="390" y="206"/>
                  </a:cubicBezTo>
                  <a:cubicBezTo>
                    <a:pt x="0" y="3152"/>
                    <a:pt x="1338" y="6318"/>
                    <a:pt x="3725" y="8079"/>
                  </a:cubicBezTo>
                  <a:cubicBezTo>
                    <a:pt x="3776" y="8112"/>
                    <a:pt x="3810" y="8129"/>
                    <a:pt x="3860" y="8129"/>
                  </a:cubicBezTo>
                  <a:cubicBezTo>
                    <a:pt x="3928" y="8129"/>
                    <a:pt x="3996" y="8096"/>
                    <a:pt x="4047" y="8028"/>
                  </a:cubicBezTo>
                  <a:cubicBezTo>
                    <a:pt x="4114" y="7926"/>
                    <a:pt x="4097" y="7791"/>
                    <a:pt x="3996" y="7723"/>
                  </a:cubicBezTo>
                  <a:cubicBezTo>
                    <a:pt x="1727" y="6047"/>
                    <a:pt x="457" y="3050"/>
                    <a:pt x="830" y="257"/>
                  </a:cubicBezTo>
                  <a:cubicBezTo>
                    <a:pt x="847" y="138"/>
                    <a:pt x="762" y="20"/>
                    <a:pt x="644" y="3"/>
                  </a:cubicBezTo>
                  <a:cubicBezTo>
                    <a:pt x="632" y="1"/>
                    <a:pt x="621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0" name="Google Shape;40;p2"/>
            <p:cNvSpPr/>
            <p:nvPr/>
          </p:nvSpPr>
          <p:spPr>
            <a:xfrm>
              <a:off x="3260800" y="1722225"/>
              <a:ext cx="89750" cy="147175"/>
            </a:xfrm>
            <a:custGeom>
              <a:avLst/>
              <a:gdLst/>
              <a:ahLst/>
              <a:cxnLst/>
              <a:rect l="l" t="t" r="r" b="b"/>
              <a:pathLst>
                <a:path w="3590" h="5887" extrusionOk="0">
                  <a:moveTo>
                    <a:pt x="3335" y="1"/>
                  </a:moveTo>
                  <a:cubicBezTo>
                    <a:pt x="3295" y="1"/>
                    <a:pt x="3254" y="10"/>
                    <a:pt x="3217" y="29"/>
                  </a:cubicBezTo>
                  <a:cubicBezTo>
                    <a:pt x="1321" y="1248"/>
                    <a:pt x="102" y="3398"/>
                    <a:pt x="1" y="5649"/>
                  </a:cubicBezTo>
                  <a:cubicBezTo>
                    <a:pt x="1" y="5768"/>
                    <a:pt x="102" y="5870"/>
                    <a:pt x="221" y="5887"/>
                  </a:cubicBezTo>
                  <a:lnTo>
                    <a:pt x="238" y="5887"/>
                  </a:lnTo>
                  <a:cubicBezTo>
                    <a:pt x="356" y="5887"/>
                    <a:pt x="458" y="5785"/>
                    <a:pt x="458" y="5666"/>
                  </a:cubicBezTo>
                  <a:cubicBezTo>
                    <a:pt x="542" y="3567"/>
                    <a:pt x="1694" y="1552"/>
                    <a:pt x="3455" y="418"/>
                  </a:cubicBezTo>
                  <a:cubicBezTo>
                    <a:pt x="3556" y="350"/>
                    <a:pt x="3590" y="215"/>
                    <a:pt x="3522" y="96"/>
                  </a:cubicBezTo>
                  <a:cubicBezTo>
                    <a:pt x="3479" y="31"/>
                    <a:pt x="3408" y="1"/>
                    <a:pt x="3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1" name="Google Shape;41;p2"/>
            <p:cNvSpPr/>
            <p:nvPr/>
          </p:nvSpPr>
          <p:spPr>
            <a:xfrm>
              <a:off x="3452125" y="1669100"/>
              <a:ext cx="25425" cy="88125"/>
            </a:xfrm>
            <a:custGeom>
              <a:avLst/>
              <a:gdLst/>
              <a:ahLst/>
              <a:cxnLst/>
              <a:rect l="l" t="t" r="r" b="b"/>
              <a:pathLst>
                <a:path w="1017" h="3525" extrusionOk="0">
                  <a:moveTo>
                    <a:pt x="755" y="1"/>
                  </a:moveTo>
                  <a:cubicBezTo>
                    <a:pt x="671" y="1"/>
                    <a:pt x="596" y="51"/>
                    <a:pt x="559" y="139"/>
                  </a:cubicBezTo>
                  <a:cubicBezTo>
                    <a:pt x="102" y="1138"/>
                    <a:pt x="0" y="2289"/>
                    <a:pt x="271" y="3356"/>
                  </a:cubicBezTo>
                  <a:cubicBezTo>
                    <a:pt x="305" y="3457"/>
                    <a:pt x="390" y="3525"/>
                    <a:pt x="491" y="3525"/>
                  </a:cubicBezTo>
                  <a:lnTo>
                    <a:pt x="542" y="3525"/>
                  </a:lnTo>
                  <a:cubicBezTo>
                    <a:pt x="661" y="3491"/>
                    <a:pt x="728" y="3373"/>
                    <a:pt x="711" y="3254"/>
                  </a:cubicBezTo>
                  <a:cubicBezTo>
                    <a:pt x="457" y="2272"/>
                    <a:pt x="559" y="1239"/>
                    <a:pt x="965" y="308"/>
                  </a:cubicBezTo>
                  <a:cubicBezTo>
                    <a:pt x="1016" y="207"/>
                    <a:pt x="965" y="71"/>
                    <a:pt x="847" y="20"/>
                  </a:cubicBezTo>
                  <a:cubicBezTo>
                    <a:pt x="816" y="7"/>
                    <a:pt x="785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2" name="Google Shape;42;p2"/>
            <p:cNvSpPr/>
            <p:nvPr/>
          </p:nvSpPr>
          <p:spPr>
            <a:xfrm>
              <a:off x="3595175" y="1631325"/>
              <a:ext cx="69875" cy="71725"/>
            </a:xfrm>
            <a:custGeom>
              <a:avLst/>
              <a:gdLst/>
              <a:ahLst/>
              <a:cxnLst/>
              <a:rect l="l" t="t" r="r" b="b"/>
              <a:pathLst>
                <a:path w="2795" h="2869" extrusionOk="0">
                  <a:moveTo>
                    <a:pt x="2546" y="1"/>
                  </a:moveTo>
                  <a:cubicBezTo>
                    <a:pt x="2500" y="1"/>
                    <a:pt x="2456" y="14"/>
                    <a:pt x="2422" y="41"/>
                  </a:cubicBezTo>
                  <a:cubicBezTo>
                    <a:pt x="1491" y="736"/>
                    <a:pt x="712" y="1565"/>
                    <a:pt x="69" y="2513"/>
                  </a:cubicBezTo>
                  <a:cubicBezTo>
                    <a:pt x="1" y="2615"/>
                    <a:pt x="35" y="2767"/>
                    <a:pt x="136" y="2835"/>
                  </a:cubicBezTo>
                  <a:cubicBezTo>
                    <a:pt x="170" y="2852"/>
                    <a:pt x="221" y="2869"/>
                    <a:pt x="255" y="2869"/>
                  </a:cubicBezTo>
                  <a:cubicBezTo>
                    <a:pt x="322" y="2869"/>
                    <a:pt x="407" y="2835"/>
                    <a:pt x="441" y="2767"/>
                  </a:cubicBezTo>
                  <a:cubicBezTo>
                    <a:pt x="1050" y="1853"/>
                    <a:pt x="1812" y="1057"/>
                    <a:pt x="2676" y="397"/>
                  </a:cubicBezTo>
                  <a:cubicBezTo>
                    <a:pt x="2777" y="329"/>
                    <a:pt x="2794" y="194"/>
                    <a:pt x="2727" y="92"/>
                  </a:cubicBezTo>
                  <a:cubicBezTo>
                    <a:pt x="2686" y="31"/>
                    <a:pt x="2615" y="1"/>
                    <a:pt x="2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3" name="Google Shape;43;p2"/>
            <p:cNvSpPr/>
            <p:nvPr/>
          </p:nvSpPr>
          <p:spPr>
            <a:xfrm>
              <a:off x="3723000" y="1568750"/>
              <a:ext cx="481700" cy="161400"/>
            </a:xfrm>
            <a:custGeom>
              <a:avLst/>
              <a:gdLst/>
              <a:ahLst/>
              <a:cxnLst/>
              <a:rect l="l" t="t" r="r" b="b"/>
              <a:pathLst>
                <a:path w="19268" h="6456" extrusionOk="0">
                  <a:moveTo>
                    <a:pt x="4610" y="1"/>
                  </a:moveTo>
                  <a:cubicBezTo>
                    <a:pt x="3116" y="1"/>
                    <a:pt x="1623" y="202"/>
                    <a:pt x="187" y="614"/>
                  </a:cubicBezTo>
                  <a:cubicBezTo>
                    <a:pt x="69" y="648"/>
                    <a:pt x="1" y="767"/>
                    <a:pt x="35" y="885"/>
                  </a:cubicBezTo>
                  <a:cubicBezTo>
                    <a:pt x="63" y="983"/>
                    <a:pt x="160" y="1046"/>
                    <a:pt x="260" y="1046"/>
                  </a:cubicBezTo>
                  <a:cubicBezTo>
                    <a:pt x="281" y="1046"/>
                    <a:pt x="302" y="1043"/>
                    <a:pt x="322" y="1038"/>
                  </a:cubicBezTo>
                  <a:cubicBezTo>
                    <a:pt x="1711" y="643"/>
                    <a:pt x="3157" y="449"/>
                    <a:pt x="4604" y="449"/>
                  </a:cubicBezTo>
                  <a:cubicBezTo>
                    <a:pt x="7570" y="449"/>
                    <a:pt x="10546" y="1262"/>
                    <a:pt x="13071" y="2832"/>
                  </a:cubicBezTo>
                  <a:cubicBezTo>
                    <a:pt x="13698" y="3222"/>
                    <a:pt x="14307" y="3662"/>
                    <a:pt x="14917" y="4085"/>
                  </a:cubicBezTo>
                  <a:cubicBezTo>
                    <a:pt x="16152" y="4999"/>
                    <a:pt x="17456" y="5931"/>
                    <a:pt x="18929" y="6438"/>
                  </a:cubicBezTo>
                  <a:cubicBezTo>
                    <a:pt x="18963" y="6438"/>
                    <a:pt x="18980" y="6455"/>
                    <a:pt x="19014" y="6455"/>
                  </a:cubicBezTo>
                  <a:cubicBezTo>
                    <a:pt x="19098" y="6455"/>
                    <a:pt x="19183" y="6388"/>
                    <a:pt x="19217" y="6303"/>
                  </a:cubicBezTo>
                  <a:cubicBezTo>
                    <a:pt x="19268" y="6184"/>
                    <a:pt x="19200" y="6049"/>
                    <a:pt x="19081" y="6015"/>
                  </a:cubicBezTo>
                  <a:cubicBezTo>
                    <a:pt x="17659" y="5524"/>
                    <a:pt x="16390" y="4610"/>
                    <a:pt x="15171" y="3730"/>
                  </a:cubicBezTo>
                  <a:cubicBezTo>
                    <a:pt x="14561" y="3289"/>
                    <a:pt x="13935" y="2849"/>
                    <a:pt x="13291" y="2443"/>
                  </a:cubicBezTo>
                  <a:cubicBezTo>
                    <a:pt x="10712" y="840"/>
                    <a:pt x="7659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4" name="Google Shape;44;p2"/>
            <p:cNvSpPr/>
            <p:nvPr/>
          </p:nvSpPr>
          <p:spPr>
            <a:xfrm>
              <a:off x="3279600" y="1672250"/>
              <a:ext cx="120900" cy="181450"/>
            </a:xfrm>
            <a:custGeom>
              <a:avLst/>
              <a:gdLst/>
              <a:ahLst/>
              <a:cxnLst/>
              <a:rect l="l" t="t" r="r" b="b"/>
              <a:pathLst>
                <a:path w="4836" h="7258" extrusionOk="0">
                  <a:moveTo>
                    <a:pt x="4597" y="0"/>
                  </a:moveTo>
                  <a:cubicBezTo>
                    <a:pt x="4531" y="0"/>
                    <a:pt x="4463" y="38"/>
                    <a:pt x="4446" y="114"/>
                  </a:cubicBezTo>
                  <a:cubicBezTo>
                    <a:pt x="4362" y="470"/>
                    <a:pt x="4328" y="809"/>
                    <a:pt x="4175" y="1147"/>
                  </a:cubicBezTo>
                  <a:cubicBezTo>
                    <a:pt x="4023" y="1469"/>
                    <a:pt x="3837" y="1757"/>
                    <a:pt x="3617" y="2028"/>
                  </a:cubicBezTo>
                  <a:cubicBezTo>
                    <a:pt x="3126" y="2603"/>
                    <a:pt x="2533" y="3077"/>
                    <a:pt x="1991" y="3585"/>
                  </a:cubicBezTo>
                  <a:cubicBezTo>
                    <a:pt x="942" y="4567"/>
                    <a:pt x="265" y="5752"/>
                    <a:pt x="11" y="7174"/>
                  </a:cubicBezTo>
                  <a:cubicBezTo>
                    <a:pt x="0" y="7225"/>
                    <a:pt x="45" y="7257"/>
                    <a:pt x="85" y="7257"/>
                  </a:cubicBezTo>
                  <a:cubicBezTo>
                    <a:pt x="113" y="7257"/>
                    <a:pt x="139" y="7242"/>
                    <a:pt x="146" y="7208"/>
                  </a:cubicBezTo>
                  <a:cubicBezTo>
                    <a:pt x="603" y="5735"/>
                    <a:pt x="1500" y="4533"/>
                    <a:pt x="2618" y="3501"/>
                  </a:cubicBezTo>
                  <a:cubicBezTo>
                    <a:pt x="3160" y="3010"/>
                    <a:pt x="3718" y="2519"/>
                    <a:pt x="4142" y="1909"/>
                  </a:cubicBezTo>
                  <a:cubicBezTo>
                    <a:pt x="4480" y="1418"/>
                    <a:pt x="4836" y="741"/>
                    <a:pt x="4734" y="114"/>
                  </a:cubicBezTo>
                  <a:cubicBezTo>
                    <a:pt x="4726" y="38"/>
                    <a:pt x="4662" y="0"/>
                    <a:pt x="4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5" name="Google Shape;45;p2"/>
            <p:cNvSpPr/>
            <p:nvPr/>
          </p:nvSpPr>
          <p:spPr>
            <a:xfrm>
              <a:off x="3389900" y="1648000"/>
              <a:ext cx="8925" cy="11650"/>
            </a:xfrm>
            <a:custGeom>
              <a:avLst/>
              <a:gdLst/>
              <a:ahLst/>
              <a:cxnLst/>
              <a:rect l="l" t="t" r="r" b="b"/>
              <a:pathLst>
                <a:path w="357" h="466" extrusionOk="0">
                  <a:moveTo>
                    <a:pt x="170" y="1"/>
                  </a:moveTo>
                  <a:cubicBezTo>
                    <a:pt x="153" y="1"/>
                    <a:pt x="136" y="18"/>
                    <a:pt x="119" y="18"/>
                  </a:cubicBezTo>
                  <a:cubicBezTo>
                    <a:pt x="102" y="18"/>
                    <a:pt x="68" y="35"/>
                    <a:pt x="51" y="52"/>
                  </a:cubicBezTo>
                  <a:cubicBezTo>
                    <a:pt x="34" y="69"/>
                    <a:pt x="34" y="85"/>
                    <a:pt x="17" y="102"/>
                  </a:cubicBezTo>
                  <a:cubicBezTo>
                    <a:pt x="0" y="119"/>
                    <a:pt x="0" y="153"/>
                    <a:pt x="0" y="187"/>
                  </a:cubicBezTo>
                  <a:cubicBezTo>
                    <a:pt x="0" y="204"/>
                    <a:pt x="0" y="221"/>
                    <a:pt x="0" y="255"/>
                  </a:cubicBezTo>
                  <a:cubicBezTo>
                    <a:pt x="0" y="272"/>
                    <a:pt x="0" y="289"/>
                    <a:pt x="0" y="323"/>
                  </a:cubicBezTo>
                  <a:cubicBezTo>
                    <a:pt x="0" y="339"/>
                    <a:pt x="17" y="356"/>
                    <a:pt x="17" y="373"/>
                  </a:cubicBezTo>
                  <a:cubicBezTo>
                    <a:pt x="34" y="390"/>
                    <a:pt x="51" y="407"/>
                    <a:pt x="51" y="424"/>
                  </a:cubicBezTo>
                  <a:cubicBezTo>
                    <a:pt x="68" y="441"/>
                    <a:pt x="85" y="441"/>
                    <a:pt x="102" y="458"/>
                  </a:cubicBezTo>
                  <a:cubicBezTo>
                    <a:pt x="125" y="458"/>
                    <a:pt x="140" y="465"/>
                    <a:pt x="152" y="465"/>
                  </a:cubicBezTo>
                  <a:cubicBezTo>
                    <a:pt x="159" y="465"/>
                    <a:pt x="164" y="464"/>
                    <a:pt x="170" y="458"/>
                  </a:cubicBezTo>
                  <a:lnTo>
                    <a:pt x="221" y="458"/>
                  </a:lnTo>
                  <a:cubicBezTo>
                    <a:pt x="254" y="458"/>
                    <a:pt x="271" y="441"/>
                    <a:pt x="288" y="424"/>
                  </a:cubicBezTo>
                  <a:cubicBezTo>
                    <a:pt x="305" y="407"/>
                    <a:pt x="322" y="390"/>
                    <a:pt x="322" y="373"/>
                  </a:cubicBezTo>
                  <a:cubicBezTo>
                    <a:pt x="339" y="356"/>
                    <a:pt x="339" y="339"/>
                    <a:pt x="339" y="323"/>
                  </a:cubicBezTo>
                  <a:cubicBezTo>
                    <a:pt x="356" y="306"/>
                    <a:pt x="356" y="272"/>
                    <a:pt x="356" y="255"/>
                  </a:cubicBezTo>
                  <a:cubicBezTo>
                    <a:pt x="356" y="221"/>
                    <a:pt x="356" y="204"/>
                    <a:pt x="356" y="187"/>
                  </a:cubicBezTo>
                  <a:cubicBezTo>
                    <a:pt x="356" y="170"/>
                    <a:pt x="356" y="136"/>
                    <a:pt x="339" y="119"/>
                  </a:cubicBezTo>
                  <a:cubicBezTo>
                    <a:pt x="339" y="102"/>
                    <a:pt x="322" y="69"/>
                    <a:pt x="305" y="52"/>
                  </a:cubicBezTo>
                  <a:cubicBezTo>
                    <a:pt x="288" y="35"/>
                    <a:pt x="271" y="35"/>
                    <a:pt x="238" y="18"/>
                  </a:cubicBezTo>
                  <a:cubicBezTo>
                    <a:pt x="221" y="18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6" name="Google Shape;46;p2"/>
            <p:cNvSpPr/>
            <p:nvPr/>
          </p:nvSpPr>
          <p:spPr>
            <a:xfrm>
              <a:off x="3324725" y="1666375"/>
              <a:ext cx="93975" cy="139725"/>
            </a:xfrm>
            <a:custGeom>
              <a:avLst/>
              <a:gdLst/>
              <a:ahLst/>
              <a:cxnLst/>
              <a:rect l="l" t="t" r="r" b="b"/>
              <a:pathLst>
                <a:path w="3759" h="5589" extrusionOk="0">
                  <a:moveTo>
                    <a:pt x="3619" y="0"/>
                  </a:moveTo>
                  <a:cubicBezTo>
                    <a:pt x="3574" y="0"/>
                    <a:pt x="3530" y="30"/>
                    <a:pt x="3522" y="95"/>
                  </a:cubicBezTo>
                  <a:cubicBezTo>
                    <a:pt x="3488" y="1264"/>
                    <a:pt x="2963" y="2398"/>
                    <a:pt x="2049" y="3109"/>
                  </a:cubicBezTo>
                  <a:cubicBezTo>
                    <a:pt x="1287" y="3702"/>
                    <a:pt x="0" y="4328"/>
                    <a:pt x="51" y="5445"/>
                  </a:cubicBezTo>
                  <a:cubicBezTo>
                    <a:pt x="51" y="5534"/>
                    <a:pt x="131" y="5588"/>
                    <a:pt x="205" y="5588"/>
                  </a:cubicBezTo>
                  <a:cubicBezTo>
                    <a:pt x="258" y="5588"/>
                    <a:pt x="308" y="5560"/>
                    <a:pt x="322" y="5496"/>
                  </a:cubicBezTo>
                  <a:cubicBezTo>
                    <a:pt x="423" y="4887"/>
                    <a:pt x="728" y="4464"/>
                    <a:pt x="1219" y="4074"/>
                  </a:cubicBezTo>
                  <a:cubicBezTo>
                    <a:pt x="1676" y="3702"/>
                    <a:pt x="2201" y="3414"/>
                    <a:pt x="2624" y="2974"/>
                  </a:cubicBezTo>
                  <a:cubicBezTo>
                    <a:pt x="3369" y="2195"/>
                    <a:pt x="3759" y="1162"/>
                    <a:pt x="3725" y="95"/>
                  </a:cubicBezTo>
                  <a:cubicBezTo>
                    <a:pt x="3716" y="34"/>
                    <a:pt x="3667" y="0"/>
                    <a:pt x="3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7" name="Google Shape;47;p2"/>
            <p:cNvSpPr/>
            <p:nvPr/>
          </p:nvSpPr>
          <p:spPr>
            <a:xfrm>
              <a:off x="3253175" y="1730300"/>
              <a:ext cx="62550" cy="75325"/>
            </a:xfrm>
            <a:custGeom>
              <a:avLst/>
              <a:gdLst/>
              <a:ahLst/>
              <a:cxnLst/>
              <a:rect l="l" t="t" r="r" b="b"/>
              <a:pathLst>
                <a:path w="2502" h="3013" extrusionOk="0">
                  <a:moveTo>
                    <a:pt x="2341" y="1"/>
                  </a:moveTo>
                  <a:cubicBezTo>
                    <a:pt x="2317" y="1"/>
                    <a:pt x="2292" y="9"/>
                    <a:pt x="2270" y="27"/>
                  </a:cubicBezTo>
                  <a:cubicBezTo>
                    <a:pt x="1796" y="417"/>
                    <a:pt x="1372" y="857"/>
                    <a:pt x="1000" y="1331"/>
                  </a:cubicBezTo>
                  <a:cubicBezTo>
                    <a:pt x="814" y="1568"/>
                    <a:pt x="644" y="1805"/>
                    <a:pt x="492" y="2059"/>
                  </a:cubicBezTo>
                  <a:cubicBezTo>
                    <a:pt x="323" y="2296"/>
                    <a:pt x="136" y="2567"/>
                    <a:pt x="35" y="2838"/>
                  </a:cubicBezTo>
                  <a:cubicBezTo>
                    <a:pt x="1" y="2940"/>
                    <a:pt x="89" y="3012"/>
                    <a:pt x="176" y="3012"/>
                  </a:cubicBezTo>
                  <a:cubicBezTo>
                    <a:pt x="219" y="3012"/>
                    <a:pt x="261" y="2995"/>
                    <a:pt x="289" y="2956"/>
                  </a:cubicBezTo>
                  <a:cubicBezTo>
                    <a:pt x="441" y="2702"/>
                    <a:pt x="560" y="2431"/>
                    <a:pt x="712" y="2194"/>
                  </a:cubicBezTo>
                  <a:cubicBezTo>
                    <a:pt x="864" y="1940"/>
                    <a:pt x="1034" y="1703"/>
                    <a:pt x="1203" y="1466"/>
                  </a:cubicBezTo>
                  <a:cubicBezTo>
                    <a:pt x="1575" y="992"/>
                    <a:pt x="1965" y="569"/>
                    <a:pt x="2422" y="180"/>
                  </a:cubicBezTo>
                  <a:cubicBezTo>
                    <a:pt x="2501" y="100"/>
                    <a:pt x="2426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8" name="Google Shape;48;p2"/>
            <p:cNvSpPr/>
            <p:nvPr/>
          </p:nvSpPr>
          <p:spPr>
            <a:xfrm>
              <a:off x="3260375" y="1729750"/>
              <a:ext cx="34750" cy="34950"/>
            </a:xfrm>
            <a:custGeom>
              <a:avLst/>
              <a:gdLst/>
              <a:ahLst/>
              <a:cxnLst/>
              <a:rect l="l" t="t" r="r" b="b"/>
              <a:pathLst>
                <a:path w="1390" h="1398" extrusionOk="0">
                  <a:moveTo>
                    <a:pt x="1276" y="0"/>
                  </a:moveTo>
                  <a:cubicBezTo>
                    <a:pt x="1247" y="0"/>
                    <a:pt x="1214" y="14"/>
                    <a:pt x="1186" y="32"/>
                  </a:cubicBezTo>
                  <a:cubicBezTo>
                    <a:pt x="780" y="371"/>
                    <a:pt x="390" y="743"/>
                    <a:pt x="52" y="1167"/>
                  </a:cubicBezTo>
                  <a:cubicBezTo>
                    <a:pt x="1" y="1234"/>
                    <a:pt x="1" y="1302"/>
                    <a:pt x="52" y="1353"/>
                  </a:cubicBezTo>
                  <a:cubicBezTo>
                    <a:pt x="79" y="1380"/>
                    <a:pt x="116" y="1398"/>
                    <a:pt x="152" y="1398"/>
                  </a:cubicBezTo>
                  <a:cubicBezTo>
                    <a:pt x="183" y="1398"/>
                    <a:pt x="214" y="1384"/>
                    <a:pt x="238" y="1353"/>
                  </a:cubicBezTo>
                  <a:cubicBezTo>
                    <a:pt x="576" y="947"/>
                    <a:pt x="949" y="540"/>
                    <a:pt x="1338" y="185"/>
                  </a:cubicBezTo>
                  <a:cubicBezTo>
                    <a:pt x="1389" y="151"/>
                    <a:pt x="1389" y="66"/>
                    <a:pt x="1338" y="32"/>
                  </a:cubicBezTo>
                  <a:cubicBezTo>
                    <a:pt x="1323" y="9"/>
                    <a:pt x="1301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49" name="Google Shape;49;p2"/>
            <p:cNvSpPr/>
            <p:nvPr/>
          </p:nvSpPr>
          <p:spPr>
            <a:xfrm>
              <a:off x="3256500" y="1631325"/>
              <a:ext cx="62325" cy="22900"/>
            </a:xfrm>
            <a:custGeom>
              <a:avLst/>
              <a:gdLst/>
              <a:ahLst/>
              <a:cxnLst/>
              <a:rect l="l" t="t" r="r" b="b"/>
              <a:pathLst>
                <a:path w="2493" h="916" extrusionOk="0">
                  <a:moveTo>
                    <a:pt x="179" y="0"/>
                  </a:moveTo>
                  <a:cubicBezTo>
                    <a:pt x="56" y="0"/>
                    <a:pt x="0" y="185"/>
                    <a:pt x="122" y="261"/>
                  </a:cubicBezTo>
                  <a:cubicBezTo>
                    <a:pt x="461" y="482"/>
                    <a:pt x="850" y="617"/>
                    <a:pt x="1239" y="719"/>
                  </a:cubicBezTo>
                  <a:cubicBezTo>
                    <a:pt x="1426" y="769"/>
                    <a:pt x="1612" y="820"/>
                    <a:pt x="1815" y="854"/>
                  </a:cubicBezTo>
                  <a:cubicBezTo>
                    <a:pt x="1930" y="875"/>
                    <a:pt x="2070" y="915"/>
                    <a:pt x="2197" y="915"/>
                  </a:cubicBezTo>
                  <a:cubicBezTo>
                    <a:pt x="2276" y="915"/>
                    <a:pt x="2349" y="900"/>
                    <a:pt x="2408" y="854"/>
                  </a:cubicBezTo>
                  <a:cubicBezTo>
                    <a:pt x="2492" y="803"/>
                    <a:pt x="2492" y="736"/>
                    <a:pt x="2441" y="668"/>
                  </a:cubicBezTo>
                  <a:cubicBezTo>
                    <a:pt x="2323" y="515"/>
                    <a:pt x="2069" y="532"/>
                    <a:pt x="1900" y="499"/>
                  </a:cubicBezTo>
                  <a:cubicBezTo>
                    <a:pt x="1713" y="448"/>
                    <a:pt x="1527" y="414"/>
                    <a:pt x="1341" y="346"/>
                  </a:cubicBezTo>
                  <a:cubicBezTo>
                    <a:pt x="968" y="245"/>
                    <a:pt x="596" y="109"/>
                    <a:pt x="223" y="8"/>
                  </a:cubicBezTo>
                  <a:cubicBezTo>
                    <a:pt x="208" y="2"/>
                    <a:pt x="19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0" name="Google Shape;50;p2"/>
            <p:cNvSpPr/>
            <p:nvPr/>
          </p:nvSpPr>
          <p:spPr>
            <a:xfrm>
              <a:off x="3323450" y="1647150"/>
              <a:ext cx="14425" cy="11050"/>
            </a:xfrm>
            <a:custGeom>
              <a:avLst/>
              <a:gdLst/>
              <a:ahLst/>
              <a:cxnLst/>
              <a:rect l="l" t="t" r="r" b="b"/>
              <a:pathLst>
                <a:path w="577" h="442" extrusionOk="0">
                  <a:moveTo>
                    <a:pt x="288" y="1"/>
                  </a:moveTo>
                  <a:cubicBezTo>
                    <a:pt x="0" y="1"/>
                    <a:pt x="0" y="441"/>
                    <a:pt x="288" y="441"/>
                  </a:cubicBezTo>
                  <a:cubicBezTo>
                    <a:pt x="576" y="441"/>
                    <a:pt x="576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1" name="Google Shape;51;p2"/>
            <p:cNvSpPr/>
            <p:nvPr/>
          </p:nvSpPr>
          <p:spPr>
            <a:xfrm>
              <a:off x="3158975" y="1429425"/>
              <a:ext cx="339100" cy="120075"/>
            </a:xfrm>
            <a:custGeom>
              <a:avLst/>
              <a:gdLst/>
              <a:ahLst/>
              <a:cxnLst/>
              <a:rect l="l" t="t" r="r" b="b"/>
              <a:pathLst>
                <a:path w="13564" h="4803" extrusionOk="0">
                  <a:moveTo>
                    <a:pt x="167" y="0"/>
                  </a:moveTo>
                  <a:cubicBezTo>
                    <a:pt x="83" y="0"/>
                    <a:pt x="0" y="51"/>
                    <a:pt x="10" y="160"/>
                  </a:cubicBezTo>
                  <a:cubicBezTo>
                    <a:pt x="44" y="566"/>
                    <a:pt x="315" y="990"/>
                    <a:pt x="518" y="1328"/>
                  </a:cubicBezTo>
                  <a:cubicBezTo>
                    <a:pt x="755" y="1701"/>
                    <a:pt x="1043" y="2056"/>
                    <a:pt x="1348" y="2378"/>
                  </a:cubicBezTo>
                  <a:cubicBezTo>
                    <a:pt x="1957" y="3021"/>
                    <a:pt x="2702" y="3546"/>
                    <a:pt x="3515" y="3919"/>
                  </a:cubicBezTo>
                  <a:cubicBezTo>
                    <a:pt x="4918" y="4571"/>
                    <a:pt x="6508" y="4803"/>
                    <a:pt x="8079" y="4803"/>
                  </a:cubicBezTo>
                  <a:cubicBezTo>
                    <a:pt x="8669" y="4803"/>
                    <a:pt x="9256" y="4770"/>
                    <a:pt x="9830" y="4714"/>
                  </a:cubicBezTo>
                  <a:cubicBezTo>
                    <a:pt x="11066" y="4596"/>
                    <a:pt x="12336" y="4376"/>
                    <a:pt x="13470" y="3851"/>
                  </a:cubicBezTo>
                  <a:cubicBezTo>
                    <a:pt x="13563" y="3804"/>
                    <a:pt x="13500" y="3644"/>
                    <a:pt x="13410" y="3644"/>
                  </a:cubicBezTo>
                  <a:cubicBezTo>
                    <a:pt x="13402" y="3644"/>
                    <a:pt x="13394" y="3645"/>
                    <a:pt x="13385" y="3648"/>
                  </a:cubicBezTo>
                  <a:cubicBezTo>
                    <a:pt x="11585" y="4154"/>
                    <a:pt x="9759" y="4516"/>
                    <a:pt x="7895" y="4516"/>
                  </a:cubicBezTo>
                  <a:cubicBezTo>
                    <a:pt x="7638" y="4516"/>
                    <a:pt x="7380" y="4509"/>
                    <a:pt x="7121" y="4494"/>
                  </a:cubicBezTo>
                  <a:cubicBezTo>
                    <a:pt x="5242" y="4376"/>
                    <a:pt x="3312" y="3682"/>
                    <a:pt x="1924" y="2395"/>
                  </a:cubicBezTo>
                  <a:cubicBezTo>
                    <a:pt x="1585" y="2073"/>
                    <a:pt x="1263" y="1718"/>
                    <a:pt x="1009" y="1345"/>
                  </a:cubicBezTo>
                  <a:cubicBezTo>
                    <a:pt x="874" y="1142"/>
                    <a:pt x="755" y="939"/>
                    <a:pt x="654" y="736"/>
                  </a:cubicBezTo>
                  <a:cubicBezTo>
                    <a:pt x="535" y="516"/>
                    <a:pt x="467" y="279"/>
                    <a:pt x="315" y="75"/>
                  </a:cubicBezTo>
                  <a:cubicBezTo>
                    <a:pt x="287" y="26"/>
                    <a:pt x="22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2" name="Google Shape;52;p2"/>
            <p:cNvSpPr/>
            <p:nvPr/>
          </p:nvSpPr>
          <p:spPr>
            <a:xfrm>
              <a:off x="3166925" y="1461275"/>
              <a:ext cx="280975" cy="106525"/>
            </a:xfrm>
            <a:custGeom>
              <a:avLst/>
              <a:gdLst/>
              <a:ahLst/>
              <a:cxnLst/>
              <a:rect l="l" t="t" r="r" b="b"/>
              <a:pathLst>
                <a:path w="11239" h="4261" extrusionOk="0">
                  <a:moveTo>
                    <a:pt x="155" y="1"/>
                  </a:moveTo>
                  <a:cubicBezTo>
                    <a:pt x="73" y="1"/>
                    <a:pt x="1" y="95"/>
                    <a:pt x="14" y="190"/>
                  </a:cubicBezTo>
                  <a:cubicBezTo>
                    <a:pt x="82" y="511"/>
                    <a:pt x="353" y="799"/>
                    <a:pt x="556" y="1053"/>
                  </a:cubicBezTo>
                  <a:cubicBezTo>
                    <a:pt x="810" y="1358"/>
                    <a:pt x="1081" y="1629"/>
                    <a:pt x="1368" y="1900"/>
                  </a:cubicBezTo>
                  <a:cubicBezTo>
                    <a:pt x="1927" y="2391"/>
                    <a:pt x="2571" y="2814"/>
                    <a:pt x="3248" y="3153"/>
                  </a:cubicBezTo>
                  <a:cubicBezTo>
                    <a:pt x="4755" y="3897"/>
                    <a:pt x="6431" y="4219"/>
                    <a:pt x="8090" y="4253"/>
                  </a:cubicBezTo>
                  <a:cubicBezTo>
                    <a:pt x="8239" y="4258"/>
                    <a:pt x="8387" y="4260"/>
                    <a:pt x="8535" y="4260"/>
                  </a:cubicBezTo>
                  <a:cubicBezTo>
                    <a:pt x="9411" y="4260"/>
                    <a:pt x="10268" y="4175"/>
                    <a:pt x="11137" y="4016"/>
                  </a:cubicBezTo>
                  <a:cubicBezTo>
                    <a:pt x="11239" y="3999"/>
                    <a:pt x="11205" y="3830"/>
                    <a:pt x="11120" y="3830"/>
                  </a:cubicBezTo>
                  <a:cubicBezTo>
                    <a:pt x="10271" y="3921"/>
                    <a:pt x="9422" y="3984"/>
                    <a:pt x="8578" y="3984"/>
                  </a:cubicBezTo>
                  <a:cubicBezTo>
                    <a:pt x="7219" y="3984"/>
                    <a:pt x="5874" y="3819"/>
                    <a:pt x="4568" y="3339"/>
                  </a:cubicBezTo>
                  <a:cubicBezTo>
                    <a:pt x="3688" y="3017"/>
                    <a:pt x="2858" y="2560"/>
                    <a:pt x="2113" y="1984"/>
                  </a:cubicBezTo>
                  <a:cubicBezTo>
                    <a:pt x="1741" y="1696"/>
                    <a:pt x="1385" y="1375"/>
                    <a:pt x="1081" y="1036"/>
                  </a:cubicBezTo>
                  <a:cubicBezTo>
                    <a:pt x="793" y="715"/>
                    <a:pt x="573" y="274"/>
                    <a:pt x="217" y="20"/>
                  </a:cubicBezTo>
                  <a:cubicBezTo>
                    <a:pt x="197" y="7"/>
                    <a:pt x="175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3" name="Google Shape;53;p2"/>
            <p:cNvSpPr/>
            <p:nvPr/>
          </p:nvSpPr>
          <p:spPr>
            <a:xfrm>
              <a:off x="3525350" y="1512575"/>
              <a:ext cx="16100" cy="7750"/>
            </a:xfrm>
            <a:custGeom>
              <a:avLst/>
              <a:gdLst/>
              <a:ahLst/>
              <a:cxnLst/>
              <a:rect l="l" t="t" r="r" b="b"/>
              <a:pathLst>
                <a:path w="644" h="310" extrusionOk="0">
                  <a:moveTo>
                    <a:pt x="542" y="0"/>
                  </a:moveTo>
                  <a:cubicBezTo>
                    <a:pt x="491" y="0"/>
                    <a:pt x="457" y="0"/>
                    <a:pt x="407" y="17"/>
                  </a:cubicBezTo>
                  <a:cubicBezTo>
                    <a:pt x="373" y="17"/>
                    <a:pt x="339" y="34"/>
                    <a:pt x="305" y="34"/>
                  </a:cubicBezTo>
                  <a:cubicBezTo>
                    <a:pt x="237" y="51"/>
                    <a:pt x="153" y="85"/>
                    <a:pt x="85" y="102"/>
                  </a:cubicBezTo>
                  <a:cubicBezTo>
                    <a:pt x="34" y="119"/>
                    <a:pt x="0" y="169"/>
                    <a:pt x="17" y="237"/>
                  </a:cubicBezTo>
                  <a:cubicBezTo>
                    <a:pt x="31" y="279"/>
                    <a:pt x="68" y="309"/>
                    <a:pt x="118" y="309"/>
                  </a:cubicBezTo>
                  <a:cubicBezTo>
                    <a:pt x="129" y="309"/>
                    <a:pt x="141" y="308"/>
                    <a:pt x="153" y="305"/>
                  </a:cubicBezTo>
                  <a:cubicBezTo>
                    <a:pt x="220" y="288"/>
                    <a:pt x="288" y="288"/>
                    <a:pt x="373" y="271"/>
                  </a:cubicBezTo>
                  <a:cubicBezTo>
                    <a:pt x="407" y="254"/>
                    <a:pt x="440" y="254"/>
                    <a:pt x="474" y="237"/>
                  </a:cubicBezTo>
                  <a:cubicBezTo>
                    <a:pt x="508" y="237"/>
                    <a:pt x="559" y="203"/>
                    <a:pt x="593" y="186"/>
                  </a:cubicBezTo>
                  <a:cubicBezTo>
                    <a:pt x="627" y="169"/>
                    <a:pt x="644" y="119"/>
                    <a:pt x="644" y="85"/>
                  </a:cubicBezTo>
                  <a:cubicBezTo>
                    <a:pt x="627" y="34"/>
                    <a:pt x="593" y="17"/>
                    <a:pt x="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4" name="Google Shape;54;p2"/>
            <p:cNvSpPr/>
            <p:nvPr/>
          </p:nvSpPr>
          <p:spPr>
            <a:xfrm>
              <a:off x="3628525" y="1460850"/>
              <a:ext cx="580475" cy="263450"/>
            </a:xfrm>
            <a:custGeom>
              <a:avLst/>
              <a:gdLst/>
              <a:ahLst/>
              <a:cxnLst/>
              <a:rect l="l" t="t" r="r" b="b"/>
              <a:pathLst>
                <a:path w="23219" h="10538" extrusionOk="0">
                  <a:moveTo>
                    <a:pt x="6008" y="1"/>
                  </a:moveTo>
                  <a:cubicBezTo>
                    <a:pt x="4015" y="1"/>
                    <a:pt x="2000" y="295"/>
                    <a:pt x="106" y="985"/>
                  </a:cubicBezTo>
                  <a:cubicBezTo>
                    <a:pt x="0" y="1016"/>
                    <a:pt x="29" y="1180"/>
                    <a:pt x="132" y="1180"/>
                  </a:cubicBezTo>
                  <a:cubicBezTo>
                    <a:pt x="145" y="1180"/>
                    <a:pt x="159" y="1177"/>
                    <a:pt x="174" y="1172"/>
                  </a:cubicBezTo>
                  <a:cubicBezTo>
                    <a:pt x="2117" y="622"/>
                    <a:pt x="4110" y="320"/>
                    <a:pt x="6104" y="320"/>
                  </a:cubicBezTo>
                  <a:cubicBezTo>
                    <a:pt x="7793" y="320"/>
                    <a:pt x="9483" y="537"/>
                    <a:pt x="11145" y="1002"/>
                  </a:cubicBezTo>
                  <a:cubicBezTo>
                    <a:pt x="14361" y="1883"/>
                    <a:pt x="17307" y="3627"/>
                    <a:pt x="19610" y="6048"/>
                  </a:cubicBezTo>
                  <a:cubicBezTo>
                    <a:pt x="20880" y="7368"/>
                    <a:pt x="21963" y="8824"/>
                    <a:pt x="22827" y="10450"/>
                  </a:cubicBezTo>
                  <a:cubicBezTo>
                    <a:pt x="22858" y="10512"/>
                    <a:pt x="22909" y="10537"/>
                    <a:pt x="22963" y="10537"/>
                  </a:cubicBezTo>
                  <a:cubicBezTo>
                    <a:pt x="23085" y="10537"/>
                    <a:pt x="23219" y="10405"/>
                    <a:pt x="23148" y="10263"/>
                  </a:cubicBezTo>
                  <a:cubicBezTo>
                    <a:pt x="21591" y="7334"/>
                    <a:pt x="19288" y="4880"/>
                    <a:pt x="16528" y="3085"/>
                  </a:cubicBezTo>
                  <a:cubicBezTo>
                    <a:pt x="13498" y="1121"/>
                    <a:pt x="9942" y="54"/>
                    <a:pt x="6336" y="3"/>
                  </a:cubicBezTo>
                  <a:cubicBezTo>
                    <a:pt x="6227" y="2"/>
                    <a:pt x="6117" y="1"/>
                    <a:pt x="6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5" name="Google Shape;55;p2"/>
            <p:cNvSpPr/>
            <p:nvPr/>
          </p:nvSpPr>
          <p:spPr>
            <a:xfrm>
              <a:off x="3661625" y="1491825"/>
              <a:ext cx="20350" cy="9425"/>
            </a:xfrm>
            <a:custGeom>
              <a:avLst/>
              <a:gdLst/>
              <a:ahLst/>
              <a:cxnLst/>
              <a:rect l="l" t="t" r="r" b="b"/>
              <a:pathLst>
                <a:path w="814" h="377" extrusionOk="0">
                  <a:moveTo>
                    <a:pt x="661" y="0"/>
                  </a:moveTo>
                  <a:cubicBezTo>
                    <a:pt x="475" y="17"/>
                    <a:pt x="306" y="68"/>
                    <a:pt x="119" y="102"/>
                  </a:cubicBezTo>
                  <a:cubicBezTo>
                    <a:pt x="52" y="119"/>
                    <a:pt x="1" y="204"/>
                    <a:pt x="35" y="271"/>
                  </a:cubicBezTo>
                  <a:cubicBezTo>
                    <a:pt x="49" y="330"/>
                    <a:pt x="102" y="376"/>
                    <a:pt x="161" y="376"/>
                  </a:cubicBezTo>
                  <a:cubicBezTo>
                    <a:pt x="169" y="376"/>
                    <a:pt x="178" y="375"/>
                    <a:pt x="187" y="373"/>
                  </a:cubicBezTo>
                  <a:cubicBezTo>
                    <a:pt x="373" y="322"/>
                    <a:pt x="560" y="288"/>
                    <a:pt x="712" y="204"/>
                  </a:cubicBezTo>
                  <a:cubicBezTo>
                    <a:pt x="814" y="153"/>
                    <a:pt x="763" y="0"/>
                    <a:pt x="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6" name="Google Shape;56;p2"/>
            <p:cNvSpPr/>
            <p:nvPr/>
          </p:nvSpPr>
          <p:spPr>
            <a:xfrm>
              <a:off x="3695200" y="1480225"/>
              <a:ext cx="495275" cy="220450"/>
            </a:xfrm>
            <a:custGeom>
              <a:avLst/>
              <a:gdLst/>
              <a:ahLst/>
              <a:cxnLst/>
              <a:rect l="l" t="t" r="r" b="b"/>
              <a:pathLst>
                <a:path w="19811" h="8818" extrusionOk="0">
                  <a:moveTo>
                    <a:pt x="3891" y="1"/>
                  </a:moveTo>
                  <a:cubicBezTo>
                    <a:pt x="2628" y="1"/>
                    <a:pt x="1362" y="129"/>
                    <a:pt x="131" y="397"/>
                  </a:cubicBezTo>
                  <a:cubicBezTo>
                    <a:pt x="1" y="429"/>
                    <a:pt x="58" y="618"/>
                    <a:pt x="183" y="618"/>
                  </a:cubicBezTo>
                  <a:cubicBezTo>
                    <a:pt x="188" y="618"/>
                    <a:pt x="193" y="617"/>
                    <a:pt x="199" y="617"/>
                  </a:cubicBezTo>
                  <a:cubicBezTo>
                    <a:pt x="1410" y="399"/>
                    <a:pt x="2635" y="285"/>
                    <a:pt x="3858" y="285"/>
                  </a:cubicBezTo>
                  <a:cubicBezTo>
                    <a:pt x="5678" y="285"/>
                    <a:pt x="7494" y="537"/>
                    <a:pt x="9256" y="1074"/>
                  </a:cubicBezTo>
                  <a:cubicBezTo>
                    <a:pt x="11931" y="1887"/>
                    <a:pt x="14386" y="3309"/>
                    <a:pt x="16418" y="5188"/>
                  </a:cubicBezTo>
                  <a:cubicBezTo>
                    <a:pt x="17535" y="6238"/>
                    <a:pt x="18500" y="7440"/>
                    <a:pt x="19330" y="8727"/>
                  </a:cubicBezTo>
                  <a:cubicBezTo>
                    <a:pt x="19375" y="8791"/>
                    <a:pt x="19438" y="8818"/>
                    <a:pt x="19502" y="8818"/>
                  </a:cubicBezTo>
                  <a:cubicBezTo>
                    <a:pt x="19656" y="8818"/>
                    <a:pt x="19810" y="8662"/>
                    <a:pt x="19702" y="8506"/>
                  </a:cubicBezTo>
                  <a:cubicBezTo>
                    <a:pt x="16520" y="3698"/>
                    <a:pt x="11102" y="515"/>
                    <a:pt x="5362" y="58"/>
                  </a:cubicBezTo>
                  <a:cubicBezTo>
                    <a:pt x="4874" y="20"/>
                    <a:pt x="4383" y="1"/>
                    <a:pt x="3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7" name="Google Shape;57;p2"/>
            <p:cNvSpPr/>
            <p:nvPr/>
          </p:nvSpPr>
          <p:spPr>
            <a:xfrm>
              <a:off x="3713700" y="1535825"/>
              <a:ext cx="20750" cy="8950"/>
            </a:xfrm>
            <a:custGeom>
              <a:avLst/>
              <a:gdLst/>
              <a:ahLst/>
              <a:cxnLst/>
              <a:rect l="l" t="t" r="r" b="b"/>
              <a:pathLst>
                <a:path w="830" h="358" extrusionOk="0">
                  <a:moveTo>
                    <a:pt x="567" y="1"/>
                  </a:moveTo>
                  <a:cubicBezTo>
                    <a:pt x="396" y="1"/>
                    <a:pt x="219" y="68"/>
                    <a:pt x="85" y="154"/>
                  </a:cubicBezTo>
                  <a:cubicBezTo>
                    <a:pt x="34" y="171"/>
                    <a:pt x="0" y="255"/>
                    <a:pt x="34" y="306"/>
                  </a:cubicBezTo>
                  <a:cubicBezTo>
                    <a:pt x="56" y="339"/>
                    <a:pt x="92" y="357"/>
                    <a:pt x="133" y="357"/>
                  </a:cubicBezTo>
                  <a:cubicBezTo>
                    <a:pt x="156" y="357"/>
                    <a:pt x="179" y="352"/>
                    <a:pt x="203" y="340"/>
                  </a:cubicBezTo>
                  <a:cubicBezTo>
                    <a:pt x="220" y="340"/>
                    <a:pt x="237" y="323"/>
                    <a:pt x="271" y="306"/>
                  </a:cubicBezTo>
                  <a:cubicBezTo>
                    <a:pt x="271" y="306"/>
                    <a:pt x="286" y="298"/>
                    <a:pt x="291" y="298"/>
                  </a:cubicBezTo>
                  <a:cubicBezTo>
                    <a:pt x="294" y="298"/>
                    <a:pt x="294" y="300"/>
                    <a:pt x="288" y="306"/>
                  </a:cubicBezTo>
                  <a:cubicBezTo>
                    <a:pt x="288" y="306"/>
                    <a:pt x="305" y="289"/>
                    <a:pt x="322" y="289"/>
                  </a:cubicBezTo>
                  <a:cubicBezTo>
                    <a:pt x="356" y="272"/>
                    <a:pt x="407" y="255"/>
                    <a:pt x="457" y="255"/>
                  </a:cubicBezTo>
                  <a:cubicBezTo>
                    <a:pt x="474" y="255"/>
                    <a:pt x="474" y="238"/>
                    <a:pt x="491" y="238"/>
                  </a:cubicBezTo>
                  <a:lnTo>
                    <a:pt x="576" y="238"/>
                  </a:lnTo>
                  <a:cubicBezTo>
                    <a:pt x="593" y="238"/>
                    <a:pt x="610" y="238"/>
                    <a:pt x="627" y="221"/>
                  </a:cubicBezTo>
                  <a:lnTo>
                    <a:pt x="728" y="221"/>
                  </a:lnTo>
                  <a:cubicBezTo>
                    <a:pt x="779" y="221"/>
                    <a:pt x="813" y="187"/>
                    <a:pt x="830" y="137"/>
                  </a:cubicBezTo>
                  <a:cubicBezTo>
                    <a:pt x="830" y="86"/>
                    <a:pt x="796" y="35"/>
                    <a:pt x="762" y="35"/>
                  </a:cubicBezTo>
                  <a:cubicBezTo>
                    <a:pt x="700" y="11"/>
                    <a:pt x="634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8" name="Google Shape;58;p2"/>
            <p:cNvSpPr/>
            <p:nvPr/>
          </p:nvSpPr>
          <p:spPr>
            <a:xfrm>
              <a:off x="3751625" y="1527050"/>
              <a:ext cx="452900" cy="204850"/>
            </a:xfrm>
            <a:custGeom>
              <a:avLst/>
              <a:gdLst/>
              <a:ahLst/>
              <a:cxnLst/>
              <a:rect l="l" t="t" r="r" b="b"/>
              <a:pathLst>
                <a:path w="18116" h="8194" extrusionOk="0">
                  <a:moveTo>
                    <a:pt x="3237" y="1"/>
                  </a:moveTo>
                  <a:cubicBezTo>
                    <a:pt x="2187" y="1"/>
                    <a:pt x="1147" y="148"/>
                    <a:pt x="143" y="454"/>
                  </a:cubicBezTo>
                  <a:cubicBezTo>
                    <a:pt x="1" y="501"/>
                    <a:pt x="49" y="694"/>
                    <a:pt x="166" y="694"/>
                  </a:cubicBezTo>
                  <a:cubicBezTo>
                    <a:pt x="174" y="694"/>
                    <a:pt x="184" y="693"/>
                    <a:pt x="193" y="691"/>
                  </a:cubicBezTo>
                  <a:cubicBezTo>
                    <a:pt x="1176" y="403"/>
                    <a:pt x="2185" y="272"/>
                    <a:pt x="3195" y="272"/>
                  </a:cubicBezTo>
                  <a:cubicBezTo>
                    <a:pt x="4744" y="272"/>
                    <a:pt x="6296" y="581"/>
                    <a:pt x="7761" y="1114"/>
                  </a:cubicBezTo>
                  <a:cubicBezTo>
                    <a:pt x="10233" y="2011"/>
                    <a:pt x="12434" y="3518"/>
                    <a:pt x="14449" y="5194"/>
                  </a:cubicBezTo>
                  <a:cubicBezTo>
                    <a:pt x="15583" y="6126"/>
                    <a:pt x="16633" y="7141"/>
                    <a:pt x="17716" y="8140"/>
                  </a:cubicBezTo>
                  <a:cubicBezTo>
                    <a:pt x="17754" y="8178"/>
                    <a:pt x="17797" y="8194"/>
                    <a:pt x="17839" y="8194"/>
                  </a:cubicBezTo>
                  <a:cubicBezTo>
                    <a:pt x="17984" y="8194"/>
                    <a:pt x="18115" y="8001"/>
                    <a:pt x="17970" y="7869"/>
                  </a:cubicBezTo>
                  <a:cubicBezTo>
                    <a:pt x="16971" y="6938"/>
                    <a:pt x="15939" y="6041"/>
                    <a:pt x="14906" y="5161"/>
                  </a:cubicBezTo>
                  <a:cubicBezTo>
                    <a:pt x="13873" y="4297"/>
                    <a:pt x="12807" y="3484"/>
                    <a:pt x="11689" y="2756"/>
                  </a:cubicBezTo>
                  <a:cubicBezTo>
                    <a:pt x="9505" y="1351"/>
                    <a:pt x="7050" y="318"/>
                    <a:pt x="4443" y="64"/>
                  </a:cubicBezTo>
                  <a:cubicBezTo>
                    <a:pt x="4040" y="22"/>
                    <a:pt x="3638" y="1"/>
                    <a:pt x="3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59" name="Google Shape;59;p2"/>
            <p:cNvSpPr/>
            <p:nvPr/>
          </p:nvSpPr>
          <p:spPr>
            <a:xfrm>
              <a:off x="3922375" y="1529925"/>
              <a:ext cx="11450" cy="5100"/>
            </a:xfrm>
            <a:custGeom>
              <a:avLst/>
              <a:gdLst/>
              <a:ahLst/>
              <a:cxnLst/>
              <a:rect l="l" t="t" r="r" b="b"/>
              <a:pathLst>
                <a:path w="458" h="204" extrusionOk="0">
                  <a:moveTo>
                    <a:pt x="102" y="0"/>
                  </a:moveTo>
                  <a:cubicBezTo>
                    <a:pt x="51" y="0"/>
                    <a:pt x="0" y="51"/>
                    <a:pt x="0" y="102"/>
                  </a:cubicBezTo>
                  <a:cubicBezTo>
                    <a:pt x="0" y="153"/>
                    <a:pt x="51" y="203"/>
                    <a:pt x="102" y="203"/>
                  </a:cubicBezTo>
                  <a:lnTo>
                    <a:pt x="322" y="203"/>
                  </a:lnTo>
                  <a:cubicBezTo>
                    <a:pt x="356" y="203"/>
                    <a:pt x="373" y="186"/>
                    <a:pt x="389" y="186"/>
                  </a:cubicBezTo>
                  <a:cubicBezTo>
                    <a:pt x="457" y="136"/>
                    <a:pt x="457" y="68"/>
                    <a:pt x="389" y="34"/>
                  </a:cubicBezTo>
                  <a:cubicBezTo>
                    <a:pt x="373" y="17"/>
                    <a:pt x="356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0" name="Google Shape;60;p2"/>
            <p:cNvSpPr/>
            <p:nvPr/>
          </p:nvSpPr>
          <p:spPr>
            <a:xfrm>
              <a:off x="3964225" y="1541100"/>
              <a:ext cx="220750" cy="162100"/>
            </a:xfrm>
            <a:custGeom>
              <a:avLst/>
              <a:gdLst/>
              <a:ahLst/>
              <a:cxnLst/>
              <a:rect l="l" t="t" r="r" b="b"/>
              <a:pathLst>
                <a:path w="8830" h="6484" extrusionOk="0">
                  <a:moveTo>
                    <a:pt x="173" y="1"/>
                  </a:moveTo>
                  <a:cubicBezTo>
                    <a:pt x="65" y="1"/>
                    <a:pt x="0" y="137"/>
                    <a:pt x="104" y="197"/>
                  </a:cubicBezTo>
                  <a:cubicBezTo>
                    <a:pt x="1695" y="925"/>
                    <a:pt x="3202" y="1805"/>
                    <a:pt x="4607" y="2838"/>
                  </a:cubicBezTo>
                  <a:cubicBezTo>
                    <a:pt x="5318" y="3363"/>
                    <a:pt x="5996" y="3921"/>
                    <a:pt x="6656" y="4531"/>
                  </a:cubicBezTo>
                  <a:cubicBezTo>
                    <a:pt x="6978" y="4819"/>
                    <a:pt x="7282" y="5123"/>
                    <a:pt x="7604" y="5445"/>
                  </a:cubicBezTo>
                  <a:cubicBezTo>
                    <a:pt x="7909" y="5767"/>
                    <a:pt x="8163" y="6122"/>
                    <a:pt x="8467" y="6444"/>
                  </a:cubicBezTo>
                  <a:cubicBezTo>
                    <a:pt x="8499" y="6472"/>
                    <a:pt x="8537" y="6484"/>
                    <a:pt x="8575" y="6484"/>
                  </a:cubicBezTo>
                  <a:cubicBezTo>
                    <a:pt x="8701" y="6484"/>
                    <a:pt x="8829" y="6354"/>
                    <a:pt x="8738" y="6224"/>
                  </a:cubicBezTo>
                  <a:cubicBezTo>
                    <a:pt x="8467" y="5885"/>
                    <a:pt x="8129" y="5597"/>
                    <a:pt x="7824" y="5276"/>
                  </a:cubicBezTo>
                  <a:cubicBezTo>
                    <a:pt x="7502" y="4954"/>
                    <a:pt x="7181" y="4649"/>
                    <a:pt x="6842" y="4328"/>
                  </a:cubicBezTo>
                  <a:cubicBezTo>
                    <a:pt x="6216" y="3752"/>
                    <a:pt x="5538" y="3210"/>
                    <a:pt x="4861" y="2702"/>
                  </a:cubicBezTo>
                  <a:cubicBezTo>
                    <a:pt x="3422" y="1636"/>
                    <a:pt x="1865" y="704"/>
                    <a:pt x="222" y="10"/>
                  </a:cubicBezTo>
                  <a:cubicBezTo>
                    <a:pt x="205" y="4"/>
                    <a:pt x="188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1" name="Google Shape;61;p2"/>
            <p:cNvSpPr/>
            <p:nvPr/>
          </p:nvSpPr>
          <p:spPr>
            <a:xfrm>
              <a:off x="3789025" y="1552350"/>
              <a:ext cx="12725" cy="6900"/>
            </a:xfrm>
            <a:custGeom>
              <a:avLst/>
              <a:gdLst/>
              <a:ahLst/>
              <a:cxnLst/>
              <a:rect l="l" t="t" r="r" b="b"/>
              <a:pathLst>
                <a:path w="509" h="276" extrusionOk="0">
                  <a:moveTo>
                    <a:pt x="340" y="1"/>
                  </a:moveTo>
                  <a:cubicBezTo>
                    <a:pt x="306" y="1"/>
                    <a:pt x="272" y="17"/>
                    <a:pt x="238" y="17"/>
                  </a:cubicBezTo>
                  <a:lnTo>
                    <a:pt x="86" y="68"/>
                  </a:lnTo>
                  <a:cubicBezTo>
                    <a:pt x="35" y="68"/>
                    <a:pt x="1" y="136"/>
                    <a:pt x="18" y="204"/>
                  </a:cubicBezTo>
                  <a:cubicBezTo>
                    <a:pt x="32" y="245"/>
                    <a:pt x="69" y="276"/>
                    <a:pt x="119" y="276"/>
                  </a:cubicBezTo>
                  <a:cubicBezTo>
                    <a:pt x="130" y="276"/>
                    <a:pt x="141" y="274"/>
                    <a:pt x="153" y="271"/>
                  </a:cubicBezTo>
                  <a:cubicBezTo>
                    <a:pt x="204" y="254"/>
                    <a:pt x="255" y="238"/>
                    <a:pt x="306" y="221"/>
                  </a:cubicBezTo>
                  <a:cubicBezTo>
                    <a:pt x="323" y="221"/>
                    <a:pt x="356" y="204"/>
                    <a:pt x="390" y="204"/>
                  </a:cubicBezTo>
                  <a:lnTo>
                    <a:pt x="458" y="170"/>
                  </a:lnTo>
                  <a:cubicBezTo>
                    <a:pt x="492" y="153"/>
                    <a:pt x="509" y="102"/>
                    <a:pt x="509" y="68"/>
                  </a:cubicBezTo>
                  <a:cubicBezTo>
                    <a:pt x="492" y="51"/>
                    <a:pt x="492" y="34"/>
                    <a:pt x="475" y="17"/>
                  </a:cubicBezTo>
                  <a:cubicBezTo>
                    <a:pt x="458" y="1"/>
                    <a:pt x="441" y="1"/>
                    <a:pt x="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2" name="Google Shape;62;p2"/>
            <p:cNvSpPr/>
            <p:nvPr/>
          </p:nvSpPr>
          <p:spPr>
            <a:xfrm>
              <a:off x="3820775" y="1549675"/>
              <a:ext cx="365250" cy="162400"/>
            </a:xfrm>
            <a:custGeom>
              <a:avLst/>
              <a:gdLst/>
              <a:ahLst/>
              <a:cxnLst/>
              <a:rect l="l" t="t" r="r" b="b"/>
              <a:pathLst>
                <a:path w="14610" h="6496" extrusionOk="0">
                  <a:moveTo>
                    <a:pt x="902" y="0"/>
                  </a:moveTo>
                  <a:cubicBezTo>
                    <a:pt x="652" y="0"/>
                    <a:pt x="402" y="8"/>
                    <a:pt x="153" y="23"/>
                  </a:cubicBezTo>
                  <a:cubicBezTo>
                    <a:pt x="1" y="23"/>
                    <a:pt x="1" y="260"/>
                    <a:pt x="153" y="260"/>
                  </a:cubicBezTo>
                  <a:cubicBezTo>
                    <a:pt x="287" y="256"/>
                    <a:pt x="420" y="253"/>
                    <a:pt x="553" y="253"/>
                  </a:cubicBezTo>
                  <a:cubicBezTo>
                    <a:pt x="4546" y="253"/>
                    <a:pt x="8218" y="2196"/>
                    <a:pt x="11446" y="4408"/>
                  </a:cubicBezTo>
                  <a:cubicBezTo>
                    <a:pt x="12394" y="5068"/>
                    <a:pt x="13325" y="5745"/>
                    <a:pt x="14256" y="6456"/>
                  </a:cubicBezTo>
                  <a:cubicBezTo>
                    <a:pt x="14289" y="6484"/>
                    <a:pt x="14323" y="6495"/>
                    <a:pt x="14355" y="6495"/>
                  </a:cubicBezTo>
                  <a:cubicBezTo>
                    <a:pt x="14502" y="6495"/>
                    <a:pt x="14610" y="6246"/>
                    <a:pt x="14442" y="6135"/>
                  </a:cubicBezTo>
                  <a:cubicBezTo>
                    <a:pt x="11073" y="3731"/>
                    <a:pt x="7687" y="1191"/>
                    <a:pt x="3556" y="294"/>
                  </a:cubicBezTo>
                  <a:cubicBezTo>
                    <a:pt x="2684" y="96"/>
                    <a:pt x="1791" y="0"/>
                    <a:pt x="9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3" name="Google Shape;63;p2"/>
            <p:cNvSpPr/>
            <p:nvPr/>
          </p:nvSpPr>
          <p:spPr>
            <a:xfrm>
              <a:off x="3722950" y="1608700"/>
              <a:ext cx="447525" cy="108025"/>
            </a:xfrm>
            <a:custGeom>
              <a:avLst/>
              <a:gdLst/>
              <a:ahLst/>
              <a:cxnLst/>
              <a:rect l="l" t="t" r="r" b="b"/>
              <a:pathLst>
                <a:path w="17901" h="4321" extrusionOk="0">
                  <a:moveTo>
                    <a:pt x="5043" y="1"/>
                  </a:moveTo>
                  <a:cubicBezTo>
                    <a:pt x="4746" y="1"/>
                    <a:pt x="4448" y="11"/>
                    <a:pt x="4151" y="32"/>
                  </a:cubicBezTo>
                  <a:cubicBezTo>
                    <a:pt x="2762" y="117"/>
                    <a:pt x="1391" y="422"/>
                    <a:pt x="121" y="963"/>
                  </a:cubicBezTo>
                  <a:cubicBezTo>
                    <a:pt x="1" y="1009"/>
                    <a:pt x="28" y="1175"/>
                    <a:pt x="131" y="1175"/>
                  </a:cubicBezTo>
                  <a:cubicBezTo>
                    <a:pt x="143" y="1175"/>
                    <a:pt x="157" y="1172"/>
                    <a:pt x="172" y="1166"/>
                  </a:cubicBezTo>
                  <a:cubicBezTo>
                    <a:pt x="1637" y="600"/>
                    <a:pt x="3204" y="310"/>
                    <a:pt x="4770" y="310"/>
                  </a:cubicBezTo>
                  <a:cubicBezTo>
                    <a:pt x="5682" y="310"/>
                    <a:pt x="6594" y="408"/>
                    <a:pt x="7486" y="608"/>
                  </a:cubicBezTo>
                  <a:cubicBezTo>
                    <a:pt x="9755" y="1116"/>
                    <a:pt x="11803" y="2250"/>
                    <a:pt x="13937" y="3147"/>
                  </a:cubicBezTo>
                  <a:cubicBezTo>
                    <a:pt x="15122" y="3638"/>
                    <a:pt x="16324" y="4095"/>
                    <a:pt x="17594" y="4316"/>
                  </a:cubicBezTo>
                  <a:cubicBezTo>
                    <a:pt x="17609" y="4319"/>
                    <a:pt x="17624" y="4321"/>
                    <a:pt x="17639" y="4321"/>
                  </a:cubicBezTo>
                  <a:cubicBezTo>
                    <a:pt x="17841" y="4321"/>
                    <a:pt x="17901" y="4009"/>
                    <a:pt x="17695" y="3977"/>
                  </a:cubicBezTo>
                  <a:cubicBezTo>
                    <a:pt x="15342" y="3571"/>
                    <a:pt x="13242" y="2419"/>
                    <a:pt x="11075" y="1471"/>
                  </a:cubicBezTo>
                  <a:cubicBezTo>
                    <a:pt x="10009" y="997"/>
                    <a:pt x="8925" y="574"/>
                    <a:pt x="7774" y="320"/>
                  </a:cubicBezTo>
                  <a:cubicBezTo>
                    <a:pt x="6878" y="102"/>
                    <a:pt x="5963" y="1"/>
                    <a:pt x="5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4" name="Google Shape;64;p2"/>
            <p:cNvSpPr/>
            <p:nvPr/>
          </p:nvSpPr>
          <p:spPr>
            <a:xfrm>
              <a:off x="3151175" y="1446825"/>
              <a:ext cx="256675" cy="165375"/>
            </a:xfrm>
            <a:custGeom>
              <a:avLst/>
              <a:gdLst/>
              <a:ahLst/>
              <a:cxnLst/>
              <a:rect l="l" t="t" r="r" b="b"/>
              <a:pathLst>
                <a:path w="10267" h="6615" extrusionOk="0">
                  <a:moveTo>
                    <a:pt x="180" y="1"/>
                  </a:moveTo>
                  <a:cubicBezTo>
                    <a:pt x="94" y="1"/>
                    <a:pt x="1" y="63"/>
                    <a:pt x="1" y="158"/>
                  </a:cubicBezTo>
                  <a:cubicBezTo>
                    <a:pt x="1" y="564"/>
                    <a:pt x="187" y="971"/>
                    <a:pt x="339" y="1343"/>
                  </a:cubicBezTo>
                  <a:cubicBezTo>
                    <a:pt x="492" y="1716"/>
                    <a:pt x="661" y="2088"/>
                    <a:pt x="864" y="2427"/>
                  </a:cubicBezTo>
                  <a:cubicBezTo>
                    <a:pt x="1270" y="3138"/>
                    <a:pt x="1778" y="3798"/>
                    <a:pt x="2388" y="4374"/>
                  </a:cubicBezTo>
                  <a:cubicBezTo>
                    <a:pt x="3675" y="5593"/>
                    <a:pt x="5317" y="6321"/>
                    <a:pt x="7078" y="6541"/>
                  </a:cubicBezTo>
                  <a:cubicBezTo>
                    <a:pt x="7441" y="6589"/>
                    <a:pt x="7807" y="6614"/>
                    <a:pt x="8172" y="6614"/>
                  </a:cubicBezTo>
                  <a:cubicBezTo>
                    <a:pt x="8828" y="6614"/>
                    <a:pt x="9484" y="6535"/>
                    <a:pt x="10125" y="6372"/>
                  </a:cubicBezTo>
                  <a:cubicBezTo>
                    <a:pt x="10267" y="6340"/>
                    <a:pt x="10218" y="6148"/>
                    <a:pt x="10102" y="6148"/>
                  </a:cubicBezTo>
                  <a:cubicBezTo>
                    <a:pt x="10093" y="6148"/>
                    <a:pt x="10084" y="6149"/>
                    <a:pt x="10074" y="6152"/>
                  </a:cubicBezTo>
                  <a:cubicBezTo>
                    <a:pt x="9456" y="6278"/>
                    <a:pt x="8828" y="6344"/>
                    <a:pt x="8204" y="6344"/>
                  </a:cubicBezTo>
                  <a:cubicBezTo>
                    <a:pt x="7069" y="6344"/>
                    <a:pt x="5942" y="6124"/>
                    <a:pt x="4894" y="5644"/>
                  </a:cubicBezTo>
                  <a:cubicBezTo>
                    <a:pt x="3438" y="4950"/>
                    <a:pt x="2185" y="3866"/>
                    <a:pt x="1338" y="2495"/>
                  </a:cubicBezTo>
                  <a:cubicBezTo>
                    <a:pt x="1118" y="2122"/>
                    <a:pt x="915" y="1733"/>
                    <a:pt x="746" y="1326"/>
                  </a:cubicBezTo>
                  <a:cubicBezTo>
                    <a:pt x="576" y="920"/>
                    <a:pt x="509" y="463"/>
                    <a:pt x="305" y="74"/>
                  </a:cubicBezTo>
                  <a:cubicBezTo>
                    <a:pt x="280" y="23"/>
                    <a:pt x="231" y="1"/>
                    <a:pt x="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5" name="Google Shape;65;p2"/>
            <p:cNvSpPr/>
            <p:nvPr/>
          </p:nvSpPr>
          <p:spPr>
            <a:xfrm>
              <a:off x="3429275" y="1595525"/>
              <a:ext cx="11450" cy="6800"/>
            </a:xfrm>
            <a:custGeom>
              <a:avLst/>
              <a:gdLst/>
              <a:ahLst/>
              <a:cxnLst/>
              <a:rect l="l" t="t" r="r" b="b"/>
              <a:pathLst>
                <a:path w="458" h="272" extrusionOk="0">
                  <a:moveTo>
                    <a:pt x="135" y="0"/>
                  </a:moveTo>
                  <a:cubicBezTo>
                    <a:pt x="102" y="0"/>
                    <a:pt x="68" y="17"/>
                    <a:pt x="34" y="34"/>
                  </a:cubicBezTo>
                  <a:cubicBezTo>
                    <a:pt x="17" y="68"/>
                    <a:pt x="0" y="102"/>
                    <a:pt x="0" y="136"/>
                  </a:cubicBezTo>
                  <a:cubicBezTo>
                    <a:pt x="0" y="170"/>
                    <a:pt x="0" y="204"/>
                    <a:pt x="34" y="237"/>
                  </a:cubicBezTo>
                  <a:cubicBezTo>
                    <a:pt x="68" y="254"/>
                    <a:pt x="102" y="271"/>
                    <a:pt x="135" y="271"/>
                  </a:cubicBezTo>
                  <a:lnTo>
                    <a:pt x="305" y="271"/>
                  </a:lnTo>
                  <a:cubicBezTo>
                    <a:pt x="322" y="271"/>
                    <a:pt x="356" y="271"/>
                    <a:pt x="372" y="254"/>
                  </a:cubicBezTo>
                  <a:cubicBezTo>
                    <a:pt x="389" y="237"/>
                    <a:pt x="389" y="237"/>
                    <a:pt x="406" y="237"/>
                  </a:cubicBezTo>
                  <a:cubicBezTo>
                    <a:pt x="423" y="221"/>
                    <a:pt x="423" y="204"/>
                    <a:pt x="440" y="187"/>
                  </a:cubicBezTo>
                  <a:cubicBezTo>
                    <a:pt x="457" y="170"/>
                    <a:pt x="457" y="153"/>
                    <a:pt x="457" y="136"/>
                  </a:cubicBezTo>
                  <a:cubicBezTo>
                    <a:pt x="457" y="119"/>
                    <a:pt x="457" y="102"/>
                    <a:pt x="440" y="85"/>
                  </a:cubicBezTo>
                  <a:cubicBezTo>
                    <a:pt x="423" y="68"/>
                    <a:pt x="423" y="51"/>
                    <a:pt x="406" y="34"/>
                  </a:cubicBezTo>
                  <a:cubicBezTo>
                    <a:pt x="389" y="34"/>
                    <a:pt x="389" y="34"/>
                    <a:pt x="372" y="17"/>
                  </a:cubicBezTo>
                  <a:cubicBezTo>
                    <a:pt x="356" y="0"/>
                    <a:pt x="32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6" name="Google Shape;66;p2"/>
            <p:cNvSpPr/>
            <p:nvPr/>
          </p:nvSpPr>
          <p:spPr>
            <a:xfrm>
              <a:off x="3475550" y="1543325"/>
              <a:ext cx="182725" cy="51825"/>
            </a:xfrm>
            <a:custGeom>
              <a:avLst/>
              <a:gdLst/>
              <a:ahLst/>
              <a:cxnLst/>
              <a:rect l="l" t="t" r="r" b="b"/>
              <a:pathLst>
                <a:path w="7309" h="2073" extrusionOk="0">
                  <a:moveTo>
                    <a:pt x="7101" y="1"/>
                  </a:moveTo>
                  <a:cubicBezTo>
                    <a:pt x="6853" y="1"/>
                    <a:pt x="6585" y="115"/>
                    <a:pt x="6343" y="175"/>
                  </a:cubicBezTo>
                  <a:cubicBezTo>
                    <a:pt x="6056" y="243"/>
                    <a:pt x="5785" y="328"/>
                    <a:pt x="5497" y="395"/>
                  </a:cubicBezTo>
                  <a:cubicBezTo>
                    <a:pt x="4887" y="548"/>
                    <a:pt x="4295" y="734"/>
                    <a:pt x="3685" y="886"/>
                  </a:cubicBezTo>
                  <a:cubicBezTo>
                    <a:pt x="2500" y="1208"/>
                    <a:pt x="1298" y="1513"/>
                    <a:pt x="130" y="1868"/>
                  </a:cubicBezTo>
                  <a:cubicBezTo>
                    <a:pt x="1" y="1917"/>
                    <a:pt x="41" y="2073"/>
                    <a:pt x="162" y="2073"/>
                  </a:cubicBezTo>
                  <a:cubicBezTo>
                    <a:pt x="168" y="2073"/>
                    <a:pt x="174" y="2072"/>
                    <a:pt x="181" y="2071"/>
                  </a:cubicBezTo>
                  <a:cubicBezTo>
                    <a:pt x="1383" y="1801"/>
                    <a:pt x="2568" y="1462"/>
                    <a:pt x="3753" y="1140"/>
                  </a:cubicBezTo>
                  <a:cubicBezTo>
                    <a:pt x="4346" y="988"/>
                    <a:pt x="4938" y="836"/>
                    <a:pt x="5514" y="683"/>
                  </a:cubicBezTo>
                  <a:cubicBezTo>
                    <a:pt x="5802" y="599"/>
                    <a:pt x="6089" y="531"/>
                    <a:pt x="6360" y="446"/>
                  </a:cubicBezTo>
                  <a:cubicBezTo>
                    <a:pt x="6648" y="378"/>
                    <a:pt x="7004" y="345"/>
                    <a:pt x="7224" y="175"/>
                  </a:cubicBezTo>
                  <a:cubicBezTo>
                    <a:pt x="7308" y="108"/>
                    <a:pt x="7275" y="6"/>
                    <a:pt x="7190" y="6"/>
                  </a:cubicBezTo>
                  <a:cubicBezTo>
                    <a:pt x="7161" y="2"/>
                    <a:pt x="7131" y="1"/>
                    <a:pt x="7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7" name="Google Shape;67;p2"/>
            <p:cNvSpPr/>
            <p:nvPr/>
          </p:nvSpPr>
          <p:spPr>
            <a:xfrm>
              <a:off x="3558075" y="1559850"/>
              <a:ext cx="99775" cy="27700"/>
            </a:xfrm>
            <a:custGeom>
              <a:avLst/>
              <a:gdLst/>
              <a:ahLst/>
              <a:cxnLst/>
              <a:rect l="l" t="t" r="r" b="b"/>
              <a:pathLst>
                <a:path w="3991" h="1108" extrusionOk="0">
                  <a:moveTo>
                    <a:pt x="3831" y="1"/>
                  </a:moveTo>
                  <a:cubicBezTo>
                    <a:pt x="3720" y="1"/>
                    <a:pt x="3607" y="28"/>
                    <a:pt x="3483" y="56"/>
                  </a:cubicBezTo>
                  <a:cubicBezTo>
                    <a:pt x="3313" y="90"/>
                    <a:pt x="3144" y="124"/>
                    <a:pt x="2975" y="158"/>
                  </a:cubicBezTo>
                  <a:cubicBezTo>
                    <a:pt x="2653" y="208"/>
                    <a:pt x="2331" y="293"/>
                    <a:pt x="2010" y="361"/>
                  </a:cubicBezTo>
                  <a:cubicBezTo>
                    <a:pt x="1332" y="530"/>
                    <a:pt x="706" y="733"/>
                    <a:pt x="63" y="987"/>
                  </a:cubicBezTo>
                  <a:cubicBezTo>
                    <a:pt x="0" y="1019"/>
                    <a:pt x="10" y="1108"/>
                    <a:pt x="78" y="1108"/>
                  </a:cubicBezTo>
                  <a:cubicBezTo>
                    <a:pt x="84" y="1108"/>
                    <a:pt x="90" y="1107"/>
                    <a:pt x="96" y="1106"/>
                  </a:cubicBezTo>
                  <a:cubicBezTo>
                    <a:pt x="740" y="953"/>
                    <a:pt x="1400" y="801"/>
                    <a:pt x="2043" y="649"/>
                  </a:cubicBezTo>
                  <a:cubicBezTo>
                    <a:pt x="2348" y="581"/>
                    <a:pt x="2670" y="496"/>
                    <a:pt x="2975" y="429"/>
                  </a:cubicBezTo>
                  <a:cubicBezTo>
                    <a:pt x="3144" y="395"/>
                    <a:pt x="3313" y="361"/>
                    <a:pt x="3483" y="310"/>
                  </a:cubicBezTo>
                  <a:cubicBezTo>
                    <a:pt x="3635" y="293"/>
                    <a:pt x="3804" y="276"/>
                    <a:pt x="3940" y="191"/>
                  </a:cubicBezTo>
                  <a:cubicBezTo>
                    <a:pt x="3990" y="141"/>
                    <a:pt x="3990" y="39"/>
                    <a:pt x="3906" y="5"/>
                  </a:cubicBezTo>
                  <a:cubicBezTo>
                    <a:pt x="3881" y="2"/>
                    <a:pt x="3856" y="1"/>
                    <a:pt x="3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8" name="Google Shape;68;p2"/>
            <p:cNvSpPr/>
            <p:nvPr/>
          </p:nvSpPr>
          <p:spPr>
            <a:xfrm>
              <a:off x="3619025" y="1567600"/>
              <a:ext cx="76075" cy="19525"/>
            </a:xfrm>
            <a:custGeom>
              <a:avLst/>
              <a:gdLst/>
              <a:ahLst/>
              <a:cxnLst/>
              <a:rect l="l" t="t" r="r" b="b"/>
              <a:pathLst>
                <a:path w="3043" h="781" extrusionOk="0">
                  <a:moveTo>
                    <a:pt x="2848" y="0"/>
                  </a:moveTo>
                  <a:cubicBezTo>
                    <a:pt x="2801" y="0"/>
                    <a:pt x="2755" y="8"/>
                    <a:pt x="2704" y="17"/>
                  </a:cubicBezTo>
                  <a:cubicBezTo>
                    <a:pt x="2568" y="51"/>
                    <a:pt x="2450" y="85"/>
                    <a:pt x="2314" y="119"/>
                  </a:cubicBezTo>
                  <a:cubicBezTo>
                    <a:pt x="2060" y="169"/>
                    <a:pt x="1823" y="220"/>
                    <a:pt x="1569" y="271"/>
                  </a:cubicBezTo>
                  <a:cubicBezTo>
                    <a:pt x="1062" y="389"/>
                    <a:pt x="571" y="525"/>
                    <a:pt x="63" y="660"/>
                  </a:cubicBezTo>
                  <a:cubicBezTo>
                    <a:pt x="0" y="692"/>
                    <a:pt x="24" y="781"/>
                    <a:pt x="82" y="781"/>
                  </a:cubicBezTo>
                  <a:cubicBezTo>
                    <a:pt x="86" y="781"/>
                    <a:pt x="91" y="780"/>
                    <a:pt x="96" y="779"/>
                  </a:cubicBezTo>
                  <a:cubicBezTo>
                    <a:pt x="621" y="711"/>
                    <a:pt x="1129" y="626"/>
                    <a:pt x="1637" y="508"/>
                  </a:cubicBezTo>
                  <a:cubicBezTo>
                    <a:pt x="1891" y="457"/>
                    <a:pt x="2128" y="406"/>
                    <a:pt x="2382" y="356"/>
                  </a:cubicBezTo>
                  <a:cubicBezTo>
                    <a:pt x="2518" y="322"/>
                    <a:pt x="2636" y="288"/>
                    <a:pt x="2771" y="271"/>
                  </a:cubicBezTo>
                  <a:cubicBezTo>
                    <a:pt x="2873" y="237"/>
                    <a:pt x="2958" y="220"/>
                    <a:pt x="3025" y="135"/>
                  </a:cubicBezTo>
                  <a:cubicBezTo>
                    <a:pt x="3042" y="102"/>
                    <a:pt x="3025" y="51"/>
                    <a:pt x="2992" y="34"/>
                  </a:cubicBezTo>
                  <a:cubicBezTo>
                    <a:pt x="2941" y="8"/>
                    <a:pt x="2894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69" name="Google Shape;69;p2"/>
            <p:cNvSpPr/>
            <p:nvPr/>
          </p:nvSpPr>
          <p:spPr>
            <a:xfrm>
              <a:off x="3465250" y="1631325"/>
              <a:ext cx="54325" cy="114275"/>
            </a:xfrm>
            <a:custGeom>
              <a:avLst/>
              <a:gdLst/>
              <a:ahLst/>
              <a:cxnLst/>
              <a:rect l="l" t="t" r="r" b="b"/>
              <a:pathLst>
                <a:path w="2173" h="4571" extrusionOk="0">
                  <a:moveTo>
                    <a:pt x="2011" y="1"/>
                  </a:moveTo>
                  <a:cubicBezTo>
                    <a:pt x="1983" y="1"/>
                    <a:pt x="1955" y="13"/>
                    <a:pt x="1930" y="41"/>
                  </a:cubicBezTo>
                  <a:cubicBezTo>
                    <a:pt x="796" y="1142"/>
                    <a:pt x="0" y="2784"/>
                    <a:pt x="17" y="4393"/>
                  </a:cubicBezTo>
                  <a:cubicBezTo>
                    <a:pt x="17" y="4511"/>
                    <a:pt x="106" y="4570"/>
                    <a:pt x="197" y="4570"/>
                  </a:cubicBezTo>
                  <a:cubicBezTo>
                    <a:pt x="288" y="4570"/>
                    <a:pt x="381" y="4511"/>
                    <a:pt x="390" y="4393"/>
                  </a:cubicBezTo>
                  <a:cubicBezTo>
                    <a:pt x="406" y="3614"/>
                    <a:pt x="525" y="2869"/>
                    <a:pt x="813" y="2141"/>
                  </a:cubicBezTo>
                  <a:cubicBezTo>
                    <a:pt x="1101" y="1430"/>
                    <a:pt x="1541" y="752"/>
                    <a:pt x="2083" y="194"/>
                  </a:cubicBezTo>
                  <a:cubicBezTo>
                    <a:pt x="2172" y="117"/>
                    <a:pt x="2097" y="1"/>
                    <a:pt x="2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0" name="Google Shape;70;p2"/>
            <p:cNvSpPr/>
            <p:nvPr/>
          </p:nvSpPr>
          <p:spPr>
            <a:xfrm>
              <a:off x="3489875" y="1643725"/>
              <a:ext cx="36950" cy="65175"/>
            </a:xfrm>
            <a:custGeom>
              <a:avLst/>
              <a:gdLst/>
              <a:ahLst/>
              <a:cxnLst/>
              <a:rect l="l" t="t" r="r" b="b"/>
              <a:pathLst>
                <a:path w="1478" h="2607" extrusionOk="0">
                  <a:moveTo>
                    <a:pt x="1332" y="0"/>
                  </a:moveTo>
                  <a:cubicBezTo>
                    <a:pt x="1296" y="0"/>
                    <a:pt x="1260" y="16"/>
                    <a:pt x="1233" y="53"/>
                  </a:cubicBezTo>
                  <a:cubicBezTo>
                    <a:pt x="691" y="764"/>
                    <a:pt x="285" y="1577"/>
                    <a:pt x="31" y="2441"/>
                  </a:cubicBezTo>
                  <a:cubicBezTo>
                    <a:pt x="1" y="2541"/>
                    <a:pt x="85" y="2606"/>
                    <a:pt x="168" y="2606"/>
                  </a:cubicBezTo>
                  <a:cubicBezTo>
                    <a:pt x="225" y="2606"/>
                    <a:pt x="281" y="2577"/>
                    <a:pt x="302" y="2508"/>
                  </a:cubicBezTo>
                  <a:cubicBezTo>
                    <a:pt x="539" y="1662"/>
                    <a:pt x="911" y="866"/>
                    <a:pt x="1419" y="155"/>
                  </a:cubicBezTo>
                  <a:cubicBezTo>
                    <a:pt x="1477" y="74"/>
                    <a:pt x="1408" y="0"/>
                    <a:pt x="1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1" name="Google Shape;71;p2"/>
            <p:cNvSpPr/>
            <p:nvPr/>
          </p:nvSpPr>
          <p:spPr>
            <a:xfrm>
              <a:off x="3522975" y="1641450"/>
              <a:ext cx="21950" cy="36600"/>
            </a:xfrm>
            <a:custGeom>
              <a:avLst/>
              <a:gdLst/>
              <a:ahLst/>
              <a:cxnLst/>
              <a:rect l="l" t="t" r="r" b="b"/>
              <a:pathLst>
                <a:path w="878" h="1464" extrusionOk="0">
                  <a:moveTo>
                    <a:pt x="771" y="1"/>
                  </a:moveTo>
                  <a:cubicBezTo>
                    <a:pt x="753" y="1"/>
                    <a:pt x="735" y="8"/>
                    <a:pt x="722" y="26"/>
                  </a:cubicBezTo>
                  <a:cubicBezTo>
                    <a:pt x="552" y="195"/>
                    <a:pt x="400" y="398"/>
                    <a:pt x="281" y="618"/>
                  </a:cubicBezTo>
                  <a:cubicBezTo>
                    <a:pt x="214" y="737"/>
                    <a:pt x="163" y="838"/>
                    <a:pt x="112" y="957"/>
                  </a:cubicBezTo>
                  <a:cubicBezTo>
                    <a:pt x="78" y="1075"/>
                    <a:pt x="11" y="1211"/>
                    <a:pt x="11" y="1329"/>
                  </a:cubicBezTo>
                  <a:cubicBezTo>
                    <a:pt x="0" y="1412"/>
                    <a:pt x="72" y="1464"/>
                    <a:pt x="142" y="1464"/>
                  </a:cubicBezTo>
                  <a:cubicBezTo>
                    <a:pt x="185" y="1464"/>
                    <a:pt x="228" y="1443"/>
                    <a:pt x="248" y="1397"/>
                  </a:cubicBezTo>
                  <a:cubicBezTo>
                    <a:pt x="298" y="1296"/>
                    <a:pt x="315" y="1160"/>
                    <a:pt x="349" y="1042"/>
                  </a:cubicBezTo>
                  <a:cubicBezTo>
                    <a:pt x="383" y="940"/>
                    <a:pt x="434" y="822"/>
                    <a:pt x="485" y="720"/>
                  </a:cubicBezTo>
                  <a:cubicBezTo>
                    <a:pt x="569" y="500"/>
                    <a:pt x="688" y="297"/>
                    <a:pt x="840" y="110"/>
                  </a:cubicBezTo>
                  <a:cubicBezTo>
                    <a:pt x="878" y="60"/>
                    <a:pt x="823" y="1"/>
                    <a:pt x="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2" name="Google Shape;72;p2"/>
            <p:cNvSpPr/>
            <p:nvPr/>
          </p:nvSpPr>
          <p:spPr>
            <a:xfrm>
              <a:off x="3542800" y="1637850"/>
              <a:ext cx="20250" cy="26700"/>
            </a:xfrm>
            <a:custGeom>
              <a:avLst/>
              <a:gdLst/>
              <a:ahLst/>
              <a:cxnLst/>
              <a:rect l="l" t="t" r="r" b="b"/>
              <a:pathLst>
                <a:path w="810" h="1068" extrusionOk="0">
                  <a:moveTo>
                    <a:pt x="654" y="0"/>
                  </a:moveTo>
                  <a:cubicBezTo>
                    <a:pt x="606" y="0"/>
                    <a:pt x="561" y="23"/>
                    <a:pt x="538" y="68"/>
                  </a:cubicBezTo>
                  <a:cubicBezTo>
                    <a:pt x="454" y="204"/>
                    <a:pt x="352" y="339"/>
                    <a:pt x="267" y="475"/>
                  </a:cubicBezTo>
                  <a:cubicBezTo>
                    <a:pt x="233" y="542"/>
                    <a:pt x="183" y="610"/>
                    <a:pt x="149" y="678"/>
                  </a:cubicBezTo>
                  <a:cubicBezTo>
                    <a:pt x="115" y="712"/>
                    <a:pt x="98" y="745"/>
                    <a:pt x="81" y="779"/>
                  </a:cubicBezTo>
                  <a:cubicBezTo>
                    <a:pt x="64" y="796"/>
                    <a:pt x="47" y="813"/>
                    <a:pt x="30" y="830"/>
                  </a:cubicBezTo>
                  <a:cubicBezTo>
                    <a:pt x="13" y="864"/>
                    <a:pt x="13" y="898"/>
                    <a:pt x="13" y="932"/>
                  </a:cubicBezTo>
                  <a:cubicBezTo>
                    <a:pt x="0" y="1010"/>
                    <a:pt x="77" y="1067"/>
                    <a:pt x="151" y="1067"/>
                  </a:cubicBezTo>
                  <a:cubicBezTo>
                    <a:pt x="174" y="1067"/>
                    <a:pt x="197" y="1062"/>
                    <a:pt x="216" y="1050"/>
                  </a:cubicBezTo>
                  <a:cubicBezTo>
                    <a:pt x="267" y="1016"/>
                    <a:pt x="284" y="966"/>
                    <a:pt x="318" y="915"/>
                  </a:cubicBezTo>
                  <a:cubicBezTo>
                    <a:pt x="352" y="881"/>
                    <a:pt x="369" y="847"/>
                    <a:pt x="386" y="813"/>
                  </a:cubicBezTo>
                  <a:cubicBezTo>
                    <a:pt x="437" y="745"/>
                    <a:pt x="470" y="678"/>
                    <a:pt x="521" y="610"/>
                  </a:cubicBezTo>
                  <a:cubicBezTo>
                    <a:pt x="606" y="475"/>
                    <a:pt x="691" y="339"/>
                    <a:pt x="775" y="204"/>
                  </a:cubicBezTo>
                  <a:cubicBezTo>
                    <a:pt x="809" y="136"/>
                    <a:pt x="792" y="51"/>
                    <a:pt x="724" y="17"/>
                  </a:cubicBezTo>
                  <a:cubicBezTo>
                    <a:pt x="702" y="6"/>
                    <a:pt x="677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3" name="Google Shape;73;p2"/>
            <p:cNvSpPr/>
            <p:nvPr/>
          </p:nvSpPr>
          <p:spPr>
            <a:xfrm>
              <a:off x="3507150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8821" y="1"/>
                  </a:moveTo>
                  <a:cubicBezTo>
                    <a:pt x="8719" y="1"/>
                    <a:pt x="8635" y="68"/>
                    <a:pt x="8601" y="153"/>
                  </a:cubicBezTo>
                  <a:cubicBezTo>
                    <a:pt x="8212" y="1457"/>
                    <a:pt x="8212" y="3302"/>
                    <a:pt x="8923" y="4572"/>
                  </a:cubicBezTo>
                  <a:cubicBezTo>
                    <a:pt x="8531" y="4517"/>
                    <a:pt x="8147" y="4490"/>
                    <a:pt x="7769" y="4490"/>
                  </a:cubicBezTo>
                  <a:cubicBezTo>
                    <a:pt x="5924" y="4490"/>
                    <a:pt x="4250" y="5141"/>
                    <a:pt x="2845" y="6434"/>
                  </a:cubicBezTo>
                  <a:cubicBezTo>
                    <a:pt x="982" y="8127"/>
                    <a:pt x="0" y="10752"/>
                    <a:pt x="271" y="13257"/>
                  </a:cubicBezTo>
                  <a:cubicBezTo>
                    <a:pt x="271" y="13308"/>
                    <a:pt x="305" y="13359"/>
                    <a:pt x="356" y="13410"/>
                  </a:cubicBezTo>
                  <a:cubicBezTo>
                    <a:pt x="393" y="13434"/>
                    <a:pt x="430" y="13450"/>
                    <a:pt x="474" y="13450"/>
                  </a:cubicBezTo>
                  <a:cubicBezTo>
                    <a:pt x="490" y="13450"/>
                    <a:pt x="507" y="13448"/>
                    <a:pt x="525" y="13443"/>
                  </a:cubicBezTo>
                  <a:cubicBezTo>
                    <a:pt x="2252" y="13240"/>
                    <a:pt x="3793" y="12512"/>
                    <a:pt x="4893" y="11395"/>
                  </a:cubicBezTo>
                  <a:cubicBezTo>
                    <a:pt x="5138" y="11701"/>
                    <a:pt x="5594" y="11812"/>
                    <a:pt x="6078" y="11812"/>
                  </a:cubicBezTo>
                  <a:cubicBezTo>
                    <a:pt x="6264" y="11812"/>
                    <a:pt x="6454" y="11796"/>
                    <a:pt x="6637" y="11767"/>
                  </a:cubicBezTo>
                  <a:cubicBezTo>
                    <a:pt x="7230" y="11666"/>
                    <a:pt x="7788" y="11310"/>
                    <a:pt x="8330" y="10667"/>
                  </a:cubicBezTo>
                  <a:cubicBezTo>
                    <a:pt x="8482" y="10481"/>
                    <a:pt x="8635" y="10294"/>
                    <a:pt x="8770" y="10125"/>
                  </a:cubicBezTo>
                  <a:cubicBezTo>
                    <a:pt x="9024" y="9786"/>
                    <a:pt x="9261" y="9482"/>
                    <a:pt x="9532" y="9228"/>
                  </a:cubicBezTo>
                  <a:cubicBezTo>
                    <a:pt x="9735" y="9042"/>
                    <a:pt x="10175" y="8686"/>
                    <a:pt x="10700" y="8635"/>
                  </a:cubicBezTo>
                  <a:lnTo>
                    <a:pt x="10700" y="8635"/>
                  </a:lnTo>
                  <a:cubicBezTo>
                    <a:pt x="10700" y="8669"/>
                    <a:pt x="10683" y="8703"/>
                    <a:pt x="10683" y="8720"/>
                  </a:cubicBezTo>
                  <a:cubicBezTo>
                    <a:pt x="10666" y="8957"/>
                    <a:pt x="10751" y="9194"/>
                    <a:pt x="10971" y="9465"/>
                  </a:cubicBezTo>
                  <a:cubicBezTo>
                    <a:pt x="11248" y="9790"/>
                    <a:pt x="11697" y="9991"/>
                    <a:pt x="12212" y="9991"/>
                  </a:cubicBezTo>
                  <a:cubicBezTo>
                    <a:pt x="12233" y="9991"/>
                    <a:pt x="12254" y="9990"/>
                    <a:pt x="12275" y="9990"/>
                  </a:cubicBezTo>
                  <a:cubicBezTo>
                    <a:pt x="12681" y="9973"/>
                    <a:pt x="13071" y="9871"/>
                    <a:pt x="13443" y="9753"/>
                  </a:cubicBezTo>
                  <a:lnTo>
                    <a:pt x="13562" y="9719"/>
                  </a:lnTo>
                  <a:cubicBezTo>
                    <a:pt x="15242" y="9219"/>
                    <a:pt x="16991" y="8963"/>
                    <a:pt x="18747" y="8963"/>
                  </a:cubicBezTo>
                  <a:cubicBezTo>
                    <a:pt x="18954" y="8963"/>
                    <a:pt x="19161" y="8967"/>
                    <a:pt x="19369" y="8974"/>
                  </a:cubicBezTo>
                  <a:lnTo>
                    <a:pt x="19420" y="8974"/>
                  </a:lnTo>
                  <a:cubicBezTo>
                    <a:pt x="18725" y="9160"/>
                    <a:pt x="18048" y="9482"/>
                    <a:pt x="17506" y="9956"/>
                  </a:cubicBezTo>
                  <a:cubicBezTo>
                    <a:pt x="17422" y="10024"/>
                    <a:pt x="17405" y="10125"/>
                    <a:pt x="17439" y="10210"/>
                  </a:cubicBezTo>
                  <a:cubicBezTo>
                    <a:pt x="17469" y="10286"/>
                    <a:pt x="17554" y="10348"/>
                    <a:pt x="17632" y="10348"/>
                  </a:cubicBezTo>
                  <a:cubicBezTo>
                    <a:pt x="17641" y="10348"/>
                    <a:pt x="17650" y="10347"/>
                    <a:pt x="17659" y="10345"/>
                  </a:cubicBezTo>
                  <a:cubicBezTo>
                    <a:pt x="18145" y="10314"/>
                    <a:pt x="18630" y="10298"/>
                    <a:pt x="19113" y="10298"/>
                  </a:cubicBezTo>
                  <a:cubicBezTo>
                    <a:pt x="20697" y="10298"/>
                    <a:pt x="22261" y="10469"/>
                    <a:pt x="23805" y="10819"/>
                  </a:cubicBezTo>
                  <a:cubicBezTo>
                    <a:pt x="23229" y="10955"/>
                    <a:pt x="22670" y="11192"/>
                    <a:pt x="22230" y="11496"/>
                  </a:cubicBezTo>
                  <a:cubicBezTo>
                    <a:pt x="22145" y="11547"/>
                    <a:pt x="22111" y="11649"/>
                    <a:pt x="22128" y="11733"/>
                  </a:cubicBezTo>
                  <a:cubicBezTo>
                    <a:pt x="22162" y="11818"/>
                    <a:pt x="22230" y="11886"/>
                    <a:pt x="22315" y="11903"/>
                  </a:cubicBezTo>
                  <a:cubicBezTo>
                    <a:pt x="25091" y="12275"/>
                    <a:pt x="27597" y="14172"/>
                    <a:pt x="28714" y="16745"/>
                  </a:cubicBezTo>
                  <a:cubicBezTo>
                    <a:pt x="29070" y="17608"/>
                    <a:pt x="29205" y="18387"/>
                    <a:pt x="29104" y="19064"/>
                  </a:cubicBezTo>
                  <a:cubicBezTo>
                    <a:pt x="29019" y="18573"/>
                    <a:pt x="28765" y="18082"/>
                    <a:pt x="28376" y="17676"/>
                  </a:cubicBezTo>
                  <a:cubicBezTo>
                    <a:pt x="27787" y="17035"/>
                    <a:pt x="26986" y="16687"/>
                    <a:pt x="26184" y="16687"/>
                  </a:cubicBezTo>
                  <a:cubicBezTo>
                    <a:pt x="25948" y="16687"/>
                    <a:pt x="25711" y="16717"/>
                    <a:pt x="25481" y="16779"/>
                  </a:cubicBezTo>
                  <a:cubicBezTo>
                    <a:pt x="24634" y="16999"/>
                    <a:pt x="24008" y="17558"/>
                    <a:pt x="23737" y="18336"/>
                  </a:cubicBezTo>
                  <a:cubicBezTo>
                    <a:pt x="23432" y="19217"/>
                    <a:pt x="23618" y="20250"/>
                    <a:pt x="24211" y="21028"/>
                  </a:cubicBezTo>
                  <a:cubicBezTo>
                    <a:pt x="25074" y="22180"/>
                    <a:pt x="26513" y="22857"/>
                    <a:pt x="27952" y="22908"/>
                  </a:cubicBezTo>
                  <a:cubicBezTo>
                    <a:pt x="28020" y="22912"/>
                    <a:pt x="28089" y="22914"/>
                    <a:pt x="28158" y="22914"/>
                  </a:cubicBezTo>
                  <a:cubicBezTo>
                    <a:pt x="28366" y="22914"/>
                    <a:pt x="28579" y="22895"/>
                    <a:pt x="28782" y="22857"/>
                  </a:cubicBezTo>
                  <a:lnTo>
                    <a:pt x="28816" y="22857"/>
                  </a:lnTo>
                  <a:cubicBezTo>
                    <a:pt x="29019" y="22823"/>
                    <a:pt x="29222" y="22789"/>
                    <a:pt x="29425" y="22721"/>
                  </a:cubicBezTo>
                  <a:cubicBezTo>
                    <a:pt x="31593" y="22061"/>
                    <a:pt x="33269" y="19928"/>
                    <a:pt x="33573" y="17422"/>
                  </a:cubicBezTo>
                  <a:cubicBezTo>
                    <a:pt x="33827" y="15289"/>
                    <a:pt x="33150" y="12952"/>
                    <a:pt x="31677" y="10853"/>
                  </a:cubicBezTo>
                  <a:cubicBezTo>
                    <a:pt x="29832" y="8229"/>
                    <a:pt x="26987" y="6299"/>
                    <a:pt x="23855" y="5554"/>
                  </a:cubicBezTo>
                  <a:cubicBezTo>
                    <a:pt x="22315" y="5181"/>
                    <a:pt x="20706" y="5097"/>
                    <a:pt x="19149" y="5029"/>
                  </a:cubicBezTo>
                  <a:cubicBezTo>
                    <a:pt x="17913" y="4961"/>
                    <a:pt x="16643" y="4894"/>
                    <a:pt x="15407" y="4673"/>
                  </a:cubicBezTo>
                  <a:cubicBezTo>
                    <a:pt x="12867" y="4250"/>
                    <a:pt x="9854" y="2828"/>
                    <a:pt x="9024" y="153"/>
                  </a:cubicBezTo>
                  <a:cubicBezTo>
                    <a:pt x="9007" y="68"/>
                    <a:pt x="8906" y="1"/>
                    <a:pt x="8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4" name="Google Shape;74;p2"/>
            <p:cNvSpPr/>
            <p:nvPr/>
          </p:nvSpPr>
          <p:spPr>
            <a:xfrm>
              <a:off x="3507150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26226" y="17134"/>
                  </a:moveTo>
                  <a:cubicBezTo>
                    <a:pt x="26903" y="17151"/>
                    <a:pt x="27563" y="17456"/>
                    <a:pt x="28054" y="17981"/>
                  </a:cubicBezTo>
                  <a:cubicBezTo>
                    <a:pt x="28647" y="18607"/>
                    <a:pt x="28850" y="19437"/>
                    <a:pt x="28613" y="20199"/>
                  </a:cubicBezTo>
                  <a:cubicBezTo>
                    <a:pt x="28325" y="20554"/>
                    <a:pt x="27919" y="20825"/>
                    <a:pt x="27445" y="20876"/>
                  </a:cubicBezTo>
                  <a:cubicBezTo>
                    <a:pt x="27399" y="20882"/>
                    <a:pt x="27352" y="20885"/>
                    <a:pt x="27305" y="20885"/>
                  </a:cubicBezTo>
                  <a:cubicBezTo>
                    <a:pt x="26954" y="20885"/>
                    <a:pt x="26579" y="20720"/>
                    <a:pt x="26310" y="20436"/>
                  </a:cubicBezTo>
                  <a:cubicBezTo>
                    <a:pt x="26192" y="20300"/>
                    <a:pt x="26107" y="20165"/>
                    <a:pt x="26056" y="20013"/>
                  </a:cubicBezTo>
                  <a:lnTo>
                    <a:pt x="26056" y="20013"/>
                  </a:lnTo>
                  <a:cubicBezTo>
                    <a:pt x="26349" y="20212"/>
                    <a:pt x="26684" y="20349"/>
                    <a:pt x="27036" y="20349"/>
                  </a:cubicBezTo>
                  <a:cubicBezTo>
                    <a:pt x="27131" y="20349"/>
                    <a:pt x="27228" y="20339"/>
                    <a:pt x="27326" y="20317"/>
                  </a:cubicBezTo>
                  <a:cubicBezTo>
                    <a:pt x="27868" y="20216"/>
                    <a:pt x="28325" y="19792"/>
                    <a:pt x="28325" y="19217"/>
                  </a:cubicBezTo>
                  <a:cubicBezTo>
                    <a:pt x="28325" y="18590"/>
                    <a:pt x="27868" y="18032"/>
                    <a:pt x="27377" y="17693"/>
                  </a:cubicBezTo>
                  <a:cubicBezTo>
                    <a:pt x="26948" y="17407"/>
                    <a:pt x="26435" y="17254"/>
                    <a:pt x="25929" y="17254"/>
                  </a:cubicBezTo>
                  <a:cubicBezTo>
                    <a:pt x="25835" y="17254"/>
                    <a:pt x="25742" y="17259"/>
                    <a:pt x="25650" y="17270"/>
                  </a:cubicBezTo>
                  <a:cubicBezTo>
                    <a:pt x="25464" y="17287"/>
                    <a:pt x="25261" y="17338"/>
                    <a:pt x="25074" y="17405"/>
                  </a:cubicBezTo>
                  <a:cubicBezTo>
                    <a:pt x="25227" y="17321"/>
                    <a:pt x="25396" y="17253"/>
                    <a:pt x="25582" y="17202"/>
                  </a:cubicBezTo>
                  <a:cubicBezTo>
                    <a:pt x="25802" y="17151"/>
                    <a:pt x="26022" y="17134"/>
                    <a:pt x="26226" y="17134"/>
                  </a:cubicBezTo>
                  <a:close/>
                  <a:moveTo>
                    <a:pt x="8787" y="1829"/>
                  </a:moveTo>
                  <a:cubicBezTo>
                    <a:pt x="8889" y="2066"/>
                    <a:pt x="9007" y="2286"/>
                    <a:pt x="9126" y="2506"/>
                  </a:cubicBezTo>
                  <a:cubicBezTo>
                    <a:pt x="9380" y="2980"/>
                    <a:pt x="9701" y="3421"/>
                    <a:pt x="10057" y="3844"/>
                  </a:cubicBezTo>
                  <a:cubicBezTo>
                    <a:pt x="10412" y="4233"/>
                    <a:pt x="10819" y="4589"/>
                    <a:pt x="11259" y="4894"/>
                  </a:cubicBezTo>
                  <a:cubicBezTo>
                    <a:pt x="11699" y="5181"/>
                    <a:pt x="12190" y="5435"/>
                    <a:pt x="12715" y="5486"/>
                  </a:cubicBezTo>
                  <a:cubicBezTo>
                    <a:pt x="12783" y="5486"/>
                    <a:pt x="12800" y="5418"/>
                    <a:pt x="12749" y="5385"/>
                  </a:cubicBezTo>
                  <a:cubicBezTo>
                    <a:pt x="12326" y="5114"/>
                    <a:pt x="11869" y="4910"/>
                    <a:pt x="11462" y="4640"/>
                  </a:cubicBezTo>
                  <a:cubicBezTo>
                    <a:pt x="11039" y="4369"/>
                    <a:pt x="10650" y="4030"/>
                    <a:pt x="10294" y="3658"/>
                  </a:cubicBezTo>
                  <a:cubicBezTo>
                    <a:pt x="9955" y="3268"/>
                    <a:pt x="9668" y="2845"/>
                    <a:pt x="9447" y="2388"/>
                  </a:cubicBezTo>
                  <a:cubicBezTo>
                    <a:pt x="9414" y="2320"/>
                    <a:pt x="9380" y="2269"/>
                    <a:pt x="9363" y="2202"/>
                  </a:cubicBezTo>
                  <a:lnTo>
                    <a:pt x="9363" y="2202"/>
                  </a:lnTo>
                  <a:cubicBezTo>
                    <a:pt x="9820" y="2896"/>
                    <a:pt x="10446" y="3522"/>
                    <a:pt x="11056" y="4030"/>
                  </a:cubicBezTo>
                  <a:cubicBezTo>
                    <a:pt x="11581" y="4470"/>
                    <a:pt x="12156" y="4860"/>
                    <a:pt x="12766" y="5131"/>
                  </a:cubicBezTo>
                  <a:cubicBezTo>
                    <a:pt x="13338" y="5392"/>
                    <a:pt x="13942" y="5622"/>
                    <a:pt x="14563" y="5622"/>
                  </a:cubicBezTo>
                  <a:cubicBezTo>
                    <a:pt x="14585" y="5622"/>
                    <a:pt x="14606" y="5622"/>
                    <a:pt x="14628" y="5622"/>
                  </a:cubicBezTo>
                  <a:cubicBezTo>
                    <a:pt x="14713" y="5622"/>
                    <a:pt x="14730" y="5520"/>
                    <a:pt x="14662" y="5503"/>
                  </a:cubicBezTo>
                  <a:cubicBezTo>
                    <a:pt x="14069" y="5266"/>
                    <a:pt x="13443" y="5114"/>
                    <a:pt x="12867" y="4843"/>
                  </a:cubicBezTo>
                  <a:cubicBezTo>
                    <a:pt x="12292" y="4572"/>
                    <a:pt x="11750" y="4250"/>
                    <a:pt x="11259" y="3861"/>
                  </a:cubicBezTo>
                  <a:cubicBezTo>
                    <a:pt x="10870" y="3539"/>
                    <a:pt x="10531" y="3184"/>
                    <a:pt x="10209" y="2794"/>
                  </a:cubicBezTo>
                  <a:lnTo>
                    <a:pt x="10209" y="2794"/>
                  </a:lnTo>
                  <a:cubicBezTo>
                    <a:pt x="11445" y="3945"/>
                    <a:pt x="13206" y="4758"/>
                    <a:pt x="15339" y="5114"/>
                  </a:cubicBezTo>
                  <a:cubicBezTo>
                    <a:pt x="16592" y="5334"/>
                    <a:pt x="17879" y="5401"/>
                    <a:pt x="19132" y="5469"/>
                  </a:cubicBezTo>
                  <a:cubicBezTo>
                    <a:pt x="20655" y="5554"/>
                    <a:pt x="22247" y="5638"/>
                    <a:pt x="23754" y="5994"/>
                  </a:cubicBezTo>
                  <a:cubicBezTo>
                    <a:pt x="26767" y="6705"/>
                    <a:pt x="29527" y="8567"/>
                    <a:pt x="31305" y="11107"/>
                  </a:cubicBezTo>
                  <a:cubicBezTo>
                    <a:pt x="32727" y="13122"/>
                    <a:pt x="33370" y="15357"/>
                    <a:pt x="33116" y="17371"/>
                  </a:cubicBezTo>
                  <a:cubicBezTo>
                    <a:pt x="33116" y="17473"/>
                    <a:pt x="33099" y="17575"/>
                    <a:pt x="33082" y="17676"/>
                  </a:cubicBezTo>
                  <a:cubicBezTo>
                    <a:pt x="33065" y="17625"/>
                    <a:pt x="33065" y="17591"/>
                    <a:pt x="33049" y="17558"/>
                  </a:cubicBezTo>
                  <a:cubicBezTo>
                    <a:pt x="33015" y="17422"/>
                    <a:pt x="32981" y="17270"/>
                    <a:pt x="32947" y="17134"/>
                  </a:cubicBezTo>
                  <a:cubicBezTo>
                    <a:pt x="32933" y="17092"/>
                    <a:pt x="32901" y="17073"/>
                    <a:pt x="32868" y="17073"/>
                  </a:cubicBezTo>
                  <a:cubicBezTo>
                    <a:pt x="32823" y="17073"/>
                    <a:pt x="32778" y="17109"/>
                    <a:pt x="32778" y="17168"/>
                  </a:cubicBezTo>
                  <a:cubicBezTo>
                    <a:pt x="32795" y="17321"/>
                    <a:pt x="32795" y="17456"/>
                    <a:pt x="32795" y="17591"/>
                  </a:cubicBezTo>
                  <a:cubicBezTo>
                    <a:pt x="32795" y="17727"/>
                    <a:pt x="32812" y="17862"/>
                    <a:pt x="32812" y="17981"/>
                  </a:cubicBezTo>
                  <a:cubicBezTo>
                    <a:pt x="32812" y="18116"/>
                    <a:pt x="32812" y="18252"/>
                    <a:pt x="32795" y="18387"/>
                  </a:cubicBezTo>
                  <a:cubicBezTo>
                    <a:pt x="32795" y="18455"/>
                    <a:pt x="32795" y="18523"/>
                    <a:pt x="32778" y="18590"/>
                  </a:cubicBezTo>
                  <a:cubicBezTo>
                    <a:pt x="32778" y="18658"/>
                    <a:pt x="32761" y="18709"/>
                    <a:pt x="32778" y="18777"/>
                  </a:cubicBezTo>
                  <a:cubicBezTo>
                    <a:pt x="32744" y="18895"/>
                    <a:pt x="32693" y="19014"/>
                    <a:pt x="32642" y="19132"/>
                  </a:cubicBezTo>
                  <a:cubicBezTo>
                    <a:pt x="32659" y="18895"/>
                    <a:pt x="32659" y="18641"/>
                    <a:pt x="32659" y="18404"/>
                  </a:cubicBezTo>
                  <a:cubicBezTo>
                    <a:pt x="32625" y="17829"/>
                    <a:pt x="32541" y="17253"/>
                    <a:pt x="32371" y="16694"/>
                  </a:cubicBezTo>
                  <a:cubicBezTo>
                    <a:pt x="32358" y="16647"/>
                    <a:pt x="32323" y="16627"/>
                    <a:pt x="32287" y="16627"/>
                  </a:cubicBezTo>
                  <a:cubicBezTo>
                    <a:pt x="32232" y="16627"/>
                    <a:pt x="32175" y="16674"/>
                    <a:pt x="32185" y="16745"/>
                  </a:cubicBezTo>
                  <a:cubicBezTo>
                    <a:pt x="32304" y="17304"/>
                    <a:pt x="32371" y="17862"/>
                    <a:pt x="32388" y="18438"/>
                  </a:cubicBezTo>
                  <a:cubicBezTo>
                    <a:pt x="32405" y="18709"/>
                    <a:pt x="32388" y="18980"/>
                    <a:pt x="32371" y="19234"/>
                  </a:cubicBezTo>
                  <a:cubicBezTo>
                    <a:pt x="32371" y="19386"/>
                    <a:pt x="32354" y="19522"/>
                    <a:pt x="32337" y="19674"/>
                  </a:cubicBezTo>
                  <a:cubicBezTo>
                    <a:pt x="32321" y="19708"/>
                    <a:pt x="32321" y="19742"/>
                    <a:pt x="32321" y="19776"/>
                  </a:cubicBezTo>
                  <a:cubicBezTo>
                    <a:pt x="32168" y="20029"/>
                    <a:pt x="32016" y="20267"/>
                    <a:pt x="31830" y="20487"/>
                  </a:cubicBezTo>
                  <a:cubicBezTo>
                    <a:pt x="32456" y="18184"/>
                    <a:pt x="31779" y="16017"/>
                    <a:pt x="31745" y="15898"/>
                  </a:cubicBezTo>
                  <a:cubicBezTo>
                    <a:pt x="31703" y="15815"/>
                    <a:pt x="31615" y="15754"/>
                    <a:pt x="31520" y="15754"/>
                  </a:cubicBezTo>
                  <a:cubicBezTo>
                    <a:pt x="31499" y="15754"/>
                    <a:pt x="31478" y="15757"/>
                    <a:pt x="31457" y="15763"/>
                  </a:cubicBezTo>
                  <a:cubicBezTo>
                    <a:pt x="31339" y="15797"/>
                    <a:pt x="31271" y="15932"/>
                    <a:pt x="31305" y="16051"/>
                  </a:cubicBezTo>
                  <a:cubicBezTo>
                    <a:pt x="31322" y="16068"/>
                    <a:pt x="32185" y="18810"/>
                    <a:pt x="31068" y="21282"/>
                  </a:cubicBezTo>
                  <a:cubicBezTo>
                    <a:pt x="30729" y="21587"/>
                    <a:pt x="30340" y="21841"/>
                    <a:pt x="29933" y="22044"/>
                  </a:cubicBezTo>
                  <a:cubicBezTo>
                    <a:pt x="31135" y="20724"/>
                    <a:pt x="31068" y="18794"/>
                    <a:pt x="31051" y="18692"/>
                  </a:cubicBezTo>
                  <a:cubicBezTo>
                    <a:pt x="31051" y="18557"/>
                    <a:pt x="30949" y="18472"/>
                    <a:pt x="30831" y="18472"/>
                  </a:cubicBezTo>
                  <a:cubicBezTo>
                    <a:pt x="30695" y="18472"/>
                    <a:pt x="30611" y="18590"/>
                    <a:pt x="30611" y="18709"/>
                  </a:cubicBezTo>
                  <a:cubicBezTo>
                    <a:pt x="30611" y="18743"/>
                    <a:pt x="30712" y="21452"/>
                    <a:pt x="28680" y="22434"/>
                  </a:cubicBezTo>
                  <a:cubicBezTo>
                    <a:pt x="28630" y="22434"/>
                    <a:pt x="28579" y="22434"/>
                    <a:pt x="28511" y="22451"/>
                  </a:cubicBezTo>
                  <a:cubicBezTo>
                    <a:pt x="29662" y="21706"/>
                    <a:pt x="30475" y="20317"/>
                    <a:pt x="30357" y="18963"/>
                  </a:cubicBezTo>
                  <a:cubicBezTo>
                    <a:pt x="30348" y="18910"/>
                    <a:pt x="30303" y="18880"/>
                    <a:pt x="30261" y="18880"/>
                  </a:cubicBezTo>
                  <a:cubicBezTo>
                    <a:pt x="30223" y="18880"/>
                    <a:pt x="30187" y="18906"/>
                    <a:pt x="30187" y="18963"/>
                  </a:cubicBezTo>
                  <a:cubicBezTo>
                    <a:pt x="30120" y="19725"/>
                    <a:pt x="29916" y="20436"/>
                    <a:pt x="29493" y="21079"/>
                  </a:cubicBezTo>
                  <a:cubicBezTo>
                    <a:pt x="29104" y="21672"/>
                    <a:pt x="28545" y="22146"/>
                    <a:pt x="27902" y="22467"/>
                  </a:cubicBezTo>
                  <a:cubicBezTo>
                    <a:pt x="27648" y="22451"/>
                    <a:pt x="27394" y="22417"/>
                    <a:pt x="27140" y="22366"/>
                  </a:cubicBezTo>
                  <a:cubicBezTo>
                    <a:pt x="27546" y="22247"/>
                    <a:pt x="27936" y="22095"/>
                    <a:pt x="28291" y="21858"/>
                  </a:cubicBezTo>
                  <a:cubicBezTo>
                    <a:pt x="28782" y="21536"/>
                    <a:pt x="29188" y="21130"/>
                    <a:pt x="29476" y="20605"/>
                  </a:cubicBezTo>
                  <a:cubicBezTo>
                    <a:pt x="29499" y="20560"/>
                    <a:pt x="29461" y="20522"/>
                    <a:pt x="29424" y="20522"/>
                  </a:cubicBezTo>
                  <a:cubicBezTo>
                    <a:pt x="29405" y="20522"/>
                    <a:pt x="29386" y="20532"/>
                    <a:pt x="29375" y="20554"/>
                  </a:cubicBezTo>
                  <a:cubicBezTo>
                    <a:pt x="28765" y="21435"/>
                    <a:pt x="27783" y="22061"/>
                    <a:pt x="26717" y="22180"/>
                  </a:cubicBezTo>
                  <a:cubicBezTo>
                    <a:pt x="26683" y="22180"/>
                    <a:pt x="26615" y="22180"/>
                    <a:pt x="26547" y="22197"/>
                  </a:cubicBezTo>
                  <a:cubicBezTo>
                    <a:pt x="26395" y="22129"/>
                    <a:pt x="26243" y="22078"/>
                    <a:pt x="26090" y="22010"/>
                  </a:cubicBezTo>
                  <a:cubicBezTo>
                    <a:pt x="26276" y="22010"/>
                    <a:pt x="26463" y="22010"/>
                    <a:pt x="26632" y="21977"/>
                  </a:cubicBezTo>
                  <a:cubicBezTo>
                    <a:pt x="26886" y="21943"/>
                    <a:pt x="27140" y="21892"/>
                    <a:pt x="27377" y="21807"/>
                  </a:cubicBezTo>
                  <a:cubicBezTo>
                    <a:pt x="27631" y="21723"/>
                    <a:pt x="27817" y="21570"/>
                    <a:pt x="28054" y="21418"/>
                  </a:cubicBezTo>
                  <a:cubicBezTo>
                    <a:pt x="28097" y="21389"/>
                    <a:pt x="28068" y="21325"/>
                    <a:pt x="28027" y="21325"/>
                  </a:cubicBezTo>
                  <a:cubicBezTo>
                    <a:pt x="28020" y="21325"/>
                    <a:pt x="28011" y="21328"/>
                    <a:pt x="28003" y="21333"/>
                  </a:cubicBezTo>
                  <a:cubicBezTo>
                    <a:pt x="27783" y="21452"/>
                    <a:pt x="27529" y="21502"/>
                    <a:pt x="27292" y="21587"/>
                  </a:cubicBezTo>
                  <a:cubicBezTo>
                    <a:pt x="27072" y="21638"/>
                    <a:pt x="26835" y="21689"/>
                    <a:pt x="26615" y="21706"/>
                  </a:cubicBezTo>
                  <a:cubicBezTo>
                    <a:pt x="26447" y="21718"/>
                    <a:pt x="26288" y="21730"/>
                    <a:pt x="26126" y="21730"/>
                  </a:cubicBezTo>
                  <a:cubicBezTo>
                    <a:pt x="26058" y="21730"/>
                    <a:pt x="25990" y="21728"/>
                    <a:pt x="25921" y="21723"/>
                  </a:cubicBezTo>
                  <a:cubicBezTo>
                    <a:pt x="25802" y="21706"/>
                    <a:pt x="25684" y="21689"/>
                    <a:pt x="25565" y="21655"/>
                  </a:cubicBezTo>
                  <a:cubicBezTo>
                    <a:pt x="25531" y="21655"/>
                    <a:pt x="25514" y="21655"/>
                    <a:pt x="25498" y="21638"/>
                  </a:cubicBezTo>
                  <a:cubicBezTo>
                    <a:pt x="25210" y="21452"/>
                    <a:pt x="24973" y="21232"/>
                    <a:pt x="24753" y="20978"/>
                  </a:cubicBezTo>
                  <a:lnTo>
                    <a:pt x="24753" y="20978"/>
                  </a:lnTo>
                  <a:cubicBezTo>
                    <a:pt x="24854" y="21045"/>
                    <a:pt x="24973" y="21113"/>
                    <a:pt x="25091" y="21164"/>
                  </a:cubicBezTo>
                  <a:cubicBezTo>
                    <a:pt x="25328" y="21265"/>
                    <a:pt x="25565" y="21350"/>
                    <a:pt x="25836" y="21401"/>
                  </a:cubicBezTo>
                  <a:cubicBezTo>
                    <a:pt x="25944" y="21415"/>
                    <a:pt x="26057" y="21420"/>
                    <a:pt x="26172" y="21420"/>
                  </a:cubicBezTo>
                  <a:cubicBezTo>
                    <a:pt x="26330" y="21420"/>
                    <a:pt x="26492" y="21411"/>
                    <a:pt x="26649" y="21401"/>
                  </a:cubicBezTo>
                  <a:cubicBezTo>
                    <a:pt x="26717" y="21401"/>
                    <a:pt x="26717" y="21299"/>
                    <a:pt x="26649" y="21299"/>
                  </a:cubicBezTo>
                  <a:cubicBezTo>
                    <a:pt x="26395" y="21282"/>
                    <a:pt x="26158" y="21198"/>
                    <a:pt x="25921" y="21130"/>
                  </a:cubicBezTo>
                  <a:cubicBezTo>
                    <a:pt x="25667" y="21062"/>
                    <a:pt x="25430" y="20978"/>
                    <a:pt x="25193" y="20876"/>
                  </a:cubicBezTo>
                  <a:cubicBezTo>
                    <a:pt x="24973" y="20774"/>
                    <a:pt x="24753" y="20639"/>
                    <a:pt x="24566" y="20504"/>
                  </a:cubicBezTo>
                  <a:cubicBezTo>
                    <a:pt x="24465" y="20436"/>
                    <a:pt x="24363" y="20351"/>
                    <a:pt x="24279" y="20267"/>
                  </a:cubicBezTo>
                  <a:cubicBezTo>
                    <a:pt x="24194" y="20063"/>
                    <a:pt x="24109" y="19860"/>
                    <a:pt x="24075" y="19640"/>
                  </a:cubicBezTo>
                  <a:lnTo>
                    <a:pt x="24075" y="19640"/>
                  </a:lnTo>
                  <a:cubicBezTo>
                    <a:pt x="24160" y="19759"/>
                    <a:pt x="24245" y="19860"/>
                    <a:pt x="24346" y="19945"/>
                  </a:cubicBezTo>
                  <a:cubicBezTo>
                    <a:pt x="24617" y="20216"/>
                    <a:pt x="24939" y="20436"/>
                    <a:pt x="25277" y="20622"/>
                  </a:cubicBezTo>
                  <a:cubicBezTo>
                    <a:pt x="25288" y="20626"/>
                    <a:pt x="25298" y="20628"/>
                    <a:pt x="25308" y="20628"/>
                  </a:cubicBezTo>
                  <a:cubicBezTo>
                    <a:pt x="25380" y="20628"/>
                    <a:pt x="25436" y="20531"/>
                    <a:pt x="25362" y="20487"/>
                  </a:cubicBezTo>
                  <a:cubicBezTo>
                    <a:pt x="25210" y="20385"/>
                    <a:pt x="25057" y="20283"/>
                    <a:pt x="24922" y="20165"/>
                  </a:cubicBezTo>
                  <a:cubicBezTo>
                    <a:pt x="24786" y="20029"/>
                    <a:pt x="24668" y="19894"/>
                    <a:pt x="24549" y="19759"/>
                  </a:cubicBezTo>
                  <a:cubicBezTo>
                    <a:pt x="24363" y="19505"/>
                    <a:pt x="24194" y="19234"/>
                    <a:pt x="24058" y="18963"/>
                  </a:cubicBezTo>
                  <a:cubicBezTo>
                    <a:pt x="24075" y="18794"/>
                    <a:pt x="24109" y="18641"/>
                    <a:pt x="24160" y="18489"/>
                  </a:cubicBezTo>
                  <a:cubicBezTo>
                    <a:pt x="24177" y="18455"/>
                    <a:pt x="24194" y="18404"/>
                    <a:pt x="24211" y="18370"/>
                  </a:cubicBezTo>
                  <a:cubicBezTo>
                    <a:pt x="24668" y="17998"/>
                    <a:pt x="25108" y="17659"/>
                    <a:pt x="25735" y="17608"/>
                  </a:cubicBezTo>
                  <a:cubicBezTo>
                    <a:pt x="25804" y="17601"/>
                    <a:pt x="25873" y="17598"/>
                    <a:pt x="25942" y="17598"/>
                  </a:cubicBezTo>
                  <a:cubicBezTo>
                    <a:pt x="26517" y="17598"/>
                    <a:pt x="27087" y="17844"/>
                    <a:pt x="27495" y="18252"/>
                  </a:cubicBezTo>
                  <a:cubicBezTo>
                    <a:pt x="27919" y="18675"/>
                    <a:pt x="28240" y="19454"/>
                    <a:pt x="27580" y="19826"/>
                  </a:cubicBezTo>
                  <a:cubicBezTo>
                    <a:pt x="27424" y="19909"/>
                    <a:pt x="27264" y="19944"/>
                    <a:pt x="27104" y="19944"/>
                  </a:cubicBezTo>
                  <a:cubicBezTo>
                    <a:pt x="26708" y="19944"/>
                    <a:pt x="26314" y="19729"/>
                    <a:pt x="25989" y="19488"/>
                  </a:cubicBezTo>
                  <a:cubicBezTo>
                    <a:pt x="25989" y="19369"/>
                    <a:pt x="25921" y="19285"/>
                    <a:pt x="25819" y="19268"/>
                  </a:cubicBezTo>
                  <a:cubicBezTo>
                    <a:pt x="25799" y="19263"/>
                    <a:pt x="25779" y="19260"/>
                    <a:pt x="25760" y="19260"/>
                  </a:cubicBezTo>
                  <a:cubicBezTo>
                    <a:pt x="25655" y="19260"/>
                    <a:pt x="25577" y="19336"/>
                    <a:pt x="25548" y="19437"/>
                  </a:cubicBezTo>
                  <a:cubicBezTo>
                    <a:pt x="25481" y="19894"/>
                    <a:pt x="25633" y="20368"/>
                    <a:pt x="25989" y="20741"/>
                  </a:cubicBezTo>
                  <a:cubicBezTo>
                    <a:pt x="26331" y="21113"/>
                    <a:pt x="26832" y="21328"/>
                    <a:pt x="27304" y="21328"/>
                  </a:cubicBezTo>
                  <a:cubicBezTo>
                    <a:pt x="27369" y="21328"/>
                    <a:pt x="27433" y="21324"/>
                    <a:pt x="27495" y="21316"/>
                  </a:cubicBezTo>
                  <a:cubicBezTo>
                    <a:pt x="28443" y="21215"/>
                    <a:pt x="29273" y="20419"/>
                    <a:pt x="29510" y="19352"/>
                  </a:cubicBezTo>
                  <a:cubicBezTo>
                    <a:pt x="29696" y="18540"/>
                    <a:pt x="29561" y="17608"/>
                    <a:pt x="29121" y="16576"/>
                  </a:cubicBezTo>
                  <a:cubicBezTo>
                    <a:pt x="28037" y="14053"/>
                    <a:pt x="25684" y="12140"/>
                    <a:pt x="23009" y="11564"/>
                  </a:cubicBezTo>
                  <a:cubicBezTo>
                    <a:pt x="23195" y="11480"/>
                    <a:pt x="23415" y="11395"/>
                    <a:pt x="23618" y="11344"/>
                  </a:cubicBezTo>
                  <a:cubicBezTo>
                    <a:pt x="24126" y="11530"/>
                    <a:pt x="24651" y="11717"/>
                    <a:pt x="25142" y="11971"/>
                  </a:cubicBezTo>
                  <a:cubicBezTo>
                    <a:pt x="25667" y="12241"/>
                    <a:pt x="26175" y="12546"/>
                    <a:pt x="26666" y="12902"/>
                  </a:cubicBezTo>
                  <a:cubicBezTo>
                    <a:pt x="27665" y="13647"/>
                    <a:pt x="28528" y="14561"/>
                    <a:pt x="29256" y="15577"/>
                  </a:cubicBezTo>
                  <a:cubicBezTo>
                    <a:pt x="29273" y="15610"/>
                    <a:pt x="29300" y="15623"/>
                    <a:pt x="29328" y="15623"/>
                  </a:cubicBezTo>
                  <a:cubicBezTo>
                    <a:pt x="29385" y="15623"/>
                    <a:pt x="29443" y="15566"/>
                    <a:pt x="29409" y="15509"/>
                  </a:cubicBezTo>
                  <a:cubicBezTo>
                    <a:pt x="28765" y="14425"/>
                    <a:pt x="27885" y="13460"/>
                    <a:pt x="26886" y="12699"/>
                  </a:cubicBezTo>
                  <a:cubicBezTo>
                    <a:pt x="26378" y="12309"/>
                    <a:pt x="25836" y="11954"/>
                    <a:pt x="25261" y="11666"/>
                  </a:cubicBezTo>
                  <a:cubicBezTo>
                    <a:pt x="24939" y="11513"/>
                    <a:pt x="24583" y="11344"/>
                    <a:pt x="24228" y="11209"/>
                  </a:cubicBezTo>
                  <a:cubicBezTo>
                    <a:pt x="24363" y="11192"/>
                    <a:pt x="24482" y="11175"/>
                    <a:pt x="24600" y="11175"/>
                  </a:cubicBezTo>
                  <a:cubicBezTo>
                    <a:pt x="25057" y="11378"/>
                    <a:pt x="25514" y="11581"/>
                    <a:pt x="25955" y="11852"/>
                  </a:cubicBezTo>
                  <a:cubicBezTo>
                    <a:pt x="26530" y="12208"/>
                    <a:pt x="27055" y="12597"/>
                    <a:pt x="27563" y="13054"/>
                  </a:cubicBezTo>
                  <a:cubicBezTo>
                    <a:pt x="28545" y="13934"/>
                    <a:pt x="29324" y="15001"/>
                    <a:pt x="29916" y="16186"/>
                  </a:cubicBezTo>
                  <a:cubicBezTo>
                    <a:pt x="29933" y="16214"/>
                    <a:pt x="29957" y="16225"/>
                    <a:pt x="29980" y="16225"/>
                  </a:cubicBezTo>
                  <a:cubicBezTo>
                    <a:pt x="30028" y="16225"/>
                    <a:pt x="30075" y="16176"/>
                    <a:pt x="30052" y="16119"/>
                  </a:cubicBezTo>
                  <a:cubicBezTo>
                    <a:pt x="29527" y="14883"/>
                    <a:pt x="28714" y="13748"/>
                    <a:pt x="27732" y="12817"/>
                  </a:cubicBezTo>
                  <a:cubicBezTo>
                    <a:pt x="27258" y="12360"/>
                    <a:pt x="26733" y="11954"/>
                    <a:pt x="26175" y="11598"/>
                  </a:cubicBezTo>
                  <a:cubicBezTo>
                    <a:pt x="26056" y="11530"/>
                    <a:pt x="25955" y="11463"/>
                    <a:pt x="25836" y="11395"/>
                  </a:cubicBezTo>
                  <a:lnTo>
                    <a:pt x="25836" y="11395"/>
                  </a:lnTo>
                  <a:cubicBezTo>
                    <a:pt x="27021" y="11869"/>
                    <a:pt x="29510" y="13206"/>
                    <a:pt x="30441" y="16626"/>
                  </a:cubicBezTo>
                  <a:cubicBezTo>
                    <a:pt x="30475" y="16711"/>
                    <a:pt x="30560" y="16779"/>
                    <a:pt x="30661" y="16779"/>
                  </a:cubicBezTo>
                  <a:lnTo>
                    <a:pt x="30729" y="16779"/>
                  </a:lnTo>
                  <a:cubicBezTo>
                    <a:pt x="30848" y="16745"/>
                    <a:pt x="30915" y="16626"/>
                    <a:pt x="30881" y="16508"/>
                  </a:cubicBezTo>
                  <a:cubicBezTo>
                    <a:pt x="29595" y="11801"/>
                    <a:pt x="25464" y="10802"/>
                    <a:pt x="25277" y="10752"/>
                  </a:cubicBezTo>
                  <a:cubicBezTo>
                    <a:pt x="23686" y="10277"/>
                    <a:pt x="22044" y="9990"/>
                    <a:pt x="20401" y="9888"/>
                  </a:cubicBezTo>
                  <a:cubicBezTo>
                    <a:pt x="20709" y="9868"/>
                    <a:pt x="21016" y="9860"/>
                    <a:pt x="21324" y="9860"/>
                  </a:cubicBezTo>
                  <a:cubicBezTo>
                    <a:pt x="21541" y="9860"/>
                    <a:pt x="21759" y="9864"/>
                    <a:pt x="21976" y="9871"/>
                  </a:cubicBezTo>
                  <a:cubicBezTo>
                    <a:pt x="23263" y="9956"/>
                    <a:pt x="24516" y="10227"/>
                    <a:pt x="25735" y="10599"/>
                  </a:cubicBezTo>
                  <a:cubicBezTo>
                    <a:pt x="25739" y="10601"/>
                    <a:pt x="25744" y="10601"/>
                    <a:pt x="25748" y="10601"/>
                  </a:cubicBezTo>
                  <a:cubicBezTo>
                    <a:pt x="25791" y="10601"/>
                    <a:pt x="25815" y="10528"/>
                    <a:pt x="25768" y="10498"/>
                  </a:cubicBezTo>
                  <a:cubicBezTo>
                    <a:pt x="24600" y="9939"/>
                    <a:pt x="23330" y="9651"/>
                    <a:pt x="22044" y="9549"/>
                  </a:cubicBezTo>
                  <a:cubicBezTo>
                    <a:pt x="21690" y="9522"/>
                    <a:pt x="21342" y="9505"/>
                    <a:pt x="20993" y="9505"/>
                  </a:cubicBezTo>
                  <a:cubicBezTo>
                    <a:pt x="20690" y="9505"/>
                    <a:pt x="20387" y="9518"/>
                    <a:pt x="20080" y="9549"/>
                  </a:cubicBezTo>
                  <a:cubicBezTo>
                    <a:pt x="19606" y="9583"/>
                    <a:pt x="19132" y="9634"/>
                    <a:pt x="18658" y="9736"/>
                  </a:cubicBezTo>
                  <a:cubicBezTo>
                    <a:pt x="19385" y="9379"/>
                    <a:pt x="20280" y="9178"/>
                    <a:pt x="21198" y="9178"/>
                  </a:cubicBezTo>
                  <a:cubicBezTo>
                    <a:pt x="21411" y="9178"/>
                    <a:pt x="21626" y="9188"/>
                    <a:pt x="21841" y="9211"/>
                  </a:cubicBezTo>
                  <a:lnTo>
                    <a:pt x="21874" y="9211"/>
                  </a:lnTo>
                  <a:cubicBezTo>
                    <a:pt x="21874" y="9211"/>
                    <a:pt x="21888" y="9210"/>
                    <a:pt x="21915" y="9210"/>
                  </a:cubicBezTo>
                  <a:cubicBezTo>
                    <a:pt x="22143" y="9210"/>
                    <a:pt x="23302" y="9238"/>
                    <a:pt x="24786" y="9753"/>
                  </a:cubicBezTo>
                  <a:cubicBezTo>
                    <a:pt x="26327" y="10277"/>
                    <a:pt x="28528" y="11446"/>
                    <a:pt x="30357" y="13985"/>
                  </a:cubicBezTo>
                  <a:cubicBezTo>
                    <a:pt x="30390" y="14036"/>
                    <a:pt x="30458" y="14070"/>
                    <a:pt x="30526" y="14070"/>
                  </a:cubicBezTo>
                  <a:cubicBezTo>
                    <a:pt x="30577" y="14070"/>
                    <a:pt x="30628" y="14053"/>
                    <a:pt x="30661" y="14036"/>
                  </a:cubicBezTo>
                  <a:cubicBezTo>
                    <a:pt x="30763" y="13951"/>
                    <a:pt x="30780" y="13816"/>
                    <a:pt x="30712" y="13714"/>
                  </a:cubicBezTo>
                  <a:cubicBezTo>
                    <a:pt x="28816" y="11073"/>
                    <a:pt x="26513" y="9871"/>
                    <a:pt x="24922" y="9329"/>
                  </a:cubicBezTo>
                  <a:cubicBezTo>
                    <a:pt x="23280" y="8771"/>
                    <a:pt x="22044" y="8771"/>
                    <a:pt x="21874" y="8771"/>
                  </a:cubicBezTo>
                  <a:cubicBezTo>
                    <a:pt x="20856" y="8599"/>
                    <a:pt x="19824" y="8514"/>
                    <a:pt x="18793" y="8514"/>
                  </a:cubicBezTo>
                  <a:cubicBezTo>
                    <a:pt x="16978" y="8514"/>
                    <a:pt x="15164" y="8777"/>
                    <a:pt x="13426" y="9295"/>
                  </a:cubicBezTo>
                  <a:lnTo>
                    <a:pt x="13308" y="9329"/>
                  </a:lnTo>
                  <a:cubicBezTo>
                    <a:pt x="13088" y="9397"/>
                    <a:pt x="12884" y="9448"/>
                    <a:pt x="12664" y="9499"/>
                  </a:cubicBezTo>
                  <a:cubicBezTo>
                    <a:pt x="12681" y="9482"/>
                    <a:pt x="12698" y="9482"/>
                    <a:pt x="12715" y="9465"/>
                  </a:cubicBezTo>
                  <a:cubicBezTo>
                    <a:pt x="12952" y="9363"/>
                    <a:pt x="13189" y="9262"/>
                    <a:pt x="13426" y="9143"/>
                  </a:cubicBezTo>
                  <a:cubicBezTo>
                    <a:pt x="13490" y="9111"/>
                    <a:pt x="13464" y="8989"/>
                    <a:pt x="13390" y="8989"/>
                  </a:cubicBezTo>
                  <a:cubicBezTo>
                    <a:pt x="13385" y="8989"/>
                    <a:pt x="13380" y="8990"/>
                    <a:pt x="13375" y="8991"/>
                  </a:cubicBezTo>
                  <a:cubicBezTo>
                    <a:pt x="13121" y="9092"/>
                    <a:pt x="12867" y="9160"/>
                    <a:pt x="12613" y="9262"/>
                  </a:cubicBezTo>
                  <a:cubicBezTo>
                    <a:pt x="12495" y="9312"/>
                    <a:pt x="12376" y="9363"/>
                    <a:pt x="12258" y="9414"/>
                  </a:cubicBezTo>
                  <a:cubicBezTo>
                    <a:pt x="12173" y="9448"/>
                    <a:pt x="12055" y="9482"/>
                    <a:pt x="11970" y="9516"/>
                  </a:cubicBezTo>
                  <a:cubicBezTo>
                    <a:pt x="11885" y="9516"/>
                    <a:pt x="11818" y="9482"/>
                    <a:pt x="11733" y="9465"/>
                  </a:cubicBezTo>
                  <a:cubicBezTo>
                    <a:pt x="11818" y="9414"/>
                    <a:pt x="11885" y="9363"/>
                    <a:pt x="11953" y="9329"/>
                  </a:cubicBezTo>
                  <a:cubicBezTo>
                    <a:pt x="12122" y="9211"/>
                    <a:pt x="12326" y="9143"/>
                    <a:pt x="12512" y="9058"/>
                  </a:cubicBezTo>
                  <a:cubicBezTo>
                    <a:pt x="12918" y="8889"/>
                    <a:pt x="13308" y="8720"/>
                    <a:pt x="13714" y="8584"/>
                  </a:cubicBezTo>
                  <a:cubicBezTo>
                    <a:pt x="13776" y="8569"/>
                    <a:pt x="13767" y="8481"/>
                    <a:pt x="13698" y="8481"/>
                  </a:cubicBezTo>
                  <a:cubicBezTo>
                    <a:pt x="13693" y="8481"/>
                    <a:pt x="13687" y="8482"/>
                    <a:pt x="13680" y="8483"/>
                  </a:cubicBezTo>
                  <a:cubicBezTo>
                    <a:pt x="13257" y="8567"/>
                    <a:pt x="12834" y="8669"/>
                    <a:pt x="12427" y="8838"/>
                  </a:cubicBezTo>
                  <a:cubicBezTo>
                    <a:pt x="12241" y="8906"/>
                    <a:pt x="12055" y="8991"/>
                    <a:pt x="11869" y="9075"/>
                  </a:cubicBezTo>
                  <a:cubicBezTo>
                    <a:pt x="11716" y="9143"/>
                    <a:pt x="11547" y="9194"/>
                    <a:pt x="11411" y="9279"/>
                  </a:cubicBezTo>
                  <a:cubicBezTo>
                    <a:pt x="11378" y="9245"/>
                    <a:pt x="11344" y="9211"/>
                    <a:pt x="11327" y="9177"/>
                  </a:cubicBezTo>
                  <a:cubicBezTo>
                    <a:pt x="11293" y="9160"/>
                    <a:pt x="11276" y="9126"/>
                    <a:pt x="11259" y="9109"/>
                  </a:cubicBezTo>
                  <a:cubicBezTo>
                    <a:pt x="11631" y="8957"/>
                    <a:pt x="11987" y="8771"/>
                    <a:pt x="12360" y="8635"/>
                  </a:cubicBezTo>
                  <a:cubicBezTo>
                    <a:pt x="12766" y="8466"/>
                    <a:pt x="13189" y="8347"/>
                    <a:pt x="13595" y="8229"/>
                  </a:cubicBezTo>
                  <a:cubicBezTo>
                    <a:pt x="14459" y="8009"/>
                    <a:pt x="15339" y="7839"/>
                    <a:pt x="16237" y="7772"/>
                  </a:cubicBezTo>
                  <a:cubicBezTo>
                    <a:pt x="16304" y="7772"/>
                    <a:pt x="16304" y="7670"/>
                    <a:pt x="16237" y="7670"/>
                  </a:cubicBezTo>
                  <a:cubicBezTo>
                    <a:pt x="16004" y="7657"/>
                    <a:pt x="15771" y="7649"/>
                    <a:pt x="15538" y="7649"/>
                  </a:cubicBezTo>
                  <a:cubicBezTo>
                    <a:pt x="14875" y="7649"/>
                    <a:pt x="14213" y="7710"/>
                    <a:pt x="13562" y="7873"/>
                  </a:cubicBezTo>
                  <a:cubicBezTo>
                    <a:pt x="13121" y="7975"/>
                    <a:pt x="12681" y="8093"/>
                    <a:pt x="12258" y="8246"/>
                  </a:cubicBezTo>
                  <a:cubicBezTo>
                    <a:pt x="11885" y="8381"/>
                    <a:pt x="11479" y="8534"/>
                    <a:pt x="11141" y="8754"/>
                  </a:cubicBezTo>
                  <a:cubicBezTo>
                    <a:pt x="11141" y="8720"/>
                    <a:pt x="11174" y="8669"/>
                    <a:pt x="11242" y="8601"/>
                  </a:cubicBezTo>
                  <a:cubicBezTo>
                    <a:pt x="11273" y="8586"/>
                    <a:pt x="12804" y="7379"/>
                    <a:pt x="17508" y="7379"/>
                  </a:cubicBezTo>
                  <a:cubicBezTo>
                    <a:pt x="17973" y="7379"/>
                    <a:pt x="18468" y="7390"/>
                    <a:pt x="18996" y="7416"/>
                  </a:cubicBezTo>
                  <a:cubicBezTo>
                    <a:pt x="19115" y="7416"/>
                    <a:pt x="19216" y="7332"/>
                    <a:pt x="19233" y="7196"/>
                  </a:cubicBezTo>
                  <a:cubicBezTo>
                    <a:pt x="19233" y="7078"/>
                    <a:pt x="19132" y="6976"/>
                    <a:pt x="19013" y="6976"/>
                  </a:cubicBezTo>
                  <a:cubicBezTo>
                    <a:pt x="18469" y="6949"/>
                    <a:pt x="17959" y="6937"/>
                    <a:pt x="17480" y="6937"/>
                  </a:cubicBezTo>
                  <a:cubicBezTo>
                    <a:pt x="13172" y="6937"/>
                    <a:pt x="11420" y="7936"/>
                    <a:pt x="11039" y="8195"/>
                  </a:cubicBezTo>
                  <a:cubicBezTo>
                    <a:pt x="10976" y="8188"/>
                    <a:pt x="10912" y="8184"/>
                    <a:pt x="10848" y="8184"/>
                  </a:cubicBezTo>
                  <a:cubicBezTo>
                    <a:pt x="10310" y="8184"/>
                    <a:pt x="9742" y="8435"/>
                    <a:pt x="9227" y="8889"/>
                  </a:cubicBezTo>
                  <a:cubicBezTo>
                    <a:pt x="8923" y="9194"/>
                    <a:pt x="8669" y="9516"/>
                    <a:pt x="8415" y="9854"/>
                  </a:cubicBezTo>
                  <a:cubicBezTo>
                    <a:pt x="8279" y="10024"/>
                    <a:pt x="8144" y="10210"/>
                    <a:pt x="7991" y="10379"/>
                  </a:cubicBezTo>
                  <a:cubicBezTo>
                    <a:pt x="7704" y="10718"/>
                    <a:pt x="7433" y="10955"/>
                    <a:pt x="7145" y="11124"/>
                  </a:cubicBezTo>
                  <a:cubicBezTo>
                    <a:pt x="7179" y="11056"/>
                    <a:pt x="7213" y="10989"/>
                    <a:pt x="7246" y="10921"/>
                  </a:cubicBezTo>
                  <a:cubicBezTo>
                    <a:pt x="7314" y="10785"/>
                    <a:pt x="7399" y="10650"/>
                    <a:pt x="7484" y="10531"/>
                  </a:cubicBezTo>
                  <a:cubicBezTo>
                    <a:pt x="7653" y="10277"/>
                    <a:pt x="7839" y="10024"/>
                    <a:pt x="8042" y="9803"/>
                  </a:cubicBezTo>
                  <a:cubicBezTo>
                    <a:pt x="8122" y="9724"/>
                    <a:pt x="8046" y="9603"/>
                    <a:pt x="7960" y="9603"/>
                  </a:cubicBezTo>
                  <a:cubicBezTo>
                    <a:pt x="7936" y="9603"/>
                    <a:pt x="7912" y="9612"/>
                    <a:pt x="7890" y="9634"/>
                  </a:cubicBezTo>
                  <a:cubicBezTo>
                    <a:pt x="7670" y="9871"/>
                    <a:pt x="7467" y="10108"/>
                    <a:pt x="7280" y="10379"/>
                  </a:cubicBezTo>
                  <a:cubicBezTo>
                    <a:pt x="7094" y="10633"/>
                    <a:pt x="6908" y="10921"/>
                    <a:pt x="6789" y="11209"/>
                  </a:cubicBezTo>
                  <a:cubicBezTo>
                    <a:pt x="6772" y="11226"/>
                    <a:pt x="6772" y="11259"/>
                    <a:pt x="6789" y="11276"/>
                  </a:cubicBezTo>
                  <a:cubicBezTo>
                    <a:pt x="6722" y="11293"/>
                    <a:pt x="6637" y="11310"/>
                    <a:pt x="6569" y="11327"/>
                  </a:cubicBezTo>
                  <a:cubicBezTo>
                    <a:pt x="6535" y="11327"/>
                    <a:pt x="6502" y="11344"/>
                    <a:pt x="6468" y="11344"/>
                  </a:cubicBezTo>
                  <a:cubicBezTo>
                    <a:pt x="6502" y="11276"/>
                    <a:pt x="6518" y="11209"/>
                    <a:pt x="6552" y="11141"/>
                  </a:cubicBezTo>
                  <a:cubicBezTo>
                    <a:pt x="6637" y="11022"/>
                    <a:pt x="6705" y="10887"/>
                    <a:pt x="6789" y="10768"/>
                  </a:cubicBezTo>
                  <a:cubicBezTo>
                    <a:pt x="6959" y="10514"/>
                    <a:pt x="7145" y="10261"/>
                    <a:pt x="7331" y="10024"/>
                  </a:cubicBezTo>
                  <a:cubicBezTo>
                    <a:pt x="7721" y="9549"/>
                    <a:pt x="8178" y="9160"/>
                    <a:pt x="8584" y="8703"/>
                  </a:cubicBezTo>
                  <a:cubicBezTo>
                    <a:pt x="8625" y="8676"/>
                    <a:pt x="8600" y="8626"/>
                    <a:pt x="8562" y="8626"/>
                  </a:cubicBezTo>
                  <a:cubicBezTo>
                    <a:pt x="8553" y="8626"/>
                    <a:pt x="8543" y="8629"/>
                    <a:pt x="8533" y="8635"/>
                  </a:cubicBezTo>
                  <a:cubicBezTo>
                    <a:pt x="7975" y="8923"/>
                    <a:pt x="7517" y="9380"/>
                    <a:pt x="7128" y="9854"/>
                  </a:cubicBezTo>
                  <a:cubicBezTo>
                    <a:pt x="6925" y="10091"/>
                    <a:pt x="6739" y="10328"/>
                    <a:pt x="6569" y="10599"/>
                  </a:cubicBezTo>
                  <a:cubicBezTo>
                    <a:pt x="6485" y="10735"/>
                    <a:pt x="6400" y="10870"/>
                    <a:pt x="6332" y="11005"/>
                  </a:cubicBezTo>
                  <a:cubicBezTo>
                    <a:pt x="6265" y="11107"/>
                    <a:pt x="6180" y="11243"/>
                    <a:pt x="6146" y="11361"/>
                  </a:cubicBezTo>
                  <a:cubicBezTo>
                    <a:pt x="6098" y="11365"/>
                    <a:pt x="6049" y="11367"/>
                    <a:pt x="6000" y="11367"/>
                  </a:cubicBezTo>
                  <a:cubicBezTo>
                    <a:pt x="5842" y="11367"/>
                    <a:pt x="5683" y="11345"/>
                    <a:pt x="5553" y="11293"/>
                  </a:cubicBezTo>
                  <a:cubicBezTo>
                    <a:pt x="5824" y="10972"/>
                    <a:pt x="6027" y="10599"/>
                    <a:pt x="6315" y="10277"/>
                  </a:cubicBezTo>
                  <a:cubicBezTo>
                    <a:pt x="6586" y="9956"/>
                    <a:pt x="6908" y="9685"/>
                    <a:pt x="7230" y="9397"/>
                  </a:cubicBezTo>
                  <a:cubicBezTo>
                    <a:pt x="7890" y="8838"/>
                    <a:pt x="8533" y="8246"/>
                    <a:pt x="9244" y="7755"/>
                  </a:cubicBezTo>
                  <a:cubicBezTo>
                    <a:pt x="9287" y="7726"/>
                    <a:pt x="9258" y="7662"/>
                    <a:pt x="9218" y="7662"/>
                  </a:cubicBezTo>
                  <a:cubicBezTo>
                    <a:pt x="9210" y="7662"/>
                    <a:pt x="9202" y="7665"/>
                    <a:pt x="9193" y="7670"/>
                  </a:cubicBezTo>
                  <a:cubicBezTo>
                    <a:pt x="8415" y="8076"/>
                    <a:pt x="7653" y="8534"/>
                    <a:pt x="7009" y="9177"/>
                  </a:cubicBezTo>
                  <a:cubicBezTo>
                    <a:pt x="6705" y="9499"/>
                    <a:pt x="6417" y="9837"/>
                    <a:pt x="6129" y="10176"/>
                  </a:cubicBezTo>
                  <a:cubicBezTo>
                    <a:pt x="5858" y="10498"/>
                    <a:pt x="5520" y="10802"/>
                    <a:pt x="5299" y="11158"/>
                  </a:cubicBezTo>
                  <a:cubicBezTo>
                    <a:pt x="5249" y="11107"/>
                    <a:pt x="5215" y="11056"/>
                    <a:pt x="5198" y="11005"/>
                  </a:cubicBezTo>
                  <a:cubicBezTo>
                    <a:pt x="5299" y="10718"/>
                    <a:pt x="5960" y="9211"/>
                    <a:pt x="9481" y="7078"/>
                  </a:cubicBezTo>
                  <a:cubicBezTo>
                    <a:pt x="9583" y="7010"/>
                    <a:pt x="9617" y="6874"/>
                    <a:pt x="9549" y="6773"/>
                  </a:cubicBezTo>
                  <a:cubicBezTo>
                    <a:pt x="9516" y="6695"/>
                    <a:pt x="9446" y="6654"/>
                    <a:pt x="9368" y="6654"/>
                  </a:cubicBezTo>
                  <a:cubicBezTo>
                    <a:pt x="9328" y="6654"/>
                    <a:pt x="9285" y="6665"/>
                    <a:pt x="9244" y="6688"/>
                  </a:cubicBezTo>
                  <a:cubicBezTo>
                    <a:pt x="5553" y="8940"/>
                    <a:pt x="4876" y="10531"/>
                    <a:pt x="4758" y="10887"/>
                  </a:cubicBezTo>
                  <a:cubicBezTo>
                    <a:pt x="4419" y="11259"/>
                    <a:pt x="4013" y="11598"/>
                    <a:pt x="3573" y="11886"/>
                  </a:cubicBezTo>
                  <a:cubicBezTo>
                    <a:pt x="3606" y="11818"/>
                    <a:pt x="3640" y="11733"/>
                    <a:pt x="3674" y="11649"/>
                  </a:cubicBezTo>
                  <a:cubicBezTo>
                    <a:pt x="3725" y="11564"/>
                    <a:pt x="3776" y="11480"/>
                    <a:pt x="3793" y="11395"/>
                  </a:cubicBezTo>
                  <a:cubicBezTo>
                    <a:pt x="3827" y="11293"/>
                    <a:pt x="3860" y="11192"/>
                    <a:pt x="3928" y="11107"/>
                  </a:cubicBezTo>
                  <a:cubicBezTo>
                    <a:pt x="4030" y="10938"/>
                    <a:pt x="4165" y="10785"/>
                    <a:pt x="4301" y="10633"/>
                  </a:cubicBezTo>
                  <a:cubicBezTo>
                    <a:pt x="4436" y="10498"/>
                    <a:pt x="4555" y="10328"/>
                    <a:pt x="4707" y="10193"/>
                  </a:cubicBezTo>
                  <a:cubicBezTo>
                    <a:pt x="4734" y="10165"/>
                    <a:pt x="4695" y="10116"/>
                    <a:pt x="4661" y="10116"/>
                  </a:cubicBezTo>
                  <a:cubicBezTo>
                    <a:pt x="4653" y="10116"/>
                    <a:pt x="4646" y="10119"/>
                    <a:pt x="4639" y="10125"/>
                  </a:cubicBezTo>
                  <a:cubicBezTo>
                    <a:pt x="4487" y="10261"/>
                    <a:pt x="4334" y="10396"/>
                    <a:pt x="4199" y="10548"/>
                  </a:cubicBezTo>
                  <a:cubicBezTo>
                    <a:pt x="4080" y="10701"/>
                    <a:pt x="3962" y="10870"/>
                    <a:pt x="3827" y="11022"/>
                  </a:cubicBezTo>
                  <a:cubicBezTo>
                    <a:pt x="3776" y="11107"/>
                    <a:pt x="3691" y="11175"/>
                    <a:pt x="3623" y="11243"/>
                  </a:cubicBezTo>
                  <a:cubicBezTo>
                    <a:pt x="3556" y="11310"/>
                    <a:pt x="3488" y="11395"/>
                    <a:pt x="3437" y="11480"/>
                  </a:cubicBezTo>
                  <a:cubicBezTo>
                    <a:pt x="3319" y="11666"/>
                    <a:pt x="3217" y="11835"/>
                    <a:pt x="3115" y="12038"/>
                  </a:cubicBezTo>
                  <a:cubicBezTo>
                    <a:pt x="3099" y="12089"/>
                    <a:pt x="3099" y="12123"/>
                    <a:pt x="3115" y="12174"/>
                  </a:cubicBezTo>
                  <a:cubicBezTo>
                    <a:pt x="2946" y="12258"/>
                    <a:pt x="2794" y="12326"/>
                    <a:pt x="2624" y="12411"/>
                  </a:cubicBezTo>
                  <a:cubicBezTo>
                    <a:pt x="2760" y="12123"/>
                    <a:pt x="2895" y="11852"/>
                    <a:pt x="3082" y="11598"/>
                  </a:cubicBezTo>
                  <a:cubicBezTo>
                    <a:pt x="3352" y="11175"/>
                    <a:pt x="3674" y="10785"/>
                    <a:pt x="3996" y="10413"/>
                  </a:cubicBezTo>
                  <a:cubicBezTo>
                    <a:pt x="4301" y="10057"/>
                    <a:pt x="4656" y="9753"/>
                    <a:pt x="4995" y="9431"/>
                  </a:cubicBezTo>
                  <a:cubicBezTo>
                    <a:pt x="5350" y="9109"/>
                    <a:pt x="5689" y="8771"/>
                    <a:pt x="6078" y="8466"/>
                  </a:cubicBezTo>
                  <a:cubicBezTo>
                    <a:pt x="6106" y="8438"/>
                    <a:pt x="6078" y="8389"/>
                    <a:pt x="6039" y="8389"/>
                  </a:cubicBezTo>
                  <a:cubicBezTo>
                    <a:pt x="6030" y="8389"/>
                    <a:pt x="6020" y="8392"/>
                    <a:pt x="6011" y="8398"/>
                  </a:cubicBezTo>
                  <a:cubicBezTo>
                    <a:pt x="5621" y="8669"/>
                    <a:pt x="5232" y="8923"/>
                    <a:pt x="4876" y="9245"/>
                  </a:cubicBezTo>
                  <a:cubicBezTo>
                    <a:pt x="4504" y="9566"/>
                    <a:pt x="4182" y="9939"/>
                    <a:pt x="3860" y="10311"/>
                  </a:cubicBezTo>
                  <a:cubicBezTo>
                    <a:pt x="3556" y="10667"/>
                    <a:pt x="3268" y="11039"/>
                    <a:pt x="3014" y="11412"/>
                  </a:cubicBezTo>
                  <a:cubicBezTo>
                    <a:pt x="2760" y="11801"/>
                    <a:pt x="2455" y="12174"/>
                    <a:pt x="2218" y="12580"/>
                  </a:cubicBezTo>
                  <a:cubicBezTo>
                    <a:pt x="2049" y="12648"/>
                    <a:pt x="1863" y="12699"/>
                    <a:pt x="1693" y="12749"/>
                  </a:cubicBezTo>
                  <a:cubicBezTo>
                    <a:pt x="1964" y="12208"/>
                    <a:pt x="2337" y="11700"/>
                    <a:pt x="2709" y="11209"/>
                  </a:cubicBezTo>
                  <a:cubicBezTo>
                    <a:pt x="3149" y="10667"/>
                    <a:pt x="3606" y="10142"/>
                    <a:pt x="4097" y="9651"/>
                  </a:cubicBezTo>
                  <a:cubicBezTo>
                    <a:pt x="5079" y="8686"/>
                    <a:pt x="6197" y="7856"/>
                    <a:pt x="7365" y="7162"/>
                  </a:cubicBezTo>
                  <a:cubicBezTo>
                    <a:pt x="7465" y="7091"/>
                    <a:pt x="7421" y="6960"/>
                    <a:pt x="7324" y="6960"/>
                  </a:cubicBezTo>
                  <a:cubicBezTo>
                    <a:pt x="7306" y="6960"/>
                    <a:pt x="7285" y="6965"/>
                    <a:pt x="7263" y="6976"/>
                  </a:cubicBezTo>
                  <a:cubicBezTo>
                    <a:pt x="5977" y="7586"/>
                    <a:pt x="4842" y="8432"/>
                    <a:pt x="3843" y="9431"/>
                  </a:cubicBezTo>
                  <a:cubicBezTo>
                    <a:pt x="3352" y="9922"/>
                    <a:pt x="2895" y="10464"/>
                    <a:pt x="2489" y="11022"/>
                  </a:cubicBezTo>
                  <a:cubicBezTo>
                    <a:pt x="2066" y="11615"/>
                    <a:pt x="1727" y="12241"/>
                    <a:pt x="1338" y="12851"/>
                  </a:cubicBezTo>
                  <a:cubicBezTo>
                    <a:pt x="1202" y="12885"/>
                    <a:pt x="1067" y="12902"/>
                    <a:pt x="931" y="12936"/>
                  </a:cubicBezTo>
                  <a:cubicBezTo>
                    <a:pt x="2150" y="10311"/>
                    <a:pt x="4233" y="8178"/>
                    <a:pt x="6857" y="6942"/>
                  </a:cubicBezTo>
                  <a:cubicBezTo>
                    <a:pt x="7602" y="6570"/>
                    <a:pt x="8398" y="6282"/>
                    <a:pt x="9210" y="6045"/>
                  </a:cubicBezTo>
                  <a:cubicBezTo>
                    <a:pt x="9278" y="6028"/>
                    <a:pt x="9244" y="5926"/>
                    <a:pt x="9177" y="5926"/>
                  </a:cubicBezTo>
                  <a:cubicBezTo>
                    <a:pt x="6180" y="6299"/>
                    <a:pt x="3437" y="8280"/>
                    <a:pt x="1710" y="10701"/>
                  </a:cubicBezTo>
                  <a:cubicBezTo>
                    <a:pt x="1304" y="11276"/>
                    <a:pt x="965" y="11886"/>
                    <a:pt x="677" y="12546"/>
                  </a:cubicBezTo>
                  <a:cubicBezTo>
                    <a:pt x="677" y="12343"/>
                    <a:pt x="677" y="12157"/>
                    <a:pt x="694" y="11954"/>
                  </a:cubicBezTo>
                  <a:cubicBezTo>
                    <a:pt x="898" y="11310"/>
                    <a:pt x="1321" y="10718"/>
                    <a:pt x="1761" y="10227"/>
                  </a:cubicBezTo>
                  <a:cubicBezTo>
                    <a:pt x="2269" y="9668"/>
                    <a:pt x="2743" y="9075"/>
                    <a:pt x="3302" y="8551"/>
                  </a:cubicBezTo>
                  <a:cubicBezTo>
                    <a:pt x="4385" y="7535"/>
                    <a:pt x="5672" y="6705"/>
                    <a:pt x="7043" y="6096"/>
                  </a:cubicBezTo>
                  <a:cubicBezTo>
                    <a:pt x="7137" y="6065"/>
                    <a:pt x="7087" y="5905"/>
                    <a:pt x="7000" y="5905"/>
                  </a:cubicBezTo>
                  <a:cubicBezTo>
                    <a:pt x="6992" y="5905"/>
                    <a:pt x="6984" y="5907"/>
                    <a:pt x="6976" y="5909"/>
                  </a:cubicBezTo>
                  <a:cubicBezTo>
                    <a:pt x="5520" y="6451"/>
                    <a:pt x="4216" y="7264"/>
                    <a:pt x="3082" y="8330"/>
                  </a:cubicBezTo>
                  <a:cubicBezTo>
                    <a:pt x="2540" y="8838"/>
                    <a:pt x="2015" y="9414"/>
                    <a:pt x="1609" y="10040"/>
                  </a:cubicBezTo>
                  <a:cubicBezTo>
                    <a:pt x="1507" y="10210"/>
                    <a:pt x="1422" y="10396"/>
                    <a:pt x="1321" y="10565"/>
                  </a:cubicBezTo>
                  <a:cubicBezTo>
                    <a:pt x="1202" y="10718"/>
                    <a:pt x="1101" y="10904"/>
                    <a:pt x="999" y="11073"/>
                  </a:cubicBezTo>
                  <a:cubicBezTo>
                    <a:pt x="914" y="11243"/>
                    <a:pt x="813" y="11412"/>
                    <a:pt x="728" y="11564"/>
                  </a:cubicBezTo>
                  <a:cubicBezTo>
                    <a:pt x="745" y="11310"/>
                    <a:pt x="796" y="11056"/>
                    <a:pt x="847" y="10802"/>
                  </a:cubicBezTo>
                  <a:cubicBezTo>
                    <a:pt x="1439" y="9905"/>
                    <a:pt x="2150" y="9058"/>
                    <a:pt x="2912" y="8297"/>
                  </a:cubicBezTo>
                  <a:cubicBezTo>
                    <a:pt x="3725" y="7484"/>
                    <a:pt x="4622" y="6756"/>
                    <a:pt x="5604" y="6129"/>
                  </a:cubicBezTo>
                  <a:cubicBezTo>
                    <a:pt x="5664" y="6100"/>
                    <a:pt x="5619" y="6005"/>
                    <a:pt x="5561" y="6005"/>
                  </a:cubicBezTo>
                  <a:cubicBezTo>
                    <a:pt x="5553" y="6005"/>
                    <a:pt x="5545" y="6007"/>
                    <a:pt x="5537" y="6011"/>
                  </a:cubicBezTo>
                  <a:cubicBezTo>
                    <a:pt x="4521" y="6587"/>
                    <a:pt x="3556" y="7264"/>
                    <a:pt x="2709" y="8076"/>
                  </a:cubicBezTo>
                  <a:cubicBezTo>
                    <a:pt x="2083" y="8669"/>
                    <a:pt x="1558" y="9312"/>
                    <a:pt x="1067" y="9990"/>
                  </a:cubicBezTo>
                  <a:cubicBezTo>
                    <a:pt x="1135" y="9786"/>
                    <a:pt x="1219" y="9566"/>
                    <a:pt x="1304" y="9363"/>
                  </a:cubicBezTo>
                  <a:cubicBezTo>
                    <a:pt x="1422" y="9312"/>
                    <a:pt x="1507" y="9177"/>
                    <a:pt x="1575" y="9092"/>
                  </a:cubicBezTo>
                  <a:cubicBezTo>
                    <a:pt x="1693" y="8957"/>
                    <a:pt x="1812" y="8838"/>
                    <a:pt x="1930" y="8720"/>
                  </a:cubicBezTo>
                  <a:cubicBezTo>
                    <a:pt x="2167" y="8466"/>
                    <a:pt x="2404" y="8229"/>
                    <a:pt x="2658" y="7992"/>
                  </a:cubicBezTo>
                  <a:cubicBezTo>
                    <a:pt x="2895" y="7755"/>
                    <a:pt x="3132" y="7518"/>
                    <a:pt x="3386" y="7298"/>
                  </a:cubicBezTo>
                  <a:cubicBezTo>
                    <a:pt x="3640" y="7044"/>
                    <a:pt x="3877" y="6807"/>
                    <a:pt x="4165" y="6587"/>
                  </a:cubicBezTo>
                  <a:cubicBezTo>
                    <a:pt x="4205" y="6560"/>
                    <a:pt x="4172" y="6503"/>
                    <a:pt x="4124" y="6503"/>
                  </a:cubicBezTo>
                  <a:cubicBezTo>
                    <a:pt x="4110" y="6503"/>
                    <a:pt x="4095" y="6508"/>
                    <a:pt x="4080" y="6519"/>
                  </a:cubicBezTo>
                  <a:cubicBezTo>
                    <a:pt x="3810" y="6722"/>
                    <a:pt x="3522" y="6908"/>
                    <a:pt x="3251" y="7111"/>
                  </a:cubicBezTo>
                  <a:cubicBezTo>
                    <a:pt x="2980" y="7332"/>
                    <a:pt x="2709" y="7552"/>
                    <a:pt x="2438" y="7789"/>
                  </a:cubicBezTo>
                  <a:cubicBezTo>
                    <a:pt x="2201" y="8026"/>
                    <a:pt x="1964" y="8246"/>
                    <a:pt x="1744" y="8483"/>
                  </a:cubicBezTo>
                  <a:cubicBezTo>
                    <a:pt x="2117" y="7839"/>
                    <a:pt x="2591" y="7264"/>
                    <a:pt x="3132" y="6756"/>
                  </a:cubicBezTo>
                  <a:cubicBezTo>
                    <a:pt x="4462" y="5543"/>
                    <a:pt x="5993" y="4933"/>
                    <a:pt x="7709" y="4933"/>
                  </a:cubicBezTo>
                  <a:cubicBezTo>
                    <a:pt x="8221" y="4933"/>
                    <a:pt x="8750" y="4988"/>
                    <a:pt x="9295" y="5097"/>
                  </a:cubicBezTo>
                  <a:cubicBezTo>
                    <a:pt x="9566" y="5334"/>
                    <a:pt x="10870" y="6350"/>
                    <a:pt x="13274" y="6434"/>
                  </a:cubicBezTo>
                  <a:lnTo>
                    <a:pt x="13578" y="6434"/>
                  </a:lnTo>
                  <a:cubicBezTo>
                    <a:pt x="13697" y="6434"/>
                    <a:pt x="13799" y="6333"/>
                    <a:pt x="13799" y="6214"/>
                  </a:cubicBezTo>
                  <a:cubicBezTo>
                    <a:pt x="13799" y="6089"/>
                    <a:pt x="13711" y="5992"/>
                    <a:pt x="13591" y="5992"/>
                  </a:cubicBezTo>
                  <a:cubicBezTo>
                    <a:pt x="13581" y="5992"/>
                    <a:pt x="13572" y="5993"/>
                    <a:pt x="13562" y="5994"/>
                  </a:cubicBezTo>
                  <a:cubicBezTo>
                    <a:pt x="11022" y="5994"/>
                    <a:pt x="9684" y="4826"/>
                    <a:pt x="9566" y="4724"/>
                  </a:cubicBezTo>
                  <a:cubicBezTo>
                    <a:pt x="9227" y="4301"/>
                    <a:pt x="9007" y="3742"/>
                    <a:pt x="8889" y="3150"/>
                  </a:cubicBezTo>
                  <a:lnTo>
                    <a:pt x="8889" y="3150"/>
                  </a:lnTo>
                  <a:cubicBezTo>
                    <a:pt x="9058" y="3404"/>
                    <a:pt x="9227" y="3641"/>
                    <a:pt x="9414" y="3878"/>
                  </a:cubicBezTo>
                  <a:cubicBezTo>
                    <a:pt x="9854" y="4419"/>
                    <a:pt x="10412" y="4910"/>
                    <a:pt x="11022" y="5249"/>
                  </a:cubicBezTo>
                  <a:cubicBezTo>
                    <a:pt x="11041" y="5260"/>
                    <a:pt x="11060" y="5265"/>
                    <a:pt x="11078" y="5265"/>
                  </a:cubicBezTo>
                  <a:cubicBezTo>
                    <a:pt x="11172" y="5265"/>
                    <a:pt x="11240" y="5134"/>
                    <a:pt x="11141" y="5063"/>
                  </a:cubicBezTo>
                  <a:cubicBezTo>
                    <a:pt x="10582" y="4673"/>
                    <a:pt x="10091" y="4199"/>
                    <a:pt x="9668" y="3658"/>
                  </a:cubicBezTo>
                  <a:cubicBezTo>
                    <a:pt x="9481" y="3387"/>
                    <a:pt x="9295" y="3099"/>
                    <a:pt x="9143" y="2811"/>
                  </a:cubicBezTo>
                  <a:cubicBezTo>
                    <a:pt x="9007" y="2523"/>
                    <a:pt x="8906" y="2235"/>
                    <a:pt x="8787" y="1948"/>
                  </a:cubicBezTo>
                  <a:cubicBezTo>
                    <a:pt x="8787" y="1914"/>
                    <a:pt x="8787" y="1880"/>
                    <a:pt x="8787" y="1829"/>
                  </a:cubicBezTo>
                  <a:close/>
                  <a:moveTo>
                    <a:pt x="8821" y="1"/>
                  </a:moveTo>
                  <a:cubicBezTo>
                    <a:pt x="8719" y="1"/>
                    <a:pt x="8635" y="68"/>
                    <a:pt x="8601" y="153"/>
                  </a:cubicBezTo>
                  <a:cubicBezTo>
                    <a:pt x="8212" y="1457"/>
                    <a:pt x="8212" y="3302"/>
                    <a:pt x="8923" y="4572"/>
                  </a:cubicBezTo>
                  <a:cubicBezTo>
                    <a:pt x="8531" y="4517"/>
                    <a:pt x="8147" y="4490"/>
                    <a:pt x="7769" y="4490"/>
                  </a:cubicBezTo>
                  <a:cubicBezTo>
                    <a:pt x="5924" y="4490"/>
                    <a:pt x="4250" y="5141"/>
                    <a:pt x="2845" y="6434"/>
                  </a:cubicBezTo>
                  <a:cubicBezTo>
                    <a:pt x="982" y="8127"/>
                    <a:pt x="0" y="10752"/>
                    <a:pt x="271" y="13257"/>
                  </a:cubicBezTo>
                  <a:cubicBezTo>
                    <a:pt x="271" y="13308"/>
                    <a:pt x="305" y="13359"/>
                    <a:pt x="356" y="13410"/>
                  </a:cubicBezTo>
                  <a:cubicBezTo>
                    <a:pt x="393" y="13434"/>
                    <a:pt x="430" y="13450"/>
                    <a:pt x="474" y="13450"/>
                  </a:cubicBezTo>
                  <a:cubicBezTo>
                    <a:pt x="490" y="13450"/>
                    <a:pt x="507" y="13448"/>
                    <a:pt x="525" y="13443"/>
                  </a:cubicBezTo>
                  <a:cubicBezTo>
                    <a:pt x="2252" y="13240"/>
                    <a:pt x="3793" y="12512"/>
                    <a:pt x="4893" y="11395"/>
                  </a:cubicBezTo>
                  <a:cubicBezTo>
                    <a:pt x="5138" y="11701"/>
                    <a:pt x="5594" y="11812"/>
                    <a:pt x="6078" y="11812"/>
                  </a:cubicBezTo>
                  <a:cubicBezTo>
                    <a:pt x="6264" y="11812"/>
                    <a:pt x="6454" y="11796"/>
                    <a:pt x="6637" y="11767"/>
                  </a:cubicBezTo>
                  <a:cubicBezTo>
                    <a:pt x="7230" y="11666"/>
                    <a:pt x="7788" y="11310"/>
                    <a:pt x="8330" y="10667"/>
                  </a:cubicBezTo>
                  <a:cubicBezTo>
                    <a:pt x="8482" y="10481"/>
                    <a:pt x="8635" y="10294"/>
                    <a:pt x="8770" y="10125"/>
                  </a:cubicBezTo>
                  <a:cubicBezTo>
                    <a:pt x="9024" y="9786"/>
                    <a:pt x="9261" y="9482"/>
                    <a:pt x="9532" y="9228"/>
                  </a:cubicBezTo>
                  <a:cubicBezTo>
                    <a:pt x="9735" y="9042"/>
                    <a:pt x="10175" y="8686"/>
                    <a:pt x="10700" y="8635"/>
                  </a:cubicBezTo>
                  <a:lnTo>
                    <a:pt x="10700" y="8635"/>
                  </a:lnTo>
                  <a:cubicBezTo>
                    <a:pt x="10700" y="8669"/>
                    <a:pt x="10683" y="8703"/>
                    <a:pt x="10683" y="8720"/>
                  </a:cubicBezTo>
                  <a:cubicBezTo>
                    <a:pt x="10666" y="8957"/>
                    <a:pt x="10751" y="9194"/>
                    <a:pt x="10971" y="9465"/>
                  </a:cubicBezTo>
                  <a:cubicBezTo>
                    <a:pt x="11248" y="9790"/>
                    <a:pt x="11697" y="9991"/>
                    <a:pt x="12212" y="9991"/>
                  </a:cubicBezTo>
                  <a:cubicBezTo>
                    <a:pt x="12233" y="9991"/>
                    <a:pt x="12254" y="9990"/>
                    <a:pt x="12275" y="9990"/>
                  </a:cubicBezTo>
                  <a:cubicBezTo>
                    <a:pt x="12681" y="9973"/>
                    <a:pt x="13071" y="9871"/>
                    <a:pt x="13443" y="9753"/>
                  </a:cubicBezTo>
                  <a:lnTo>
                    <a:pt x="13562" y="9719"/>
                  </a:lnTo>
                  <a:cubicBezTo>
                    <a:pt x="15242" y="9219"/>
                    <a:pt x="16991" y="8963"/>
                    <a:pt x="18747" y="8963"/>
                  </a:cubicBezTo>
                  <a:cubicBezTo>
                    <a:pt x="18954" y="8963"/>
                    <a:pt x="19161" y="8967"/>
                    <a:pt x="19369" y="8974"/>
                  </a:cubicBezTo>
                  <a:lnTo>
                    <a:pt x="19420" y="8974"/>
                  </a:lnTo>
                  <a:cubicBezTo>
                    <a:pt x="18725" y="9160"/>
                    <a:pt x="18048" y="9482"/>
                    <a:pt x="17506" y="9956"/>
                  </a:cubicBezTo>
                  <a:cubicBezTo>
                    <a:pt x="17422" y="10024"/>
                    <a:pt x="17405" y="10125"/>
                    <a:pt x="17439" y="10210"/>
                  </a:cubicBezTo>
                  <a:cubicBezTo>
                    <a:pt x="17469" y="10286"/>
                    <a:pt x="17554" y="10348"/>
                    <a:pt x="17632" y="10348"/>
                  </a:cubicBezTo>
                  <a:cubicBezTo>
                    <a:pt x="17641" y="10348"/>
                    <a:pt x="17650" y="10347"/>
                    <a:pt x="17659" y="10345"/>
                  </a:cubicBezTo>
                  <a:cubicBezTo>
                    <a:pt x="18145" y="10314"/>
                    <a:pt x="18630" y="10298"/>
                    <a:pt x="19113" y="10298"/>
                  </a:cubicBezTo>
                  <a:cubicBezTo>
                    <a:pt x="20697" y="10298"/>
                    <a:pt x="22261" y="10469"/>
                    <a:pt x="23805" y="10819"/>
                  </a:cubicBezTo>
                  <a:cubicBezTo>
                    <a:pt x="23229" y="10955"/>
                    <a:pt x="22670" y="11192"/>
                    <a:pt x="22230" y="11496"/>
                  </a:cubicBezTo>
                  <a:cubicBezTo>
                    <a:pt x="22145" y="11547"/>
                    <a:pt x="22111" y="11649"/>
                    <a:pt x="22128" y="11733"/>
                  </a:cubicBezTo>
                  <a:cubicBezTo>
                    <a:pt x="22162" y="11818"/>
                    <a:pt x="22230" y="11886"/>
                    <a:pt x="22315" y="11903"/>
                  </a:cubicBezTo>
                  <a:cubicBezTo>
                    <a:pt x="25091" y="12275"/>
                    <a:pt x="27597" y="14172"/>
                    <a:pt x="28714" y="16745"/>
                  </a:cubicBezTo>
                  <a:cubicBezTo>
                    <a:pt x="29070" y="17608"/>
                    <a:pt x="29205" y="18387"/>
                    <a:pt x="29104" y="19064"/>
                  </a:cubicBezTo>
                  <a:cubicBezTo>
                    <a:pt x="29019" y="18573"/>
                    <a:pt x="28765" y="18082"/>
                    <a:pt x="28376" y="17676"/>
                  </a:cubicBezTo>
                  <a:cubicBezTo>
                    <a:pt x="27787" y="17035"/>
                    <a:pt x="26986" y="16687"/>
                    <a:pt x="26184" y="16687"/>
                  </a:cubicBezTo>
                  <a:cubicBezTo>
                    <a:pt x="25948" y="16687"/>
                    <a:pt x="25711" y="16717"/>
                    <a:pt x="25481" y="16779"/>
                  </a:cubicBezTo>
                  <a:cubicBezTo>
                    <a:pt x="24634" y="16999"/>
                    <a:pt x="24008" y="17558"/>
                    <a:pt x="23737" y="18336"/>
                  </a:cubicBezTo>
                  <a:cubicBezTo>
                    <a:pt x="23432" y="19217"/>
                    <a:pt x="23618" y="20250"/>
                    <a:pt x="24211" y="21028"/>
                  </a:cubicBezTo>
                  <a:cubicBezTo>
                    <a:pt x="25074" y="22180"/>
                    <a:pt x="26513" y="22857"/>
                    <a:pt x="27952" y="22908"/>
                  </a:cubicBezTo>
                  <a:cubicBezTo>
                    <a:pt x="28020" y="22912"/>
                    <a:pt x="28089" y="22914"/>
                    <a:pt x="28158" y="22914"/>
                  </a:cubicBezTo>
                  <a:cubicBezTo>
                    <a:pt x="28366" y="22914"/>
                    <a:pt x="28579" y="22895"/>
                    <a:pt x="28782" y="22857"/>
                  </a:cubicBezTo>
                  <a:lnTo>
                    <a:pt x="28816" y="22857"/>
                  </a:lnTo>
                  <a:cubicBezTo>
                    <a:pt x="29019" y="22823"/>
                    <a:pt x="29222" y="22789"/>
                    <a:pt x="29425" y="22721"/>
                  </a:cubicBezTo>
                  <a:cubicBezTo>
                    <a:pt x="31593" y="22061"/>
                    <a:pt x="33269" y="19928"/>
                    <a:pt x="33573" y="17422"/>
                  </a:cubicBezTo>
                  <a:cubicBezTo>
                    <a:pt x="33827" y="15289"/>
                    <a:pt x="33150" y="12952"/>
                    <a:pt x="31677" y="10853"/>
                  </a:cubicBezTo>
                  <a:cubicBezTo>
                    <a:pt x="29832" y="8229"/>
                    <a:pt x="26987" y="6299"/>
                    <a:pt x="23855" y="5554"/>
                  </a:cubicBezTo>
                  <a:cubicBezTo>
                    <a:pt x="22315" y="5181"/>
                    <a:pt x="20706" y="5097"/>
                    <a:pt x="19149" y="5029"/>
                  </a:cubicBezTo>
                  <a:cubicBezTo>
                    <a:pt x="17913" y="4961"/>
                    <a:pt x="16643" y="4894"/>
                    <a:pt x="15407" y="4673"/>
                  </a:cubicBezTo>
                  <a:cubicBezTo>
                    <a:pt x="12867" y="4250"/>
                    <a:pt x="9854" y="2828"/>
                    <a:pt x="9024" y="153"/>
                  </a:cubicBezTo>
                  <a:cubicBezTo>
                    <a:pt x="9007" y="68"/>
                    <a:pt x="8906" y="1"/>
                    <a:pt x="8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" name="Google Shape;75;p2"/>
            <p:cNvSpPr/>
            <p:nvPr/>
          </p:nvSpPr>
          <p:spPr>
            <a:xfrm>
              <a:off x="4097600" y="1345575"/>
              <a:ext cx="230275" cy="227975"/>
            </a:xfrm>
            <a:custGeom>
              <a:avLst/>
              <a:gdLst/>
              <a:ahLst/>
              <a:cxnLst/>
              <a:rect l="l" t="t" r="r" b="b"/>
              <a:pathLst>
                <a:path w="9211" h="9119" extrusionOk="0">
                  <a:moveTo>
                    <a:pt x="228" y="1"/>
                  </a:moveTo>
                  <a:cubicBezTo>
                    <a:pt x="131" y="1"/>
                    <a:pt x="45" y="66"/>
                    <a:pt x="17" y="179"/>
                  </a:cubicBezTo>
                  <a:cubicBezTo>
                    <a:pt x="0" y="297"/>
                    <a:pt x="68" y="416"/>
                    <a:pt x="187" y="433"/>
                  </a:cubicBezTo>
                  <a:cubicBezTo>
                    <a:pt x="254" y="450"/>
                    <a:pt x="7060" y="2092"/>
                    <a:pt x="8753" y="8949"/>
                  </a:cubicBezTo>
                  <a:cubicBezTo>
                    <a:pt x="8770" y="9050"/>
                    <a:pt x="8855" y="9118"/>
                    <a:pt x="8957" y="9118"/>
                  </a:cubicBezTo>
                  <a:cubicBezTo>
                    <a:pt x="8973" y="9118"/>
                    <a:pt x="8990" y="9118"/>
                    <a:pt x="9024" y="9101"/>
                  </a:cubicBezTo>
                  <a:cubicBezTo>
                    <a:pt x="9143" y="9084"/>
                    <a:pt x="9210" y="8949"/>
                    <a:pt x="9177" y="8830"/>
                  </a:cubicBezTo>
                  <a:cubicBezTo>
                    <a:pt x="7433" y="1702"/>
                    <a:pt x="356" y="26"/>
                    <a:pt x="288" y="9"/>
                  </a:cubicBezTo>
                  <a:cubicBezTo>
                    <a:pt x="268" y="4"/>
                    <a:pt x="247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" name="Google Shape;76;p2"/>
            <p:cNvSpPr/>
            <p:nvPr/>
          </p:nvSpPr>
          <p:spPr>
            <a:xfrm>
              <a:off x="4280025" y="1529075"/>
              <a:ext cx="12725" cy="17550"/>
            </a:xfrm>
            <a:custGeom>
              <a:avLst/>
              <a:gdLst/>
              <a:ahLst/>
              <a:cxnLst/>
              <a:rect l="l" t="t" r="r" b="b"/>
              <a:pathLst>
                <a:path w="509" h="702" extrusionOk="0">
                  <a:moveTo>
                    <a:pt x="187" y="0"/>
                  </a:moveTo>
                  <a:cubicBezTo>
                    <a:pt x="153" y="0"/>
                    <a:pt x="102" y="0"/>
                    <a:pt x="68" y="17"/>
                  </a:cubicBezTo>
                  <a:cubicBezTo>
                    <a:pt x="34" y="34"/>
                    <a:pt x="17" y="68"/>
                    <a:pt x="0" y="102"/>
                  </a:cubicBezTo>
                  <a:cubicBezTo>
                    <a:pt x="0" y="119"/>
                    <a:pt x="0" y="136"/>
                    <a:pt x="0" y="153"/>
                  </a:cubicBezTo>
                  <a:cubicBezTo>
                    <a:pt x="0" y="170"/>
                    <a:pt x="0" y="203"/>
                    <a:pt x="17" y="220"/>
                  </a:cubicBezTo>
                  <a:cubicBezTo>
                    <a:pt x="34" y="288"/>
                    <a:pt x="68" y="373"/>
                    <a:pt x="85" y="441"/>
                  </a:cubicBezTo>
                  <a:cubicBezTo>
                    <a:pt x="102" y="474"/>
                    <a:pt x="119" y="508"/>
                    <a:pt x="136" y="542"/>
                  </a:cubicBezTo>
                  <a:cubicBezTo>
                    <a:pt x="153" y="559"/>
                    <a:pt x="153" y="559"/>
                    <a:pt x="153" y="576"/>
                  </a:cubicBezTo>
                  <a:cubicBezTo>
                    <a:pt x="187" y="644"/>
                    <a:pt x="220" y="678"/>
                    <a:pt x="271" y="694"/>
                  </a:cubicBezTo>
                  <a:cubicBezTo>
                    <a:pt x="286" y="699"/>
                    <a:pt x="301" y="701"/>
                    <a:pt x="315" y="701"/>
                  </a:cubicBezTo>
                  <a:cubicBezTo>
                    <a:pt x="350" y="701"/>
                    <a:pt x="383" y="690"/>
                    <a:pt x="407" y="678"/>
                  </a:cubicBezTo>
                  <a:cubicBezTo>
                    <a:pt x="441" y="661"/>
                    <a:pt x="474" y="627"/>
                    <a:pt x="491" y="593"/>
                  </a:cubicBezTo>
                  <a:cubicBezTo>
                    <a:pt x="508" y="525"/>
                    <a:pt x="491" y="474"/>
                    <a:pt x="457" y="424"/>
                  </a:cubicBezTo>
                  <a:cubicBezTo>
                    <a:pt x="457" y="407"/>
                    <a:pt x="441" y="390"/>
                    <a:pt x="441" y="373"/>
                  </a:cubicBezTo>
                  <a:cubicBezTo>
                    <a:pt x="424" y="339"/>
                    <a:pt x="407" y="305"/>
                    <a:pt x="390" y="271"/>
                  </a:cubicBezTo>
                  <a:cubicBezTo>
                    <a:pt x="356" y="203"/>
                    <a:pt x="322" y="153"/>
                    <a:pt x="271" y="85"/>
                  </a:cubicBezTo>
                  <a:cubicBezTo>
                    <a:pt x="254" y="51"/>
                    <a:pt x="220" y="17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" name="Google Shape;77;p2"/>
            <p:cNvSpPr/>
            <p:nvPr/>
          </p:nvSpPr>
          <p:spPr>
            <a:xfrm>
              <a:off x="4258425" y="1592975"/>
              <a:ext cx="7650" cy="12225"/>
            </a:xfrm>
            <a:custGeom>
              <a:avLst/>
              <a:gdLst/>
              <a:ahLst/>
              <a:cxnLst/>
              <a:rect l="l" t="t" r="r" b="b"/>
              <a:pathLst>
                <a:path w="306" h="489" extrusionOk="0">
                  <a:moveTo>
                    <a:pt x="136" y="1"/>
                  </a:moveTo>
                  <a:cubicBezTo>
                    <a:pt x="102" y="18"/>
                    <a:pt x="69" y="18"/>
                    <a:pt x="52" y="52"/>
                  </a:cubicBezTo>
                  <a:cubicBezTo>
                    <a:pt x="18" y="69"/>
                    <a:pt x="1" y="102"/>
                    <a:pt x="1" y="136"/>
                  </a:cubicBezTo>
                  <a:cubicBezTo>
                    <a:pt x="1" y="170"/>
                    <a:pt x="1" y="187"/>
                    <a:pt x="1" y="204"/>
                  </a:cubicBezTo>
                  <a:cubicBezTo>
                    <a:pt x="1" y="238"/>
                    <a:pt x="1" y="272"/>
                    <a:pt x="18" y="306"/>
                  </a:cubicBezTo>
                  <a:cubicBezTo>
                    <a:pt x="18" y="323"/>
                    <a:pt x="18" y="323"/>
                    <a:pt x="18" y="339"/>
                  </a:cubicBezTo>
                  <a:cubicBezTo>
                    <a:pt x="35" y="373"/>
                    <a:pt x="35" y="390"/>
                    <a:pt x="69" y="424"/>
                  </a:cubicBezTo>
                  <a:cubicBezTo>
                    <a:pt x="69" y="424"/>
                    <a:pt x="86" y="441"/>
                    <a:pt x="102" y="458"/>
                  </a:cubicBezTo>
                  <a:cubicBezTo>
                    <a:pt x="117" y="479"/>
                    <a:pt x="140" y="489"/>
                    <a:pt x="164" y="489"/>
                  </a:cubicBezTo>
                  <a:cubicBezTo>
                    <a:pt x="198" y="489"/>
                    <a:pt x="235" y="471"/>
                    <a:pt x="255" y="441"/>
                  </a:cubicBezTo>
                  <a:cubicBezTo>
                    <a:pt x="255" y="424"/>
                    <a:pt x="272" y="407"/>
                    <a:pt x="272" y="390"/>
                  </a:cubicBezTo>
                  <a:cubicBezTo>
                    <a:pt x="289" y="373"/>
                    <a:pt x="306" y="356"/>
                    <a:pt x="306" y="323"/>
                  </a:cubicBezTo>
                  <a:cubicBezTo>
                    <a:pt x="306" y="323"/>
                    <a:pt x="306" y="306"/>
                    <a:pt x="306" y="306"/>
                  </a:cubicBezTo>
                  <a:cubicBezTo>
                    <a:pt x="306" y="289"/>
                    <a:pt x="306" y="289"/>
                    <a:pt x="306" y="272"/>
                  </a:cubicBezTo>
                  <a:cubicBezTo>
                    <a:pt x="306" y="238"/>
                    <a:pt x="306" y="204"/>
                    <a:pt x="289" y="187"/>
                  </a:cubicBezTo>
                  <a:cubicBezTo>
                    <a:pt x="289" y="153"/>
                    <a:pt x="289" y="136"/>
                    <a:pt x="289" y="119"/>
                  </a:cubicBezTo>
                  <a:cubicBezTo>
                    <a:pt x="272" y="102"/>
                    <a:pt x="272" y="85"/>
                    <a:pt x="255" y="69"/>
                  </a:cubicBezTo>
                  <a:cubicBezTo>
                    <a:pt x="255" y="52"/>
                    <a:pt x="238" y="35"/>
                    <a:pt x="221" y="35"/>
                  </a:cubicBezTo>
                  <a:cubicBezTo>
                    <a:pt x="204" y="18"/>
                    <a:pt x="204" y="18"/>
                    <a:pt x="187" y="18"/>
                  </a:cubicBezTo>
                  <a:cubicBezTo>
                    <a:pt x="170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" name="Google Shape;78;p2"/>
            <p:cNvSpPr/>
            <p:nvPr/>
          </p:nvSpPr>
          <p:spPr>
            <a:xfrm>
              <a:off x="4011375" y="1347475"/>
              <a:ext cx="57450" cy="18525"/>
            </a:xfrm>
            <a:custGeom>
              <a:avLst/>
              <a:gdLst/>
              <a:ahLst/>
              <a:cxnLst/>
              <a:rect l="l" t="t" r="r" b="b"/>
              <a:pathLst>
                <a:path w="2298" h="741" extrusionOk="0">
                  <a:moveTo>
                    <a:pt x="166" y="0"/>
                  </a:moveTo>
                  <a:cubicBezTo>
                    <a:pt x="27" y="0"/>
                    <a:pt x="0" y="223"/>
                    <a:pt x="131" y="272"/>
                  </a:cubicBezTo>
                  <a:cubicBezTo>
                    <a:pt x="300" y="323"/>
                    <a:pt x="470" y="391"/>
                    <a:pt x="656" y="441"/>
                  </a:cubicBezTo>
                  <a:cubicBezTo>
                    <a:pt x="825" y="475"/>
                    <a:pt x="977" y="509"/>
                    <a:pt x="1147" y="560"/>
                  </a:cubicBezTo>
                  <a:cubicBezTo>
                    <a:pt x="1316" y="594"/>
                    <a:pt x="1468" y="628"/>
                    <a:pt x="1638" y="661"/>
                  </a:cubicBezTo>
                  <a:cubicBezTo>
                    <a:pt x="1768" y="697"/>
                    <a:pt x="1898" y="741"/>
                    <a:pt x="2028" y="741"/>
                  </a:cubicBezTo>
                  <a:cubicBezTo>
                    <a:pt x="2084" y="741"/>
                    <a:pt x="2140" y="733"/>
                    <a:pt x="2196" y="712"/>
                  </a:cubicBezTo>
                  <a:cubicBezTo>
                    <a:pt x="2298" y="661"/>
                    <a:pt x="2298" y="543"/>
                    <a:pt x="2230" y="458"/>
                  </a:cubicBezTo>
                  <a:cubicBezTo>
                    <a:pt x="2112" y="323"/>
                    <a:pt x="1892" y="323"/>
                    <a:pt x="1722" y="289"/>
                  </a:cubicBezTo>
                  <a:cubicBezTo>
                    <a:pt x="1553" y="238"/>
                    <a:pt x="1384" y="204"/>
                    <a:pt x="1214" y="170"/>
                  </a:cubicBezTo>
                  <a:cubicBezTo>
                    <a:pt x="1062" y="137"/>
                    <a:pt x="893" y="103"/>
                    <a:pt x="723" y="69"/>
                  </a:cubicBezTo>
                  <a:cubicBezTo>
                    <a:pt x="537" y="35"/>
                    <a:pt x="368" y="18"/>
                    <a:pt x="182" y="1"/>
                  </a:cubicBezTo>
                  <a:cubicBezTo>
                    <a:pt x="176" y="1"/>
                    <a:pt x="171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9" name="Google Shape;79;p2"/>
            <p:cNvSpPr/>
            <p:nvPr/>
          </p:nvSpPr>
          <p:spPr>
            <a:xfrm>
              <a:off x="4077275" y="1362725"/>
              <a:ext cx="8075" cy="7650"/>
            </a:xfrm>
            <a:custGeom>
              <a:avLst/>
              <a:gdLst/>
              <a:ahLst/>
              <a:cxnLst/>
              <a:rect l="l" t="t" r="r" b="b"/>
              <a:pathLst>
                <a:path w="323" h="306" extrusionOk="0">
                  <a:moveTo>
                    <a:pt x="102" y="1"/>
                  </a:moveTo>
                  <a:cubicBezTo>
                    <a:pt x="85" y="1"/>
                    <a:pt x="68" y="18"/>
                    <a:pt x="51" y="34"/>
                  </a:cubicBezTo>
                  <a:cubicBezTo>
                    <a:pt x="51" y="34"/>
                    <a:pt x="34" y="51"/>
                    <a:pt x="18" y="68"/>
                  </a:cubicBezTo>
                  <a:cubicBezTo>
                    <a:pt x="18" y="68"/>
                    <a:pt x="18" y="85"/>
                    <a:pt x="1" y="102"/>
                  </a:cubicBezTo>
                  <a:cubicBezTo>
                    <a:pt x="1" y="119"/>
                    <a:pt x="1" y="153"/>
                    <a:pt x="1" y="170"/>
                  </a:cubicBezTo>
                  <a:cubicBezTo>
                    <a:pt x="18" y="187"/>
                    <a:pt x="18" y="187"/>
                    <a:pt x="18" y="204"/>
                  </a:cubicBezTo>
                  <a:cubicBezTo>
                    <a:pt x="34" y="221"/>
                    <a:pt x="51" y="238"/>
                    <a:pt x="68" y="255"/>
                  </a:cubicBezTo>
                  <a:cubicBezTo>
                    <a:pt x="68" y="255"/>
                    <a:pt x="85" y="271"/>
                    <a:pt x="102" y="271"/>
                  </a:cubicBezTo>
                  <a:cubicBezTo>
                    <a:pt x="119" y="271"/>
                    <a:pt x="136" y="288"/>
                    <a:pt x="153" y="288"/>
                  </a:cubicBezTo>
                  <a:cubicBezTo>
                    <a:pt x="153" y="288"/>
                    <a:pt x="170" y="288"/>
                    <a:pt x="187" y="305"/>
                  </a:cubicBezTo>
                  <a:cubicBezTo>
                    <a:pt x="204" y="305"/>
                    <a:pt x="238" y="288"/>
                    <a:pt x="255" y="288"/>
                  </a:cubicBezTo>
                  <a:cubicBezTo>
                    <a:pt x="255" y="271"/>
                    <a:pt x="272" y="271"/>
                    <a:pt x="272" y="255"/>
                  </a:cubicBezTo>
                  <a:cubicBezTo>
                    <a:pt x="288" y="255"/>
                    <a:pt x="288" y="255"/>
                    <a:pt x="305" y="238"/>
                  </a:cubicBezTo>
                  <a:cubicBezTo>
                    <a:pt x="305" y="221"/>
                    <a:pt x="322" y="204"/>
                    <a:pt x="322" y="187"/>
                  </a:cubicBezTo>
                  <a:cubicBezTo>
                    <a:pt x="322" y="187"/>
                    <a:pt x="322" y="187"/>
                    <a:pt x="322" y="170"/>
                  </a:cubicBezTo>
                  <a:cubicBezTo>
                    <a:pt x="322" y="153"/>
                    <a:pt x="322" y="136"/>
                    <a:pt x="305" y="119"/>
                  </a:cubicBezTo>
                  <a:cubicBezTo>
                    <a:pt x="305" y="102"/>
                    <a:pt x="305" y="85"/>
                    <a:pt x="288" y="68"/>
                  </a:cubicBezTo>
                  <a:cubicBezTo>
                    <a:pt x="272" y="51"/>
                    <a:pt x="255" y="51"/>
                    <a:pt x="238" y="34"/>
                  </a:cubicBezTo>
                  <a:cubicBezTo>
                    <a:pt x="238" y="34"/>
                    <a:pt x="221" y="34"/>
                    <a:pt x="204" y="18"/>
                  </a:cubicBezTo>
                  <a:cubicBezTo>
                    <a:pt x="187" y="18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" name="Google Shape;80;p2"/>
            <p:cNvSpPr/>
            <p:nvPr/>
          </p:nvSpPr>
          <p:spPr>
            <a:xfrm>
              <a:off x="3872850" y="1318700"/>
              <a:ext cx="83400" cy="10075"/>
            </a:xfrm>
            <a:custGeom>
              <a:avLst/>
              <a:gdLst/>
              <a:ahLst/>
              <a:cxnLst/>
              <a:rect l="l" t="t" r="r" b="b"/>
              <a:pathLst>
                <a:path w="3336" h="403" extrusionOk="0">
                  <a:moveTo>
                    <a:pt x="1896" y="1"/>
                  </a:moveTo>
                  <a:cubicBezTo>
                    <a:pt x="1304" y="1"/>
                    <a:pt x="728" y="35"/>
                    <a:pt x="153" y="69"/>
                  </a:cubicBezTo>
                  <a:cubicBezTo>
                    <a:pt x="0" y="69"/>
                    <a:pt x="0" y="272"/>
                    <a:pt x="136" y="289"/>
                  </a:cubicBezTo>
                  <a:cubicBezTo>
                    <a:pt x="711" y="322"/>
                    <a:pt x="1287" y="373"/>
                    <a:pt x="1879" y="373"/>
                  </a:cubicBezTo>
                  <a:cubicBezTo>
                    <a:pt x="2150" y="390"/>
                    <a:pt x="2438" y="390"/>
                    <a:pt x="2709" y="390"/>
                  </a:cubicBezTo>
                  <a:cubicBezTo>
                    <a:pt x="2774" y="390"/>
                    <a:pt x="2879" y="403"/>
                    <a:pt x="2985" y="403"/>
                  </a:cubicBezTo>
                  <a:cubicBezTo>
                    <a:pt x="3154" y="403"/>
                    <a:pt x="3325" y="371"/>
                    <a:pt x="3335" y="204"/>
                  </a:cubicBezTo>
                  <a:cubicBezTo>
                    <a:pt x="3335" y="37"/>
                    <a:pt x="3169" y="5"/>
                    <a:pt x="3001" y="5"/>
                  </a:cubicBezTo>
                  <a:cubicBezTo>
                    <a:pt x="2896" y="5"/>
                    <a:pt x="2791" y="18"/>
                    <a:pt x="2726" y="18"/>
                  </a:cubicBezTo>
                  <a:cubicBezTo>
                    <a:pt x="2455" y="1"/>
                    <a:pt x="2167" y="1"/>
                    <a:pt x="1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" name="Google Shape;81;p2"/>
            <p:cNvSpPr/>
            <p:nvPr/>
          </p:nvSpPr>
          <p:spPr>
            <a:xfrm>
              <a:off x="3974000" y="1321250"/>
              <a:ext cx="12725" cy="8500"/>
            </a:xfrm>
            <a:custGeom>
              <a:avLst/>
              <a:gdLst/>
              <a:ahLst/>
              <a:cxnLst/>
              <a:rect l="l" t="t" r="r" b="b"/>
              <a:pathLst>
                <a:path w="509" h="340" extrusionOk="0">
                  <a:moveTo>
                    <a:pt x="153" y="0"/>
                  </a:moveTo>
                  <a:cubicBezTo>
                    <a:pt x="136" y="0"/>
                    <a:pt x="119" y="0"/>
                    <a:pt x="102" y="17"/>
                  </a:cubicBezTo>
                  <a:cubicBezTo>
                    <a:pt x="85" y="17"/>
                    <a:pt x="68" y="34"/>
                    <a:pt x="51" y="51"/>
                  </a:cubicBezTo>
                  <a:cubicBezTo>
                    <a:pt x="34" y="51"/>
                    <a:pt x="34" y="68"/>
                    <a:pt x="18" y="68"/>
                  </a:cubicBezTo>
                  <a:cubicBezTo>
                    <a:pt x="18" y="85"/>
                    <a:pt x="1" y="119"/>
                    <a:pt x="1" y="136"/>
                  </a:cubicBezTo>
                  <a:cubicBezTo>
                    <a:pt x="1" y="153"/>
                    <a:pt x="1" y="153"/>
                    <a:pt x="1" y="170"/>
                  </a:cubicBezTo>
                  <a:cubicBezTo>
                    <a:pt x="1" y="187"/>
                    <a:pt x="1" y="204"/>
                    <a:pt x="18" y="237"/>
                  </a:cubicBezTo>
                  <a:cubicBezTo>
                    <a:pt x="34" y="254"/>
                    <a:pt x="68" y="288"/>
                    <a:pt x="102" y="305"/>
                  </a:cubicBezTo>
                  <a:cubicBezTo>
                    <a:pt x="153" y="305"/>
                    <a:pt x="187" y="322"/>
                    <a:pt x="221" y="339"/>
                  </a:cubicBezTo>
                  <a:lnTo>
                    <a:pt x="373" y="339"/>
                  </a:lnTo>
                  <a:cubicBezTo>
                    <a:pt x="441" y="322"/>
                    <a:pt x="492" y="271"/>
                    <a:pt x="492" y="204"/>
                  </a:cubicBezTo>
                  <a:cubicBezTo>
                    <a:pt x="508" y="187"/>
                    <a:pt x="508" y="170"/>
                    <a:pt x="492" y="136"/>
                  </a:cubicBezTo>
                  <a:cubicBezTo>
                    <a:pt x="492" y="85"/>
                    <a:pt x="458" y="51"/>
                    <a:pt x="424" y="34"/>
                  </a:cubicBezTo>
                  <a:cubicBezTo>
                    <a:pt x="390" y="17"/>
                    <a:pt x="373" y="17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2" name="Google Shape;82;p2"/>
            <p:cNvSpPr/>
            <p:nvPr/>
          </p:nvSpPr>
          <p:spPr>
            <a:xfrm>
              <a:off x="4366800" y="1062075"/>
              <a:ext cx="505825" cy="535600"/>
            </a:xfrm>
            <a:custGeom>
              <a:avLst/>
              <a:gdLst/>
              <a:ahLst/>
              <a:cxnLst/>
              <a:rect l="l" t="t" r="r" b="b"/>
              <a:pathLst>
                <a:path w="20233" h="21424" extrusionOk="0">
                  <a:moveTo>
                    <a:pt x="15291" y="0"/>
                  </a:moveTo>
                  <a:cubicBezTo>
                    <a:pt x="13810" y="0"/>
                    <a:pt x="12364" y="519"/>
                    <a:pt x="11039" y="1174"/>
                  </a:cubicBezTo>
                  <a:cubicBezTo>
                    <a:pt x="6197" y="3544"/>
                    <a:pt x="2624" y="12941"/>
                    <a:pt x="897" y="18054"/>
                  </a:cubicBezTo>
                  <a:lnTo>
                    <a:pt x="0" y="21423"/>
                  </a:lnTo>
                  <a:cubicBezTo>
                    <a:pt x="3522" y="16293"/>
                    <a:pt x="5689" y="10113"/>
                    <a:pt x="10260" y="5898"/>
                  </a:cubicBezTo>
                  <a:cubicBezTo>
                    <a:pt x="11259" y="4983"/>
                    <a:pt x="12376" y="4154"/>
                    <a:pt x="13663" y="3731"/>
                  </a:cubicBezTo>
                  <a:cubicBezTo>
                    <a:pt x="14002" y="3628"/>
                    <a:pt x="14366" y="3550"/>
                    <a:pt x="14724" y="3550"/>
                  </a:cubicBezTo>
                  <a:cubicBezTo>
                    <a:pt x="14957" y="3550"/>
                    <a:pt x="15187" y="3583"/>
                    <a:pt x="15407" y="3663"/>
                  </a:cubicBezTo>
                  <a:cubicBezTo>
                    <a:pt x="15966" y="3866"/>
                    <a:pt x="16389" y="4476"/>
                    <a:pt x="16253" y="5051"/>
                  </a:cubicBezTo>
                  <a:cubicBezTo>
                    <a:pt x="16155" y="5422"/>
                    <a:pt x="15755" y="5667"/>
                    <a:pt x="15387" y="5667"/>
                  </a:cubicBezTo>
                  <a:cubicBezTo>
                    <a:pt x="15184" y="5667"/>
                    <a:pt x="14991" y="5592"/>
                    <a:pt x="14865" y="5424"/>
                  </a:cubicBezTo>
                  <a:lnTo>
                    <a:pt x="14137" y="3629"/>
                  </a:lnTo>
                  <a:cubicBezTo>
                    <a:pt x="12884" y="3985"/>
                    <a:pt x="12224" y="5542"/>
                    <a:pt x="12664" y="6761"/>
                  </a:cubicBezTo>
                  <a:cubicBezTo>
                    <a:pt x="13090" y="7942"/>
                    <a:pt x="14374" y="8694"/>
                    <a:pt x="15624" y="8694"/>
                  </a:cubicBezTo>
                  <a:cubicBezTo>
                    <a:pt x="15664" y="8694"/>
                    <a:pt x="15705" y="8693"/>
                    <a:pt x="15745" y="8691"/>
                  </a:cubicBezTo>
                  <a:cubicBezTo>
                    <a:pt x="17049" y="8624"/>
                    <a:pt x="18234" y="7845"/>
                    <a:pt x="18996" y="6778"/>
                  </a:cubicBezTo>
                  <a:cubicBezTo>
                    <a:pt x="19927" y="5474"/>
                    <a:pt x="20232" y="3646"/>
                    <a:pt x="19470" y="2224"/>
                  </a:cubicBezTo>
                  <a:cubicBezTo>
                    <a:pt x="18725" y="835"/>
                    <a:pt x="17117" y="74"/>
                    <a:pt x="15559" y="6"/>
                  </a:cubicBezTo>
                  <a:cubicBezTo>
                    <a:pt x="15470" y="2"/>
                    <a:pt x="15381" y="0"/>
                    <a:pt x="1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3" name="Google Shape;83;p2"/>
            <p:cNvSpPr/>
            <p:nvPr/>
          </p:nvSpPr>
          <p:spPr>
            <a:xfrm>
              <a:off x="4360875" y="1056600"/>
              <a:ext cx="516400" cy="546750"/>
            </a:xfrm>
            <a:custGeom>
              <a:avLst/>
              <a:gdLst/>
              <a:ahLst/>
              <a:cxnLst/>
              <a:rect l="l" t="t" r="r" b="b"/>
              <a:pathLst>
                <a:path w="20656" h="21870" extrusionOk="0">
                  <a:moveTo>
                    <a:pt x="15535" y="440"/>
                  </a:moveTo>
                  <a:cubicBezTo>
                    <a:pt x="15617" y="440"/>
                    <a:pt x="15698" y="442"/>
                    <a:pt x="15779" y="445"/>
                  </a:cubicBezTo>
                  <a:cubicBezTo>
                    <a:pt x="17405" y="513"/>
                    <a:pt x="18861" y="1342"/>
                    <a:pt x="19504" y="2544"/>
                  </a:cubicBezTo>
                  <a:cubicBezTo>
                    <a:pt x="20181" y="3814"/>
                    <a:pt x="19995" y="5541"/>
                    <a:pt x="19047" y="6879"/>
                  </a:cubicBezTo>
                  <a:cubicBezTo>
                    <a:pt x="18725" y="7336"/>
                    <a:pt x="18319" y="7725"/>
                    <a:pt x="17862" y="8030"/>
                  </a:cubicBezTo>
                  <a:cubicBezTo>
                    <a:pt x="17286" y="8419"/>
                    <a:pt x="16626" y="8639"/>
                    <a:pt x="15982" y="8673"/>
                  </a:cubicBezTo>
                  <a:cubicBezTo>
                    <a:pt x="15931" y="8676"/>
                    <a:pt x="15879" y="8677"/>
                    <a:pt x="15827" y="8677"/>
                  </a:cubicBezTo>
                  <a:cubicBezTo>
                    <a:pt x="14629" y="8677"/>
                    <a:pt x="13478" y="7935"/>
                    <a:pt x="13104" y="6912"/>
                  </a:cubicBezTo>
                  <a:cubicBezTo>
                    <a:pt x="12901" y="6337"/>
                    <a:pt x="12952" y="5660"/>
                    <a:pt x="13257" y="5084"/>
                  </a:cubicBezTo>
                  <a:cubicBezTo>
                    <a:pt x="13511" y="4559"/>
                    <a:pt x="13934" y="4204"/>
                    <a:pt x="14425" y="4051"/>
                  </a:cubicBezTo>
                  <a:cubicBezTo>
                    <a:pt x="14442" y="4051"/>
                    <a:pt x="14459" y="4051"/>
                    <a:pt x="14476" y="4034"/>
                  </a:cubicBezTo>
                  <a:cubicBezTo>
                    <a:pt x="14652" y="3999"/>
                    <a:pt x="14817" y="3981"/>
                    <a:pt x="14971" y="3981"/>
                  </a:cubicBezTo>
                  <a:cubicBezTo>
                    <a:pt x="15186" y="3981"/>
                    <a:pt x="15381" y="4016"/>
                    <a:pt x="15559" y="4085"/>
                  </a:cubicBezTo>
                  <a:cubicBezTo>
                    <a:pt x="15999" y="4254"/>
                    <a:pt x="16389" y="4745"/>
                    <a:pt x="16270" y="5219"/>
                  </a:cubicBezTo>
                  <a:cubicBezTo>
                    <a:pt x="16219" y="5423"/>
                    <a:pt x="15999" y="5609"/>
                    <a:pt x="15745" y="5660"/>
                  </a:cubicBezTo>
                  <a:cubicBezTo>
                    <a:pt x="15721" y="5664"/>
                    <a:pt x="15684" y="5669"/>
                    <a:pt x="15640" y="5669"/>
                  </a:cubicBezTo>
                  <a:cubicBezTo>
                    <a:pt x="15532" y="5669"/>
                    <a:pt x="15385" y="5640"/>
                    <a:pt x="15288" y="5507"/>
                  </a:cubicBezTo>
                  <a:cubicBezTo>
                    <a:pt x="15237" y="5446"/>
                    <a:pt x="15168" y="5416"/>
                    <a:pt x="15099" y="5416"/>
                  </a:cubicBezTo>
                  <a:cubicBezTo>
                    <a:pt x="15053" y="5416"/>
                    <a:pt x="15007" y="5429"/>
                    <a:pt x="14967" y="5456"/>
                  </a:cubicBezTo>
                  <a:cubicBezTo>
                    <a:pt x="14865" y="5541"/>
                    <a:pt x="14848" y="5677"/>
                    <a:pt x="14933" y="5778"/>
                  </a:cubicBezTo>
                  <a:cubicBezTo>
                    <a:pt x="15079" y="5991"/>
                    <a:pt x="15320" y="6110"/>
                    <a:pt x="15597" y="6110"/>
                  </a:cubicBezTo>
                  <a:cubicBezTo>
                    <a:pt x="15672" y="6110"/>
                    <a:pt x="15750" y="6101"/>
                    <a:pt x="15830" y="6083"/>
                  </a:cubicBezTo>
                  <a:cubicBezTo>
                    <a:pt x="16253" y="6015"/>
                    <a:pt x="16609" y="5710"/>
                    <a:pt x="16694" y="5321"/>
                  </a:cubicBezTo>
                  <a:cubicBezTo>
                    <a:pt x="16880" y="4610"/>
                    <a:pt x="16338" y="3899"/>
                    <a:pt x="15712" y="3679"/>
                  </a:cubicBezTo>
                  <a:cubicBezTo>
                    <a:pt x="15473" y="3587"/>
                    <a:pt x="15218" y="3540"/>
                    <a:pt x="14939" y="3540"/>
                  </a:cubicBezTo>
                  <a:cubicBezTo>
                    <a:pt x="14602" y="3540"/>
                    <a:pt x="14232" y="3608"/>
                    <a:pt x="13815" y="3746"/>
                  </a:cubicBezTo>
                  <a:cubicBezTo>
                    <a:pt x="12681" y="4119"/>
                    <a:pt x="11581" y="4813"/>
                    <a:pt x="10362" y="5947"/>
                  </a:cubicBezTo>
                  <a:cubicBezTo>
                    <a:pt x="7382" y="8690"/>
                    <a:pt x="5384" y="12313"/>
                    <a:pt x="3454" y="15801"/>
                  </a:cubicBezTo>
                  <a:cubicBezTo>
                    <a:pt x="2624" y="17325"/>
                    <a:pt x="1744" y="18882"/>
                    <a:pt x="813" y="20389"/>
                  </a:cubicBezTo>
                  <a:lnTo>
                    <a:pt x="1354" y="18341"/>
                  </a:lnTo>
                  <a:cubicBezTo>
                    <a:pt x="4520" y="8927"/>
                    <a:pt x="7907" y="3289"/>
                    <a:pt x="11377" y="1579"/>
                  </a:cubicBezTo>
                  <a:cubicBezTo>
                    <a:pt x="12965" y="801"/>
                    <a:pt x="14300" y="440"/>
                    <a:pt x="15535" y="440"/>
                  </a:cubicBezTo>
                  <a:close/>
                  <a:moveTo>
                    <a:pt x="15547" y="0"/>
                  </a:moveTo>
                  <a:cubicBezTo>
                    <a:pt x="14233" y="0"/>
                    <a:pt x="12846" y="378"/>
                    <a:pt x="11174" y="1190"/>
                  </a:cubicBezTo>
                  <a:cubicBezTo>
                    <a:pt x="10903" y="1325"/>
                    <a:pt x="10615" y="1495"/>
                    <a:pt x="10328" y="1681"/>
                  </a:cubicBezTo>
                  <a:cubicBezTo>
                    <a:pt x="7043" y="3865"/>
                    <a:pt x="3894" y="9418"/>
                    <a:pt x="914" y="18205"/>
                  </a:cubicBezTo>
                  <a:lnTo>
                    <a:pt x="17" y="21591"/>
                  </a:lnTo>
                  <a:cubicBezTo>
                    <a:pt x="0" y="21693"/>
                    <a:pt x="51" y="21811"/>
                    <a:pt x="152" y="21845"/>
                  </a:cubicBezTo>
                  <a:cubicBezTo>
                    <a:pt x="185" y="21862"/>
                    <a:pt x="218" y="21869"/>
                    <a:pt x="249" y="21869"/>
                  </a:cubicBezTo>
                  <a:cubicBezTo>
                    <a:pt x="316" y="21869"/>
                    <a:pt x="377" y="21835"/>
                    <a:pt x="423" y="21778"/>
                  </a:cubicBezTo>
                  <a:cubicBezTo>
                    <a:pt x="1676" y="19932"/>
                    <a:pt x="2794" y="17934"/>
                    <a:pt x="3843" y="16021"/>
                  </a:cubicBezTo>
                  <a:cubicBezTo>
                    <a:pt x="5756" y="12550"/>
                    <a:pt x="7737" y="8978"/>
                    <a:pt x="10649" y="6269"/>
                  </a:cubicBezTo>
                  <a:cubicBezTo>
                    <a:pt x="11496" y="5490"/>
                    <a:pt x="12275" y="4932"/>
                    <a:pt x="13053" y="4542"/>
                  </a:cubicBezTo>
                  <a:lnTo>
                    <a:pt x="13053" y="4542"/>
                  </a:lnTo>
                  <a:cubicBezTo>
                    <a:pt x="12986" y="4644"/>
                    <a:pt x="12918" y="4762"/>
                    <a:pt x="12850" y="4881"/>
                  </a:cubicBezTo>
                  <a:cubicBezTo>
                    <a:pt x="12495" y="5575"/>
                    <a:pt x="12444" y="6388"/>
                    <a:pt x="12681" y="7065"/>
                  </a:cubicBezTo>
                  <a:cubicBezTo>
                    <a:pt x="13138" y="8272"/>
                    <a:pt x="14444" y="9134"/>
                    <a:pt x="15842" y="9134"/>
                  </a:cubicBezTo>
                  <a:cubicBezTo>
                    <a:pt x="15894" y="9134"/>
                    <a:pt x="15947" y="9133"/>
                    <a:pt x="15999" y="9130"/>
                  </a:cubicBezTo>
                  <a:cubicBezTo>
                    <a:pt x="17286" y="9063"/>
                    <a:pt x="18573" y="8318"/>
                    <a:pt x="19419" y="7133"/>
                  </a:cubicBezTo>
                  <a:cubicBezTo>
                    <a:pt x="20469" y="5677"/>
                    <a:pt x="20655" y="3746"/>
                    <a:pt x="19893" y="2341"/>
                  </a:cubicBezTo>
                  <a:cubicBezTo>
                    <a:pt x="19165" y="970"/>
                    <a:pt x="17591" y="89"/>
                    <a:pt x="15796" y="5"/>
                  </a:cubicBezTo>
                  <a:cubicBezTo>
                    <a:pt x="15713" y="2"/>
                    <a:pt x="15630" y="0"/>
                    <a:pt x="15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4" name="Google Shape;84;p2"/>
            <p:cNvSpPr/>
            <p:nvPr/>
          </p:nvSpPr>
          <p:spPr>
            <a:xfrm>
              <a:off x="4703700" y="1059225"/>
              <a:ext cx="124475" cy="189800"/>
            </a:xfrm>
            <a:custGeom>
              <a:avLst/>
              <a:gdLst/>
              <a:ahLst/>
              <a:cxnLst/>
              <a:rect l="l" t="t" r="r" b="b"/>
              <a:pathLst>
                <a:path w="4979" h="7592" extrusionOk="0">
                  <a:moveTo>
                    <a:pt x="628" y="0"/>
                  </a:moveTo>
                  <a:cubicBezTo>
                    <a:pt x="599" y="0"/>
                    <a:pt x="571" y="0"/>
                    <a:pt x="543" y="1"/>
                  </a:cubicBezTo>
                  <a:cubicBezTo>
                    <a:pt x="492" y="1"/>
                    <a:pt x="458" y="18"/>
                    <a:pt x="424" y="35"/>
                  </a:cubicBezTo>
                  <a:cubicBezTo>
                    <a:pt x="356" y="86"/>
                    <a:pt x="322" y="154"/>
                    <a:pt x="322" y="221"/>
                  </a:cubicBezTo>
                  <a:cubicBezTo>
                    <a:pt x="322" y="357"/>
                    <a:pt x="424" y="442"/>
                    <a:pt x="559" y="442"/>
                  </a:cubicBezTo>
                  <a:cubicBezTo>
                    <a:pt x="573" y="441"/>
                    <a:pt x="587" y="441"/>
                    <a:pt x="601" y="441"/>
                  </a:cubicBezTo>
                  <a:cubicBezTo>
                    <a:pt x="1499" y="441"/>
                    <a:pt x="2311" y="973"/>
                    <a:pt x="2828" y="1424"/>
                  </a:cubicBezTo>
                  <a:cubicBezTo>
                    <a:pt x="3522" y="2050"/>
                    <a:pt x="4013" y="2795"/>
                    <a:pt x="4250" y="3557"/>
                  </a:cubicBezTo>
                  <a:cubicBezTo>
                    <a:pt x="4504" y="4403"/>
                    <a:pt x="4420" y="5318"/>
                    <a:pt x="4013" y="5995"/>
                  </a:cubicBezTo>
                  <a:cubicBezTo>
                    <a:pt x="3602" y="6691"/>
                    <a:pt x="2850" y="7136"/>
                    <a:pt x="2118" y="7136"/>
                  </a:cubicBezTo>
                  <a:cubicBezTo>
                    <a:pt x="2067" y="7136"/>
                    <a:pt x="2016" y="7134"/>
                    <a:pt x="1965" y="7129"/>
                  </a:cubicBezTo>
                  <a:cubicBezTo>
                    <a:pt x="1508" y="7112"/>
                    <a:pt x="1101" y="6909"/>
                    <a:pt x="830" y="6604"/>
                  </a:cubicBezTo>
                  <a:cubicBezTo>
                    <a:pt x="559" y="6283"/>
                    <a:pt x="475" y="5825"/>
                    <a:pt x="610" y="5470"/>
                  </a:cubicBezTo>
                  <a:cubicBezTo>
                    <a:pt x="738" y="5120"/>
                    <a:pt x="1089" y="4874"/>
                    <a:pt x="1441" y="4874"/>
                  </a:cubicBezTo>
                  <a:cubicBezTo>
                    <a:pt x="1463" y="4874"/>
                    <a:pt x="1485" y="4875"/>
                    <a:pt x="1508" y="4877"/>
                  </a:cubicBezTo>
                  <a:cubicBezTo>
                    <a:pt x="1677" y="4894"/>
                    <a:pt x="1863" y="5013"/>
                    <a:pt x="1982" y="5165"/>
                  </a:cubicBezTo>
                  <a:cubicBezTo>
                    <a:pt x="2100" y="5318"/>
                    <a:pt x="2151" y="5470"/>
                    <a:pt x="2134" y="5639"/>
                  </a:cubicBezTo>
                  <a:cubicBezTo>
                    <a:pt x="2117" y="5758"/>
                    <a:pt x="2202" y="5876"/>
                    <a:pt x="2320" y="5893"/>
                  </a:cubicBezTo>
                  <a:cubicBezTo>
                    <a:pt x="2329" y="5894"/>
                    <a:pt x="2338" y="5895"/>
                    <a:pt x="2346" y="5895"/>
                  </a:cubicBezTo>
                  <a:cubicBezTo>
                    <a:pt x="2456" y="5895"/>
                    <a:pt x="2559" y="5800"/>
                    <a:pt x="2574" y="5690"/>
                  </a:cubicBezTo>
                  <a:cubicBezTo>
                    <a:pt x="2608" y="5419"/>
                    <a:pt x="2523" y="5131"/>
                    <a:pt x="2337" y="4894"/>
                  </a:cubicBezTo>
                  <a:cubicBezTo>
                    <a:pt x="2134" y="4640"/>
                    <a:pt x="1846" y="4471"/>
                    <a:pt x="1541" y="4437"/>
                  </a:cubicBezTo>
                  <a:cubicBezTo>
                    <a:pt x="1499" y="4432"/>
                    <a:pt x="1456" y="4430"/>
                    <a:pt x="1414" y="4430"/>
                  </a:cubicBezTo>
                  <a:cubicBezTo>
                    <a:pt x="895" y="4430"/>
                    <a:pt x="375" y="4801"/>
                    <a:pt x="187" y="5318"/>
                  </a:cubicBezTo>
                  <a:cubicBezTo>
                    <a:pt x="1" y="5825"/>
                    <a:pt x="119" y="6452"/>
                    <a:pt x="492" y="6892"/>
                  </a:cubicBezTo>
                  <a:cubicBezTo>
                    <a:pt x="830" y="7298"/>
                    <a:pt x="1355" y="7535"/>
                    <a:pt x="1931" y="7586"/>
                  </a:cubicBezTo>
                  <a:cubicBezTo>
                    <a:pt x="1983" y="7590"/>
                    <a:pt x="2035" y="7592"/>
                    <a:pt x="2087" y="7592"/>
                  </a:cubicBezTo>
                  <a:cubicBezTo>
                    <a:pt x="2985" y="7592"/>
                    <a:pt x="3890" y="7048"/>
                    <a:pt x="4386" y="6232"/>
                  </a:cubicBezTo>
                  <a:cubicBezTo>
                    <a:pt x="4860" y="5419"/>
                    <a:pt x="4978" y="4403"/>
                    <a:pt x="4674" y="3421"/>
                  </a:cubicBezTo>
                  <a:cubicBezTo>
                    <a:pt x="4420" y="2575"/>
                    <a:pt x="3878" y="1779"/>
                    <a:pt x="3116" y="1102"/>
                  </a:cubicBezTo>
                  <a:cubicBezTo>
                    <a:pt x="2556" y="591"/>
                    <a:pt x="1659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5" name="Google Shape;85;p2"/>
            <p:cNvSpPr/>
            <p:nvPr/>
          </p:nvSpPr>
          <p:spPr>
            <a:xfrm>
              <a:off x="4686600" y="1068075"/>
              <a:ext cx="117950" cy="94825"/>
            </a:xfrm>
            <a:custGeom>
              <a:avLst/>
              <a:gdLst/>
              <a:ahLst/>
              <a:cxnLst/>
              <a:rect l="l" t="t" r="r" b="b"/>
              <a:pathLst>
                <a:path w="4718" h="3793" extrusionOk="0">
                  <a:moveTo>
                    <a:pt x="212" y="0"/>
                  </a:moveTo>
                  <a:cubicBezTo>
                    <a:pt x="36" y="0"/>
                    <a:pt x="1" y="259"/>
                    <a:pt x="177" y="291"/>
                  </a:cubicBezTo>
                  <a:cubicBezTo>
                    <a:pt x="2141" y="579"/>
                    <a:pt x="3749" y="1967"/>
                    <a:pt x="4545" y="3745"/>
                  </a:cubicBezTo>
                  <a:cubicBezTo>
                    <a:pt x="4558" y="3778"/>
                    <a:pt x="4589" y="3793"/>
                    <a:pt x="4620" y="3793"/>
                  </a:cubicBezTo>
                  <a:cubicBezTo>
                    <a:pt x="4669" y="3793"/>
                    <a:pt x="4718" y="3756"/>
                    <a:pt x="4697" y="3694"/>
                  </a:cubicBezTo>
                  <a:cubicBezTo>
                    <a:pt x="4105" y="1713"/>
                    <a:pt x="2242" y="308"/>
                    <a:pt x="245" y="3"/>
                  </a:cubicBezTo>
                  <a:cubicBezTo>
                    <a:pt x="233" y="1"/>
                    <a:pt x="22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6" name="Google Shape;86;p2"/>
            <p:cNvSpPr/>
            <p:nvPr/>
          </p:nvSpPr>
          <p:spPr>
            <a:xfrm>
              <a:off x="4658000" y="1077450"/>
              <a:ext cx="123475" cy="66425"/>
            </a:xfrm>
            <a:custGeom>
              <a:avLst/>
              <a:gdLst/>
              <a:ahLst/>
              <a:cxnLst/>
              <a:rect l="l" t="t" r="r" b="b"/>
              <a:pathLst>
                <a:path w="4939" h="2657" extrusionOk="0">
                  <a:moveTo>
                    <a:pt x="220" y="0"/>
                  </a:moveTo>
                  <a:cubicBezTo>
                    <a:pt x="17" y="0"/>
                    <a:pt x="0" y="322"/>
                    <a:pt x="186" y="339"/>
                  </a:cubicBezTo>
                  <a:cubicBezTo>
                    <a:pt x="610" y="407"/>
                    <a:pt x="1033" y="424"/>
                    <a:pt x="1456" y="542"/>
                  </a:cubicBezTo>
                  <a:cubicBezTo>
                    <a:pt x="1863" y="644"/>
                    <a:pt x="2286" y="813"/>
                    <a:pt x="2675" y="999"/>
                  </a:cubicBezTo>
                  <a:cubicBezTo>
                    <a:pt x="3437" y="1389"/>
                    <a:pt x="4165" y="1947"/>
                    <a:pt x="4707" y="2625"/>
                  </a:cubicBezTo>
                  <a:cubicBezTo>
                    <a:pt x="4729" y="2647"/>
                    <a:pt x="4757" y="2656"/>
                    <a:pt x="4785" y="2656"/>
                  </a:cubicBezTo>
                  <a:cubicBezTo>
                    <a:pt x="4863" y="2656"/>
                    <a:pt x="4939" y="2581"/>
                    <a:pt x="4876" y="2506"/>
                  </a:cubicBezTo>
                  <a:cubicBezTo>
                    <a:pt x="4318" y="1795"/>
                    <a:pt x="3623" y="1202"/>
                    <a:pt x="2811" y="779"/>
                  </a:cubicBezTo>
                  <a:cubicBezTo>
                    <a:pt x="2421" y="559"/>
                    <a:pt x="1998" y="390"/>
                    <a:pt x="1575" y="254"/>
                  </a:cubicBezTo>
                  <a:cubicBezTo>
                    <a:pt x="1152" y="136"/>
                    <a:pt x="661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7" name="Google Shape;87;p2"/>
            <p:cNvSpPr/>
            <p:nvPr/>
          </p:nvSpPr>
          <p:spPr>
            <a:xfrm>
              <a:off x="4630200" y="1093175"/>
              <a:ext cx="127275" cy="43025"/>
            </a:xfrm>
            <a:custGeom>
              <a:avLst/>
              <a:gdLst/>
              <a:ahLst/>
              <a:cxnLst/>
              <a:rect l="l" t="t" r="r" b="b"/>
              <a:pathLst>
                <a:path w="5091" h="1721" extrusionOk="0">
                  <a:moveTo>
                    <a:pt x="673" y="1"/>
                  </a:moveTo>
                  <a:cubicBezTo>
                    <a:pt x="520" y="1"/>
                    <a:pt x="367" y="6"/>
                    <a:pt x="215" y="15"/>
                  </a:cubicBezTo>
                  <a:cubicBezTo>
                    <a:pt x="0" y="31"/>
                    <a:pt x="11" y="354"/>
                    <a:pt x="216" y="354"/>
                  </a:cubicBezTo>
                  <a:cubicBezTo>
                    <a:pt x="221" y="354"/>
                    <a:pt x="227" y="354"/>
                    <a:pt x="232" y="353"/>
                  </a:cubicBezTo>
                  <a:cubicBezTo>
                    <a:pt x="384" y="344"/>
                    <a:pt x="537" y="339"/>
                    <a:pt x="690" y="339"/>
                  </a:cubicBezTo>
                  <a:cubicBezTo>
                    <a:pt x="1354" y="339"/>
                    <a:pt x="2023" y="428"/>
                    <a:pt x="2670" y="607"/>
                  </a:cubicBezTo>
                  <a:cubicBezTo>
                    <a:pt x="3483" y="827"/>
                    <a:pt x="4211" y="1234"/>
                    <a:pt x="4905" y="1708"/>
                  </a:cubicBezTo>
                  <a:cubicBezTo>
                    <a:pt x="4919" y="1716"/>
                    <a:pt x="4934" y="1720"/>
                    <a:pt x="4949" y="1720"/>
                  </a:cubicBezTo>
                  <a:cubicBezTo>
                    <a:pt x="5023" y="1720"/>
                    <a:pt x="5091" y="1629"/>
                    <a:pt x="5006" y="1572"/>
                  </a:cubicBezTo>
                  <a:cubicBezTo>
                    <a:pt x="4363" y="980"/>
                    <a:pt x="3567" y="607"/>
                    <a:pt x="2755" y="336"/>
                  </a:cubicBezTo>
                  <a:cubicBezTo>
                    <a:pt x="2088" y="100"/>
                    <a:pt x="1375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8" name="Google Shape;88;p2"/>
            <p:cNvSpPr/>
            <p:nvPr/>
          </p:nvSpPr>
          <p:spPr>
            <a:xfrm>
              <a:off x="4601750" y="1107575"/>
              <a:ext cx="126225" cy="24750"/>
            </a:xfrm>
            <a:custGeom>
              <a:avLst/>
              <a:gdLst/>
              <a:ahLst/>
              <a:cxnLst/>
              <a:rect l="l" t="t" r="r" b="b"/>
              <a:pathLst>
                <a:path w="5049" h="990" extrusionOk="0">
                  <a:moveTo>
                    <a:pt x="1830" y="1"/>
                  </a:moveTo>
                  <a:cubicBezTo>
                    <a:pt x="1278" y="1"/>
                    <a:pt x="724" y="65"/>
                    <a:pt x="185" y="184"/>
                  </a:cubicBezTo>
                  <a:cubicBezTo>
                    <a:pt x="1" y="230"/>
                    <a:pt x="67" y="498"/>
                    <a:pt x="232" y="498"/>
                  </a:cubicBezTo>
                  <a:cubicBezTo>
                    <a:pt x="249" y="498"/>
                    <a:pt x="267" y="495"/>
                    <a:pt x="286" y="488"/>
                  </a:cubicBezTo>
                  <a:cubicBezTo>
                    <a:pt x="802" y="341"/>
                    <a:pt x="1328" y="273"/>
                    <a:pt x="1853" y="273"/>
                  </a:cubicBezTo>
                  <a:cubicBezTo>
                    <a:pt x="2895" y="273"/>
                    <a:pt x="3934" y="540"/>
                    <a:pt x="4891" y="979"/>
                  </a:cubicBezTo>
                  <a:cubicBezTo>
                    <a:pt x="4906" y="987"/>
                    <a:pt x="4919" y="990"/>
                    <a:pt x="4932" y="990"/>
                  </a:cubicBezTo>
                  <a:cubicBezTo>
                    <a:pt x="5009" y="990"/>
                    <a:pt x="5049" y="871"/>
                    <a:pt x="4976" y="827"/>
                  </a:cubicBezTo>
                  <a:cubicBezTo>
                    <a:pt x="4019" y="253"/>
                    <a:pt x="2927" y="1"/>
                    <a:pt x="1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9" name="Google Shape;89;p2"/>
            <p:cNvSpPr/>
            <p:nvPr/>
          </p:nvSpPr>
          <p:spPr>
            <a:xfrm>
              <a:off x="4577550" y="1123150"/>
              <a:ext cx="121425" cy="16700"/>
            </a:xfrm>
            <a:custGeom>
              <a:avLst/>
              <a:gdLst/>
              <a:ahLst/>
              <a:cxnLst/>
              <a:rect l="l" t="t" r="r" b="b"/>
              <a:pathLst>
                <a:path w="4857" h="668" extrusionOk="0">
                  <a:moveTo>
                    <a:pt x="2490" y="1"/>
                  </a:moveTo>
                  <a:cubicBezTo>
                    <a:pt x="2118" y="1"/>
                    <a:pt x="1728" y="18"/>
                    <a:pt x="1356" y="69"/>
                  </a:cubicBezTo>
                  <a:cubicBezTo>
                    <a:pt x="967" y="119"/>
                    <a:pt x="543" y="187"/>
                    <a:pt x="188" y="339"/>
                  </a:cubicBezTo>
                  <a:cubicBezTo>
                    <a:pt x="1" y="417"/>
                    <a:pt x="72" y="667"/>
                    <a:pt x="242" y="667"/>
                  </a:cubicBezTo>
                  <a:cubicBezTo>
                    <a:pt x="257" y="667"/>
                    <a:pt x="273" y="665"/>
                    <a:pt x="289" y="661"/>
                  </a:cubicBezTo>
                  <a:cubicBezTo>
                    <a:pt x="662" y="577"/>
                    <a:pt x="1034" y="458"/>
                    <a:pt x="1407" y="407"/>
                  </a:cubicBezTo>
                  <a:cubicBezTo>
                    <a:pt x="1762" y="339"/>
                    <a:pt x="2152" y="306"/>
                    <a:pt x="2524" y="306"/>
                  </a:cubicBezTo>
                  <a:cubicBezTo>
                    <a:pt x="2596" y="304"/>
                    <a:pt x="2669" y="303"/>
                    <a:pt x="2742" y="303"/>
                  </a:cubicBezTo>
                  <a:cubicBezTo>
                    <a:pt x="3420" y="303"/>
                    <a:pt x="4117" y="376"/>
                    <a:pt x="4759" y="560"/>
                  </a:cubicBezTo>
                  <a:cubicBezTo>
                    <a:pt x="4765" y="561"/>
                    <a:pt x="4770" y="561"/>
                    <a:pt x="4775" y="561"/>
                  </a:cubicBezTo>
                  <a:cubicBezTo>
                    <a:pt x="4845" y="561"/>
                    <a:pt x="4856" y="456"/>
                    <a:pt x="4793" y="424"/>
                  </a:cubicBezTo>
                  <a:cubicBezTo>
                    <a:pt x="4031" y="187"/>
                    <a:pt x="3286" y="18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0" name="Google Shape;90;p2"/>
            <p:cNvSpPr/>
            <p:nvPr/>
          </p:nvSpPr>
          <p:spPr>
            <a:xfrm>
              <a:off x="4556500" y="1140450"/>
              <a:ext cx="116325" cy="24450"/>
            </a:xfrm>
            <a:custGeom>
              <a:avLst/>
              <a:gdLst/>
              <a:ahLst/>
              <a:cxnLst/>
              <a:rect l="l" t="t" r="r" b="b"/>
              <a:pathLst>
                <a:path w="4653" h="978" extrusionOk="0">
                  <a:moveTo>
                    <a:pt x="3494" y="1"/>
                  </a:moveTo>
                  <a:cubicBezTo>
                    <a:pt x="3104" y="1"/>
                    <a:pt x="2714" y="26"/>
                    <a:pt x="2333" y="88"/>
                  </a:cubicBezTo>
                  <a:cubicBezTo>
                    <a:pt x="1588" y="189"/>
                    <a:pt x="877" y="376"/>
                    <a:pt x="183" y="646"/>
                  </a:cubicBezTo>
                  <a:cubicBezTo>
                    <a:pt x="0" y="723"/>
                    <a:pt x="65" y="978"/>
                    <a:pt x="228" y="978"/>
                  </a:cubicBezTo>
                  <a:cubicBezTo>
                    <a:pt x="246" y="978"/>
                    <a:pt x="265" y="975"/>
                    <a:pt x="285" y="968"/>
                  </a:cubicBezTo>
                  <a:cubicBezTo>
                    <a:pt x="1467" y="504"/>
                    <a:pt x="2755" y="225"/>
                    <a:pt x="4032" y="225"/>
                  </a:cubicBezTo>
                  <a:cubicBezTo>
                    <a:pt x="4200" y="225"/>
                    <a:pt x="4367" y="230"/>
                    <a:pt x="4534" y="240"/>
                  </a:cubicBezTo>
                  <a:cubicBezTo>
                    <a:pt x="4636" y="240"/>
                    <a:pt x="4653" y="54"/>
                    <a:pt x="4551" y="54"/>
                  </a:cubicBezTo>
                  <a:cubicBezTo>
                    <a:pt x="4204" y="22"/>
                    <a:pt x="3849" y="1"/>
                    <a:pt x="3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1" name="Google Shape;91;p2"/>
            <p:cNvSpPr/>
            <p:nvPr/>
          </p:nvSpPr>
          <p:spPr>
            <a:xfrm>
              <a:off x="4554000" y="1154825"/>
              <a:ext cx="16250" cy="11150"/>
            </a:xfrm>
            <a:custGeom>
              <a:avLst/>
              <a:gdLst/>
              <a:ahLst/>
              <a:cxnLst/>
              <a:rect l="l" t="t" r="r" b="b"/>
              <a:pathLst>
                <a:path w="650" h="446" extrusionOk="0">
                  <a:moveTo>
                    <a:pt x="318" y="0"/>
                  </a:moveTo>
                  <a:cubicBezTo>
                    <a:pt x="279" y="0"/>
                    <a:pt x="239" y="12"/>
                    <a:pt x="199" y="38"/>
                  </a:cubicBezTo>
                  <a:cubicBezTo>
                    <a:pt x="0" y="165"/>
                    <a:pt x="145" y="446"/>
                    <a:pt x="337" y="446"/>
                  </a:cubicBezTo>
                  <a:cubicBezTo>
                    <a:pt x="374" y="446"/>
                    <a:pt x="414" y="435"/>
                    <a:pt x="452" y="410"/>
                  </a:cubicBezTo>
                  <a:cubicBezTo>
                    <a:pt x="649" y="269"/>
                    <a:pt x="508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2" name="Google Shape;92;p2"/>
            <p:cNvSpPr/>
            <p:nvPr/>
          </p:nvSpPr>
          <p:spPr>
            <a:xfrm>
              <a:off x="4539100" y="1156500"/>
              <a:ext cx="107925" cy="30975"/>
            </a:xfrm>
            <a:custGeom>
              <a:avLst/>
              <a:gdLst/>
              <a:ahLst/>
              <a:cxnLst/>
              <a:rect l="l" t="t" r="r" b="b"/>
              <a:pathLst>
                <a:path w="4317" h="1239" extrusionOk="0">
                  <a:moveTo>
                    <a:pt x="3893" y="0"/>
                  </a:moveTo>
                  <a:cubicBezTo>
                    <a:pt x="3293" y="0"/>
                    <a:pt x="2704" y="44"/>
                    <a:pt x="2115" y="174"/>
                  </a:cubicBezTo>
                  <a:cubicBezTo>
                    <a:pt x="1438" y="309"/>
                    <a:pt x="727" y="546"/>
                    <a:pt x="134" y="919"/>
                  </a:cubicBezTo>
                  <a:cubicBezTo>
                    <a:pt x="1" y="1007"/>
                    <a:pt x="75" y="1239"/>
                    <a:pt x="220" y="1239"/>
                  </a:cubicBezTo>
                  <a:cubicBezTo>
                    <a:pt x="241" y="1239"/>
                    <a:pt x="263" y="1234"/>
                    <a:pt x="287" y="1223"/>
                  </a:cubicBezTo>
                  <a:cubicBezTo>
                    <a:pt x="591" y="1088"/>
                    <a:pt x="879" y="936"/>
                    <a:pt x="1201" y="800"/>
                  </a:cubicBezTo>
                  <a:cubicBezTo>
                    <a:pt x="1523" y="682"/>
                    <a:pt x="1844" y="563"/>
                    <a:pt x="2183" y="462"/>
                  </a:cubicBezTo>
                  <a:cubicBezTo>
                    <a:pt x="2843" y="275"/>
                    <a:pt x="3537" y="157"/>
                    <a:pt x="4231" y="140"/>
                  </a:cubicBezTo>
                  <a:cubicBezTo>
                    <a:pt x="4316" y="140"/>
                    <a:pt x="4316" y="4"/>
                    <a:pt x="4214" y="4"/>
                  </a:cubicBezTo>
                  <a:cubicBezTo>
                    <a:pt x="4107" y="2"/>
                    <a:pt x="4000" y="0"/>
                    <a:pt x="38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3" name="Google Shape;93;p2"/>
            <p:cNvSpPr/>
            <p:nvPr/>
          </p:nvSpPr>
          <p:spPr>
            <a:xfrm>
              <a:off x="4522675" y="1172650"/>
              <a:ext cx="102650" cy="38550"/>
            </a:xfrm>
            <a:custGeom>
              <a:avLst/>
              <a:gdLst/>
              <a:ahLst/>
              <a:cxnLst/>
              <a:rect l="l" t="t" r="r" b="b"/>
              <a:pathLst>
                <a:path w="4106" h="1542" extrusionOk="0">
                  <a:moveTo>
                    <a:pt x="4022" y="0"/>
                  </a:moveTo>
                  <a:cubicBezTo>
                    <a:pt x="4018" y="0"/>
                    <a:pt x="4013" y="1"/>
                    <a:pt x="4008" y="2"/>
                  </a:cubicBezTo>
                  <a:cubicBezTo>
                    <a:pt x="2671" y="239"/>
                    <a:pt x="1350" y="611"/>
                    <a:pt x="148" y="1255"/>
                  </a:cubicBezTo>
                  <a:cubicBezTo>
                    <a:pt x="1" y="1328"/>
                    <a:pt x="83" y="1542"/>
                    <a:pt x="218" y="1542"/>
                  </a:cubicBezTo>
                  <a:cubicBezTo>
                    <a:pt x="239" y="1542"/>
                    <a:pt x="261" y="1537"/>
                    <a:pt x="283" y="1526"/>
                  </a:cubicBezTo>
                  <a:cubicBezTo>
                    <a:pt x="1485" y="950"/>
                    <a:pt x="2721" y="425"/>
                    <a:pt x="4042" y="137"/>
                  </a:cubicBezTo>
                  <a:cubicBezTo>
                    <a:pt x="4106" y="121"/>
                    <a:pt x="4094" y="0"/>
                    <a:pt x="4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4" name="Google Shape;94;p2"/>
            <p:cNvSpPr/>
            <p:nvPr/>
          </p:nvSpPr>
          <p:spPr>
            <a:xfrm>
              <a:off x="4510775" y="1188325"/>
              <a:ext cx="98000" cy="43150"/>
            </a:xfrm>
            <a:custGeom>
              <a:avLst/>
              <a:gdLst/>
              <a:ahLst/>
              <a:cxnLst/>
              <a:rect l="l" t="t" r="r" b="b"/>
              <a:pathLst>
                <a:path w="3920" h="1726" extrusionOk="0">
                  <a:moveTo>
                    <a:pt x="3737" y="0"/>
                  </a:moveTo>
                  <a:cubicBezTo>
                    <a:pt x="3732" y="0"/>
                    <a:pt x="3727" y="0"/>
                    <a:pt x="3722" y="1"/>
                  </a:cubicBezTo>
                  <a:cubicBezTo>
                    <a:pt x="3062" y="137"/>
                    <a:pt x="2435" y="340"/>
                    <a:pt x="1826" y="577"/>
                  </a:cubicBezTo>
                  <a:cubicBezTo>
                    <a:pt x="1216" y="831"/>
                    <a:pt x="658" y="1152"/>
                    <a:pt x="116" y="1508"/>
                  </a:cubicBezTo>
                  <a:cubicBezTo>
                    <a:pt x="1" y="1580"/>
                    <a:pt x="82" y="1726"/>
                    <a:pt x="192" y="1726"/>
                  </a:cubicBezTo>
                  <a:cubicBezTo>
                    <a:pt x="211" y="1726"/>
                    <a:pt x="231" y="1721"/>
                    <a:pt x="251" y="1711"/>
                  </a:cubicBezTo>
                  <a:cubicBezTo>
                    <a:pt x="1369" y="1085"/>
                    <a:pt x="2571" y="577"/>
                    <a:pt x="3790" y="221"/>
                  </a:cubicBezTo>
                  <a:cubicBezTo>
                    <a:pt x="3919" y="173"/>
                    <a:pt x="3848" y="0"/>
                    <a:pt x="3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5" name="Google Shape;95;p2"/>
            <p:cNvSpPr/>
            <p:nvPr/>
          </p:nvSpPr>
          <p:spPr>
            <a:xfrm>
              <a:off x="4495625" y="1213225"/>
              <a:ext cx="85250" cy="42075"/>
            </a:xfrm>
            <a:custGeom>
              <a:avLst/>
              <a:gdLst/>
              <a:ahLst/>
              <a:cxnLst/>
              <a:rect l="l" t="t" r="r" b="b"/>
              <a:pathLst>
                <a:path w="3410" h="1683" extrusionOk="0">
                  <a:moveTo>
                    <a:pt x="3376" y="1"/>
                  </a:moveTo>
                  <a:cubicBezTo>
                    <a:pt x="3372" y="1"/>
                    <a:pt x="3368" y="2"/>
                    <a:pt x="3363" y="4"/>
                  </a:cubicBezTo>
                  <a:cubicBezTo>
                    <a:pt x="3058" y="72"/>
                    <a:pt x="2754" y="123"/>
                    <a:pt x="2466" y="241"/>
                  </a:cubicBezTo>
                  <a:cubicBezTo>
                    <a:pt x="2195" y="343"/>
                    <a:pt x="1924" y="461"/>
                    <a:pt x="1670" y="580"/>
                  </a:cubicBezTo>
                  <a:cubicBezTo>
                    <a:pt x="1128" y="834"/>
                    <a:pt x="620" y="1122"/>
                    <a:pt x="129" y="1443"/>
                  </a:cubicBezTo>
                  <a:cubicBezTo>
                    <a:pt x="1" y="1515"/>
                    <a:pt x="89" y="1682"/>
                    <a:pt x="201" y="1682"/>
                  </a:cubicBezTo>
                  <a:cubicBezTo>
                    <a:pt x="222" y="1682"/>
                    <a:pt x="244" y="1677"/>
                    <a:pt x="265" y="1663"/>
                  </a:cubicBezTo>
                  <a:cubicBezTo>
                    <a:pt x="756" y="1342"/>
                    <a:pt x="1281" y="1071"/>
                    <a:pt x="1822" y="817"/>
                  </a:cubicBezTo>
                  <a:cubicBezTo>
                    <a:pt x="2076" y="698"/>
                    <a:pt x="2347" y="580"/>
                    <a:pt x="2601" y="461"/>
                  </a:cubicBezTo>
                  <a:cubicBezTo>
                    <a:pt x="2872" y="326"/>
                    <a:pt x="3126" y="190"/>
                    <a:pt x="3380" y="55"/>
                  </a:cubicBezTo>
                  <a:cubicBezTo>
                    <a:pt x="3409" y="40"/>
                    <a:pt x="3401" y="1"/>
                    <a:pt x="3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6" name="Google Shape;96;p2"/>
            <p:cNvSpPr/>
            <p:nvPr/>
          </p:nvSpPr>
          <p:spPr>
            <a:xfrm>
              <a:off x="4799775" y="1176925"/>
              <a:ext cx="6800" cy="9750"/>
            </a:xfrm>
            <a:custGeom>
              <a:avLst/>
              <a:gdLst/>
              <a:ahLst/>
              <a:cxnLst/>
              <a:rect l="l" t="t" r="r" b="b"/>
              <a:pathLst>
                <a:path w="272" h="390" extrusionOk="0">
                  <a:moveTo>
                    <a:pt x="136" y="0"/>
                  </a:moveTo>
                  <a:cubicBezTo>
                    <a:pt x="119" y="0"/>
                    <a:pt x="86" y="0"/>
                    <a:pt x="69" y="17"/>
                  </a:cubicBezTo>
                  <a:cubicBezTo>
                    <a:pt x="69" y="17"/>
                    <a:pt x="52" y="34"/>
                    <a:pt x="52" y="34"/>
                  </a:cubicBezTo>
                  <a:cubicBezTo>
                    <a:pt x="35" y="51"/>
                    <a:pt x="35" y="68"/>
                    <a:pt x="18" y="85"/>
                  </a:cubicBezTo>
                  <a:cubicBezTo>
                    <a:pt x="18" y="119"/>
                    <a:pt x="18" y="152"/>
                    <a:pt x="1" y="169"/>
                  </a:cubicBezTo>
                  <a:cubicBezTo>
                    <a:pt x="1" y="186"/>
                    <a:pt x="1" y="203"/>
                    <a:pt x="1" y="220"/>
                  </a:cubicBezTo>
                  <a:cubicBezTo>
                    <a:pt x="1" y="220"/>
                    <a:pt x="1" y="237"/>
                    <a:pt x="1" y="254"/>
                  </a:cubicBezTo>
                  <a:cubicBezTo>
                    <a:pt x="1" y="271"/>
                    <a:pt x="1" y="271"/>
                    <a:pt x="1" y="288"/>
                  </a:cubicBezTo>
                  <a:cubicBezTo>
                    <a:pt x="1" y="288"/>
                    <a:pt x="1" y="305"/>
                    <a:pt x="1" y="305"/>
                  </a:cubicBezTo>
                  <a:cubicBezTo>
                    <a:pt x="18" y="339"/>
                    <a:pt x="52" y="373"/>
                    <a:pt x="86" y="389"/>
                  </a:cubicBezTo>
                  <a:cubicBezTo>
                    <a:pt x="136" y="389"/>
                    <a:pt x="170" y="373"/>
                    <a:pt x="204" y="339"/>
                  </a:cubicBezTo>
                  <a:cubicBezTo>
                    <a:pt x="221" y="322"/>
                    <a:pt x="221" y="322"/>
                    <a:pt x="221" y="305"/>
                  </a:cubicBezTo>
                  <a:lnTo>
                    <a:pt x="238" y="305"/>
                  </a:lnTo>
                  <a:cubicBezTo>
                    <a:pt x="238" y="288"/>
                    <a:pt x="238" y="271"/>
                    <a:pt x="238" y="271"/>
                  </a:cubicBezTo>
                  <a:cubicBezTo>
                    <a:pt x="238" y="271"/>
                    <a:pt x="238" y="271"/>
                    <a:pt x="238" y="254"/>
                  </a:cubicBezTo>
                  <a:lnTo>
                    <a:pt x="255" y="220"/>
                  </a:lnTo>
                  <a:cubicBezTo>
                    <a:pt x="255" y="203"/>
                    <a:pt x="255" y="169"/>
                    <a:pt x="272" y="136"/>
                  </a:cubicBezTo>
                  <a:cubicBezTo>
                    <a:pt x="272" y="119"/>
                    <a:pt x="272" y="102"/>
                    <a:pt x="272" y="102"/>
                  </a:cubicBezTo>
                  <a:cubicBezTo>
                    <a:pt x="255" y="85"/>
                    <a:pt x="255" y="68"/>
                    <a:pt x="255" y="51"/>
                  </a:cubicBezTo>
                  <a:cubicBezTo>
                    <a:pt x="238" y="34"/>
                    <a:pt x="221" y="17"/>
                    <a:pt x="204" y="17"/>
                  </a:cubicBezTo>
                  <a:cubicBezTo>
                    <a:pt x="204" y="0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7" name="Google Shape;97;p2"/>
            <p:cNvSpPr/>
            <p:nvPr/>
          </p:nvSpPr>
          <p:spPr>
            <a:xfrm>
              <a:off x="4782425" y="1153200"/>
              <a:ext cx="7225" cy="9250"/>
            </a:xfrm>
            <a:custGeom>
              <a:avLst/>
              <a:gdLst/>
              <a:ahLst/>
              <a:cxnLst/>
              <a:rect l="l" t="t" r="r" b="b"/>
              <a:pathLst>
                <a:path w="289" h="370" extrusionOk="0">
                  <a:moveTo>
                    <a:pt x="85" y="1"/>
                  </a:moveTo>
                  <a:cubicBezTo>
                    <a:pt x="69" y="18"/>
                    <a:pt x="69" y="18"/>
                    <a:pt x="52" y="18"/>
                  </a:cubicBezTo>
                  <a:cubicBezTo>
                    <a:pt x="35" y="35"/>
                    <a:pt x="18" y="52"/>
                    <a:pt x="18" y="69"/>
                  </a:cubicBezTo>
                  <a:cubicBezTo>
                    <a:pt x="1" y="86"/>
                    <a:pt x="1" y="103"/>
                    <a:pt x="1" y="103"/>
                  </a:cubicBezTo>
                  <a:cubicBezTo>
                    <a:pt x="1" y="136"/>
                    <a:pt x="1" y="153"/>
                    <a:pt x="1" y="170"/>
                  </a:cubicBezTo>
                  <a:cubicBezTo>
                    <a:pt x="18" y="204"/>
                    <a:pt x="18" y="238"/>
                    <a:pt x="18" y="272"/>
                  </a:cubicBezTo>
                  <a:cubicBezTo>
                    <a:pt x="35" y="306"/>
                    <a:pt x="52" y="323"/>
                    <a:pt x="69" y="340"/>
                  </a:cubicBezTo>
                  <a:cubicBezTo>
                    <a:pt x="85" y="356"/>
                    <a:pt x="102" y="356"/>
                    <a:pt x="119" y="356"/>
                  </a:cubicBezTo>
                  <a:cubicBezTo>
                    <a:pt x="136" y="365"/>
                    <a:pt x="145" y="369"/>
                    <a:pt x="151" y="369"/>
                  </a:cubicBezTo>
                  <a:cubicBezTo>
                    <a:pt x="157" y="369"/>
                    <a:pt x="162" y="365"/>
                    <a:pt x="170" y="356"/>
                  </a:cubicBezTo>
                  <a:lnTo>
                    <a:pt x="204" y="356"/>
                  </a:lnTo>
                  <a:cubicBezTo>
                    <a:pt x="221" y="356"/>
                    <a:pt x="221" y="340"/>
                    <a:pt x="221" y="340"/>
                  </a:cubicBezTo>
                  <a:cubicBezTo>
                    <a:pt x="238" y="340"/>
                    <a:pt x="238" y="323"/>
                    <a:pt x="255" y="323"/>
                  </a:cubicBezTo>
                  <a:cubicBezTo>
                    <a:pt x="272" y="306"/>
                    <a:pt x="272" y="289"/>
                    <a:pt x="272" y="272"/>
                  </a:cubicBezTo>
                  <a:cubicBezTo>
                    <a:pt x="289" y="272"/>
                    <a:pt x="289" y="255"/>
                    <a:pt x="289" y="238"/>
                  </a:cubicBezTo>
                  <a:cubicBezTo>
                    <a:pt x="289" y="221"/>
                    <a:pt x="289" y="204"/>
                    <a:pt x="272" y="187"/>
                  </a:cubicBezTo>
                  <a:cubicBezTo>
                    <a:pt x="272" y="153"/>
                    <a:pt x="272" y="119"/>
                    <a:pt x="255" y="86"/>
                  </a:cubicBezTo>
                  <a:cubicBezTo>
                    <a:pt x="255" y="69"/>
                    <a:pt x="238" y="52"/>
                    <a:pt x="238" y="52"/>
                  </a:cubicBezTo>
                  <a:cubicBezTo>
                    <a:pt x="221" y="35"/>
                    <a:pt x="204" y="18"/>
                    <a:pt x="187" y="18"/>
                  </a:cubicBezTo>
                  <a:cubicBezTo>
                    <a:pt x="170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8" name="Google Shape;98;p2"/>
            <p:cNvSpPr/>
            <p:nvPr/>
          </p:nvSpPr>
          <p:spPr>
            <a:xfrm>
              <a:off x="4761275" y="1144325"/>
              <a:ext cx="6375" cy="6375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68" y="0"/>
                  </a:moveTo>
                  <a:cubicBezTo>
                    <a:pt x="68" y="17"/>
                    <a:pt x="51" y="17"/>
                    <a:pt x="51" y="17"/>
                  </a:cubicBezTo>
                  <a:cubicBezTo>
                    <a:pt x="34" y="34"/>
                    <a:pt x="17" y="51"/>
                    <a:pt x="0" y="68"/>
                  </a:cubicBezTo>
                  <a:cubicBezTo>
                    <a:pt x="0" y="85"/>
                    <a:pt x="0" y="102"/>
                    <a:pt x="0" y="119"/>
                  </a:cubicBezTo>
                  <a:cubicBezTo>
                    <a:pt x="0" y="136"/>
                    <a:pt x="0" y="136"/>
                    <a:pt x="0" y="153"/>
                  </a:cubicBezTo>
                  <a:cubicBezTo>
                    <a:pt x="0" y="187"/>
                    <a:pt x="17" y="204"/>
                    <a:pt x="34" y="204"/>
                  </a:cubicBezTo>
                  <a:cubicBezTo>
                    <a:pt x="51" y="221"/>
                    <a:pt x="68" y="237"/>
                    <a:pt x="85" y="237"/>
                  </a:cubicBezTo>
                  <a:lnTo>
                    <a:pt x="119" y="237"/>
                  </a:lnTo>
                  <a:cubicBezTo>
                    <a:pt x="119" y="237"/>
                    <a:pt x="119" y="237"/>
                    <a:pt x="119" y="254"/>
                  </a:cubicBezTo>
                  <a:lnTo>
                    <a:pt x="170" y="254"/>
                  </a:lnTo>
                  <a:cubicBezTo>
                    <a:pt x="187" y="237"/>
                    <a:pt x="203" y="237"/>
                    <a:pt x="220" y="237"/>
                  </a:cubicBezTo>
                  <a:cubicBezTo>
                    <a:pt x="220" y="221"/>
                    <a:pt x="237" y="221"/>
                    <a:pt x="237" y="204"/>
                  </a:cubicBezTo>
                  <a:cubicBezTo>
                    <a:pt x="254" y="187"/>
                    <a:pt x="254" y="187"/>
                    <a:pt x="254" y="170"/>
                  </a:cubicBezTo>
                  <a:cubicBezTo>
                    <a:pt x="254" y="153"/>
                    <a:pt x="254" y="136"/>
                    <a:pt x="254" y="119"/>
                  </a:cubicBezTo>
                  <a:cubicBezTo>
                    <a:pt x="254" y="119"/>
                    <a:pt x="254" y="119"/>
                    <a:pt x="254" y="102"/>
                  </a:cubicBezTo>
                  <a:cubicBezTo>
                    <a:pt x="237" y="85"/>
                    <a:pt x="237" y="85"/>
                    <a:pt x="220" y="51"/>
                  </a:cubicBezTo>
                  <a:lnTo>
                    <a:pt x="203" y="51"/>
                  </a:lnTo>
                  <a:cubicBezTo>
                    <a:pt x="203" y="51"/>
                    <a:pt x="203" y="34"/>
                    <a:pt x="187" y="34"/>
                  </a:cubicBezTo>
                  <a:cubicBezTo>
                    <a:pt x="170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99" name="Google Shape;99;p2"/>
            <p:cNvSpPr/>
            <p:nvPr/>
          </p:nvSpPr>
          <p:spPr>
            <a:xfrm>
              <a:off x="4694400" y="1161000"/>
              <a:ext cx="155725" cy="105825"/>
            </a:xfrm>
            <a:custGeom>
              <a:avLst/>
              <a:gdLst/>
              <a:ahLst/>
              <a:cxnLst/>
              <a:rect l="l" t="t" r="r" b="b"/>
              <a:pathLst>
                <a:path w="6229" h="4233" extrusionOk="0">
                  <a:moveTo>
                    <a:pt x="1745" y="1"/>
                  </a:moveTo>
                  <a:cubicBezTo>
                    <a:pt x="1694" y="1"/>
                    <a:pt x="1643" y="4"/>
                    <a:pt x="1592" y="11"/>
                  </a:cubicBezTo>
                  <a:cubicBezTo>
                    <a:pt x="728" y="129"/>
                    <a:pt x="136" y="925"/>
                    <a:pt x="68" y="1738"/>
                  </a:cubicBezTo>
                  <a:cubicBezTo>
                    <a:pt x="0" y="2635"/>
                    <a:pt x="491" y="3448"/>
                    <a:pt x="1253" y="3871"/>
                  </a:cubicBezTo>
                  <a:cubicBezTo>
                    <a:pt x="1680" y="4119"/>
                    <a:pt x="2155" y="4233"/>
                    <a:pt x="2634" y="4233"/>
                  </a:cubicBezTo>
                  <a:cubicBezTo>
                    <a:pt x="3103" y="4233"/>
                    <a:pt x="3577" y="4123"/>
                    <a:pt x="4013" y="3922"/>
                  </a:cubicBezTo>
                  <a:cubicBezTo>
                    <a:pt x="4504" y="3685"/>
                    <a:pt x="4944" y="3346"/>
                    <a:pt x="5316" y="2923"/>
                  </a:cubicBezTo>
                  <a:cubicBezTo>
                    <a:pt x="5672" y="2499"/>
                    <a:pt x="6044" y="1958"/>
                    <a:pt x="6197" y="1416"/>
                  </a:cubicBezTo>
                  <a:cubicBezTo>
                    <a:pt x="6229" y="1289"/>
                    <a:pt x="6135" y="1222"/>
                    <a:pt x="6040" y="1222"/>
                  </a:cubicBezTo>
                  <a:cubicBezTo>
                    <a:pt x="5982" y="1222"/>
                    <a:pt x="5924" y="1246"/>
                    <a:pt x="5892" y="1297"/>
                  </a:cubicBezTo>
                  <a:cubicBezTo>
                    <a:pt x="5672" y="1653"/>
                    <a:pt x="5520" y="2025"/>
                    <a:pt x="5283" y="2364"/>
                  </a:cubicBezTo>
                  <a:cubicBezTo>
                    <a:pt x="5046" y="2703"/>
                    <a:pt x="4758" y="3007"/>
                    <a:pt x="4419" y="3244"/>
                  </a:cubicBezTo>
                  <a:cubicBezTo>
                    <a:pt x="3910" y="3640"/>
                    <a:pt x="3259" y="3883"/>
                    <a:pt x="2614" y="3883"/>
                  </a:cubicBezTo>
                  <a:cubicBezTo>
                    <a:pt x="2487" y="3883"/>
                    <a:pt x="2361" y="3873"/>
                    <a:pt x="2235" y="3854"/>
                  </a:cubicBezTo>
                  <a:cubicBezTo>
                    <a:pt x="1490" y="3718"/>
                    <a:pt x="796" y="3261"/>
                    <a:pt x="525" y="2567"/>
                  </a:cubicBezTo>
                  <a:cubicBezTo>
                    <a:pt x="254" y="1907"/>
                    <a:pt x="339" y="1043"/>
                    <a:pt x="898" y="552"/>
                  </a:cubicBezTo>
                  <a:cubicBezTo>
                    <a:pt x="1133" y="364"/>
                    <a:pt x="1443" y="241"/>
                    <a:pt x="1753" y="241"/>
                  </a:cubicBezTo>
                  <a:cubicBezTo>
                    <a:pt x="1887" y="241"/>
                    <a:pt x="2022" y="264"/>
                    <a:pt x="2150" y="315"/>
                  </a:cubicBezTo>
                  <a:cubicBezTo>
                    <a:pt x="2540" y="485"/>
                    <a:pt x="2811" y="891"/>
                    <a:pt x="2760" y="1331"/>
                  </a:cubicBezTo>
                  <a:cubicBezTo>
                    <a:pt x="2741" y="1409"/>
                    <a:pt x="2810" y="1458"/>
                    <a:pt x="2876" y="1458"/>
                  </a:cubicBezTo>
                  <a:cubicBezTo>
                    <a:pt x="2925" y="1458"/>
                    <a:pt x="2973" y="1430"/>
                    <a:pt x="2980" y="1365"/>
                  </a:cubicBezTo>
                  <a:cubicBezTo>
                    <a:pt x="3091" y="639"/>
                    <a:pt x="2450" y="1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0" name="Google Shape;100;p2"/>
            <p:cNvSpPr/>
            <p:nvPr/>
          </p:nvSpPr>
          <p:spPr>
            <a:xfrm>
              <a:off x="4842125" y="1172500"/>
              <a:ext cx="7625" cy="12475"/>
            </a:xfrm>
            <a:custGeom>
              <a:avLst/>
              <a:gdLst/>
              <a:ahLst/>
              <a:cxnLst/>
              <a:rect l="l" t="t" r="r" b="b"/>
              <a:pathLst>
                <a:path w="305" h="499" extrusionOk="0">
                  <a:moveTo>
                    <a:pt x="170" y="1"/>
                  </a:moveTo>
                  <a:cubicBezTo>
                    <a:pt x="142" y="1"/>
                    <a:pt x="114" y="13"/>
                    <a:pt x="102" y="25"/>
                  </a:cubicBezTo>
                  <a:cubicBezTo>
                    <a:pt x="68" y="42"/>
                    <a:pt x="51" y="59"/>
                    <a:pt x="51" y="75"/>
                  </a:cubicBezTo>
                  <a:cubicBezTo>
                    <a:pt x="51" y="92"/>
                    <a:pt x="34" y="92"/>
                    <a:pt x="34" y="92"/>
                  </a:cubicBezTo>
                  <a:cubicBezTo>
                    <a:pt x="34" y="109"/>
                    <a:pt x="17" y="126"/>
                    <a:pt x="17" y="143"/>
                  </a:cubicBezTo>
                  <a:cubicBezTo>
                    <a:pt x="17" y="160"/>
                    <a:pt x="17" y="194"/>
                    <a:pt x="17" y="211"/>
                  </a:cubicBezTo>
                  <a:cubicBezTo>
                    <a:pt x="0" y="245"/>
                    <a:pt x="0" y="279"/>
                    <a:pt x="0" y="313"/>
                  </a:cubicBezTo>
                  <a:cubicBezTo>
                    <a:pt x="0" y="329"/>
                    <a:pt x="0" y="346"/>
                    <a:pt x="0" y="363"/>
                  </a:cubicBezTo>
                  <a:cubicBezTo>
                    <a:pt x="0" y="397"/>
                    <a:pt x="0" y="414"/>
                    <a:pt x="17" y="431"/>
                  </a:cubicBezTo>
                  <a:cubicBezTo>
                    <a:pt x="34" y="448"/>
                    <a:pt x="51" y="465"/>
                    <a:pt x="68" y="465"/>
                  </a:cubicBezTo>
                  <a:cubicBezTo>
                    <a:pt x="85" y="482"/>
                    <a:pt x="102" y="482"/>
                    <a:pt x="119" y="499"/>
                  </a:cubicBezTo>
                  <a:cubicBezTo>
                    <a:pt x="152" y="499"/>
                    <a:pt x="203" y="499"/>
                    <a:pt x="237" y="465"/>
                  </a:cubicBezTo>
                  <a:cubicBezTo>
                    <a:pt x="237" y="465"/>
                    <a:pt x="254" y="448"/>
                    <a:pt x="254" y="448"/>
                  </a:cubicBezTo>
                  <a:cubicBezTo>
                    <a:pt x="271" y="414"/>
                    <a:pt x="288" y="397"/>
                    <a:pt x="288" y="380"/>
                  </a:cubicBezTo>
                  <a:cubicBezTo>
                    <a:pt x="305" y="329"/>
                    <a:pt x="305" y="296"/>
                    <a:pt x="305" y="262"/>
                  </a:cubicBezTo>
                  <a:cubicBezTo>
                    <a:pt x="305" y="245"/>
                    <a:pt x="305" y="211"/>
                    <a:pt x="305" y="194"/>
                  </a:cubicBezTo>
                  <a:cubicBezTo>
                    <a:pt x="305" y="177"/>
                    <a:pt x="305" y="177"/>
                    <a:pt x="305" y="160"/>
                  </a:cubicBezTo>
                  <a:cubicBezTo>
                    <a:pt x="305" y="160"/>
                    <a:pt x="305" y="160"/>
                    <a:pt x="305" y="143"/>
                  </a:cubicBezTo>
                  <a:cubicBezTo>
                    <a:pt x="305" y="126"/>
                    <a:pt x="305" y="92"/>
                    <a:pt x="288" y="59"/>
                  </a:cubicBezTo>
                  <a:cubicBezTo>
                    <a:pt x="271" y="42"/>
                    <a:pt x="254" y="25"/>
                    <a:pt x="237" y="25"/>
                  </a:cubicBezTo>
                  <a:cubicBezTo>
                    <a:pt x="237" y="8"/>
                    <a:pt x="220" y="8"/>
                    <a:pt x="203" y="8"/>
                  </a:cubicBezTo>
                  <a:cubicBezTo>
                    <a:pt x="193" y="3"/>
                    <a:pt x="182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1" name="Google Shape;101;p2"/>
            <p:cNvSpPr/>
            <p:nvPr/>
          </p:nvSpPr>
          <p:spPr>
            <a:xfrm>
              <a:off x="4758725" y="1060925"/>
              <a:ext cx="90175" cy="104125"/>
            </a:xfrm>
            <a:custGeom>
              <a:avLst/>
              <a:gdLst/>
              <a:ahLst/>
              <a:cxnLst/>
              <a:rect l="l" t="t" r="r" b="b"/>
              <a:pathLst>
                <a:path w="3607" h="4165" extrusionOk="0">
                  <a:moveTo>
                    <a:pt x="227" y="0"/>
                  </a:moveTo>
                  <a:cubicBezTo>
                    <a:pt x="213" y="0"/>
                    <a:pt x="200" y="1"/>
                    <a:pt x="187" y="1"/>
                  </a:cubicBezTo>
                  <a:cubicBezTo>
                    <a:pt x="35" y="1"/>
                    <a:pt x="1" y="221"/>
                    <a:pt x="136" y="289"/>
                  </a:cubicBezTo>
                  <a:cubicBezTo>
                    <a:pt x="322" y="390"/>
                    <a:pt x="542" y="424"/>
                    <a:pt x="746" y="492"/>
                  </a:cubicBezTo>
                  <a:cubicBezTo>
                    <a:pt x="949" y="560"/>
                    <a:pt x="1135" y="661"/>
                    <a:pt x="1338" y="763"/>
                  </a:cubicBezTo>
                  <a:cubicBezTo>
                    <a:pt x="1694" y="966"/>
                    <a:pt x="2032" y="1237"/>
                    <a:pt x="2320" y="1542"/>
                  </a:cubicBezTo>
                  <a:cubicBezTo>
                    <a:pt x="2980" y="2253"/>
                    <a:pt x="3285" y="3133"/>
                    <a:pt x="3387" y="4081"/>
                  </a:cubicBezTo>
                  <a:cubicBezTo>
                    <a:pt x="3395" y="4138"/>
                    <a:pt x="3434" y="4164"/>
                    <a:pt x="3475" y="4164"/>
                  </a:cubicBezTo>
                  <a:cubicBezTo>
                    <a:pt x="3519" y="4164"/>
                    <a:pt x="3564" y="4134"/>
                    <a:pt x="3573" y="4081"/>
                  </a:cubicBezTo>
                  <a:cubicBezTo>
                    <a:pt x="3607" y="3082"/>
                    <a:pt x="3184" y="2067"/>
                    <a:pt x="2540" y="1339"/>
                  </a:cubicBezTo>
                  <a:cubicBezTo>
                    <a:pt x="2252" y="1000"/>
                    <a:pt x="1914" y="712"/>
                    <a:pt x="1524" y="475"/>
                  </a:cubicBezTo>
                  <a:cubicBezTo>
                    <a:pt x="1163" y="262"/>
                    <a:pt x="658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2" name="Google Shape;102;p2"/>
            <p:cNvSpPr/>
            <p:nvPr/>
          </p:nvSpPr>
          <p:spPr>
            <a:xfrm>
              <a:off x="4468800" y="1401250"/>
              <a:ext cx="1087800" cy="472375"/>
            </a:xfrm>
            <a:custGeom>
              <a:avLst/>
              <a:gdLst/>
              <a:ahLst/>
              <a:cxnLst/>
              <a:rect l="l" t="t" r="r" b="b"/>
              <a:pathLst>
                <a:path w="43512" h="18895" extrusionOk="0">
                  <a:moveTo>
                    <a:pt x="42970" y="0"/>
                  </a:moveTo>
                  <a:cubicBezTo>
                    <a:pt x="42005" y="2489"/>
                    <a:pt x="39465" y="4131"/>
                    <a:pt x="36841" y="4622"/>
                  </a:cubicBezTo>
                  <a:cubicBezTo>
                    <a:pt x="36091" y="4763"/>
                    <a:pt x="35333" y="4824"/>
                    <a:pt x="34574" y="4824"/>
                  </a:cubicBezTo>
                  <a:cubicBezTo>
                    <a:pt x="32677" y="4824"/>
                    <a:pt x="30767" y="4441"/>
                    <a:pt x="28918" y="3945"/>
                  </a:cubicBezTo>
                  <a:cubicBezTo>
                    <a:pt x="26344" y="3268"/>
                    <a:pt x="23805" y="2354"/>
                    <a:pt x="21163" y="1964"/>
                  </a:cubicBezTo>
                  <a:cubicBezTo>
                    <a:pt x="20198" y="1821"/>
                    <a:pt x="19222" y="1751"/>
                    <a:pt x="18247" y="1751"/>
                  </a:cubicBezTo>
                  <a:cubicBezTo>
                    <a:pt x="14948" y="1751"/>
                    <a:pt x="11651" y="2559"/>
                    <a:pt x="8736" y="4114"/>
                  </a:cubicBezTo>
                  <a:cubicBezTo>
                    <a:pt x="4944" y="6129"/>
                    <a:pt x="1846" y="9363"/>
                    <a:pt x="0" y="13240"/>
                  </a:cubicBezTo>
                  <a:cubicBezTo>
                    <a:pt x="5363" y="12043"/>
                    <a:pt x="10844" y="9905"/>
                    <a:pt x="16341" y="9905"/>
                  </a:cubicBezTo>
                  <a:cubicBezTo>
                    <a:pt x="16363" y="9905"/>
                    <a:pt x="16384" y="9905"/>
                    <a:pt x="16406" y="9905"/>
                  </a:cubicBezTo>
                  <a:cubicBezTo>
                    <a:pt x="19420" y="9905"/>
                    <a:pt x="22518" y="10531"/>
                    <a:pt x="25125" y="12072"/>
                  </a:cubicBezTo>
                  <a:cubicBezTo>
                    <a:pt x="25091" y="10853"/>
                    <a:pt x="24600" y="9685"/>
                    <a:pt x="23652" y="8906"/>
                  </a:cubicBezTo>
                  <a:lnTo>
                    <a:pt x="23652" y="8906"/>
                  </a:lnTo>
                  <a:cubicBezTo>
                    <a:pt x="25142" y="9346"/>
                    <a:pt x="26632" y="9922"/>
                    <a:pt x="27868" y="10870"/>
                  </a:cubicBezTo>
                  <a:cubicBezTo>
                    <a:pt x="29121" y="11818"/>
                    <a:pt x="30272" y="13172"/>
                    <a:pt x="30509" y="14713"/>
                  </a:cubicBezTo>
                  <a:cubicBezTo>
                    <a:pt x="31333" y="13444"/>
                    <a:pt x="31724" y="11695"/>
                    <a:pt x="31510" y="10198"/>
                  </a:cubicBezTo>
                  <a:lnTo>
                    <a:pt x="31510" y="10198"/>
                  </a:lnTo>
                  <a:cubicBezTo>
                    <a:pt x="31721" y="11560"/>
                    <a:pt x="31888" y="12624"/>
                    <a:pt x="32693" y="13545"/>
                  </a:cubicBezTo>
                  <a:cubicBezTo>
                    <a:pt x="33540" y="14493"/>
                    <a:pt x="34606" y="15187"/>
                    <a:pt x="35622" y="15966"/>
                  </a:cubicBezTo>
                  <a:cubicBezTo>
                    <a:pt x="36621" y="16728"/>
                    <a:pt x="37738" y="17744"/>
                    <a:pt x="38263" y="18895"/>
                  </a:cubicBezTo>
                  <a:cubicBezTo>
                    <a:pt x="39110" y="16795"/>
                    <a:pt x="38754" y="14205"/>
                    <a:pt x="37535" y="12309"/>
                  </a:cubicBezTo>
                  <a:cubicBezTo>
                    <a:pt x="40024" y="11970"/>
                    <a:pt x="41954" y="9786"/>
                    <a:pt x="42733" y="7399"/>
                  </a:cubicBezTo>
                  <a:cubicBezTo>
                    <a:pt x="43512" y="5012"/>
                    <a:pt x="43122" y="2506"/>
                    <a:pt x="42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3" name="Google Shape;103;p2"/>
            <p:cNvSpPr/>
            <p:nvPr/>
          </p:nvSpPr>
          <p:spPr>
            <a:xfrm>
              <a:off x="4462875" y="1395650"/>
              <a:ext cx="1096275" cy="483475"/>
            </a:xfrm>
            <a:custGeom>
              <a:avLst/>
              <a:gdLst/>
              <a:ahLst/>
              <a:cxnLst/>
              <a:rect l="l" t="t" r="r" b="b"/>
              <a:pathLst>
                <a:path w="43851" h="19339" extrusionOk="0">
                  <a:moveTo>
                    <a:pt x="43038" y="1088"/>
                  </a:moveTo>
                  <a:cubicBezTo>
                    <a:pt x="43055" y="1206"/>
                    <a:pt x="43055" y="1342"/>
                    <a:pt x="43071" y="1460"/>
                  </a:cubicBezTo>
                  <a:cubicBezTo>
                    <a:pt x="43241" y="3593"/>
                    <a:pt x="43410" y="5608"/>
                    <a:pt x="42767" y="7555"/>
                  </a:cubicBezTo>
                  <a:cubicBezTo>
                    <a:pt x="41903" y="10163"/>
                    <a:pt x="39939" y="12025"/>
                    <a:pt x="37738" y="12313"/>
                  </a:cubicBezTo>
                  <a:cubicBezTo>
                    <a:pt x="37671" y="12313"/>
                    <a:pt x="37603" y="12364"/>
                    <a:pt x="37569" y="12431"/>
                  </a:cubicBezTo>
                  <a:cubicBezTo>
                    <a:pt x="37535" y="12499"/>
                    <a:pt x="37535" y="12584"/>
                    <a:pt x="37586" y="12651"/>
                  </a:cubicBezTo>
                  <a:cubicBezTo>
                    <a:pt x="38720" y="14412"/>
                    <a:pt x="39042" y="16681"/>
                    <a:pt x="38449" y="18560"/>
                  </a:cubicBezTo>
                  <a:cubicBezTo>
                    <a:pt x="37958" y="17731"/>
                    <a:pt x="37163" y="16901"/>
                    <a:pt x="35995" y="16004"/>
                  </a:cubicBezTo>
                  <a:cubicBezTo>
                    <a:pt x="35774" y="15834"/>
                    <a:pt x="35554" y="15682"/>
                    <a:pt x="35334" y="15513"/>
                  </a:cubicBezTo>
                  <a:cubicBezTo>
                    <a:pt x="34555" y="14937"/>
                    <a:pt x="33743" y="14344"/>
                    <a:pt x="33099" y="13616"/>
                  </a:cubicBezTo>
                  <a:cubicBezTo>
                    <a:pt x="32338" y="12753"/>
                    <a:pt x="32185" y="11771"/>
                    <a:pt x="31982" y="10433"/>
                  </a:cubicBezTo>
                  <a:cubicBezTo>
                    <a:pt x="31965" y="10366"/>
                    <a:pt x="31965" y="10315"/>
                    <a:pt x="31948" y="10264"/>
                  </a:cubicBezTo>
                  <a:cubicBezTo>
                    <a:pt x="31933" y="10156"/>
                    <a:pt x="31832" y="10076"/>
                    <a:pt x="31725" y="10076"/>
                  </a:cubicBezTo>
                  <a:cubicBezTo>
                    <a:pt x="31715" y="10076"/>
                    <a:pt x="31704" y="10076"/>
                    <a:pt x="31694" y="10078"/>
                  </a:cubicBezTo>
                  <a:cubicBezTo>
                    <a:pt x="31576" y="10095"/>
                    <a:pt x="31491" y="10213"/>
                    <a:pt x="31508" y="10332"/>
                  </a:cubicBezTo>
                  <a:lnTo>
                    <a:pt x="31525" y="10450"/>
                  </a:lnTo>
                  <a:cubicBezTo>
                    <a:pt x="31525" y="10467"/>
                    <a:pt x="31542" y="10484"/>
                    <a:pt x="31542" y="10501"/>
                  </a:cubicBezTo>
                  <a:cubicBezTo>
                    <a:pt x="31711" y="11737"/>
                    <a:pt x="31440" y="13176"/>
                    <a:pt x="30848" y="14327"/>
                  </a:cubicBezTo>
                  <a:cubicBezTo>
                    <a:pt x="30374" y="12736"/>
                    <a:pt x="29053" y="11534"/>
                    <a:pt x="28240" y="10924"/>
                  </a:cubicBezTo>
                  <a:cubicBezTo>
                    <a:pt x="27157" y="10095"/>
                    <a:pt x="25836" y="9468"/>
                    <a:pt x="23957" y="8927"/>
                  </a:cubicBezTo>
                  <a:cubicBezTo>
                    <a:pt x="23935" y="8919"/>
                    <a:pt x="23913" y="8916"/>
                    <a:pt x="23890" y="8916"/>
                  </a:cubicBezTo>
                  <a:cubicBezTo>
                    <a:pt x="23808" y="8916"/>
                    <a:pt x="23726" y="8962"/>
                    <a:pt x="23686" y="9028"/>
                  </a:cubicBezTo>
                  <a:cubicBezTo>
                    <a:pt x="23652" y="9130"/>
                    <a:pt x="23669" y="9231"/>
                    <a:pt x="23754" y="9299"/>
                  </a:cubicBezTo>
                  <a:cubicBezTo>
                    <a:pt x="24499" y="9926"/>
                    <a:pt x="24973" y="10840"/>
                    <a:pt x="25108" y="11889"/>
                  </a:cubicBezTo>
                  <a:cubicBezTo>
                    <a:pt x="22738" y="10603"/>
                    <a:pt x="19826" y="9909"/>
                    <a:pt x="16643" y="9909"/>
                  </a:cubicBezTo>
                  <a:lnTo>
                    <a:pt x="16609" y="9909"/>
                  </a:lnTo>
                  <a:cubicBezTo>
                    <a:pt x="12698" y="9909"/>
                    <a:pt x="8770" y="10975"/>
                    <a:pt x="4978" y="12008"/>
                  </a:cubicBezTo>
                  <a:cubicBezTo>
                    <a:pt x="3556" y="12397"/>
                    <a:pt x="2083" y="12804"/>
                    <a:pt x="644" y="13142"/>
                  </a:cubicBezTo>
                  <a:cubicBezTo>
                    <a:pt x="2489" y="9502"/>
                    <a:pt x="5469" y="6455"/>
                    <a:pt x="9075" y="4525"/>
                  </a:cubicBezTo>
                  <a:cubicBezTo>
                    <a:pt x="11961" y="2997"/>
                    <a:pt x="15219" y="2194"/>
                    <a:pt x="18477" y="2194"/>
                  </a:cubicBezTo>
                  <a:cubicBezTo>
                    <a:pt x="19443" y="2194"/>
                    <a:pt x="20410" y="2265"/>
                    <a:pt x="21367" y="2408"/>
                  </a:cubicBezTo>
                  <a:cubicBezTo>
                    <a:pt x="23212" y="2679"/>
                    <a:pt x="25041" y="3221"/>
                    <a:pt x="26818" y="3746"/>
                  </a:cubicBezTo>
                  <a:cubicBezTo>
                    <a:pt x="27563" y="3966"/>
                    <a:pt x="28342" y="4186"/>
                    <a:pt x="29104" y="4389"/>
                  </a:cubicBezTo>
                  <a:cubicBezTo>
                    <a:pt x="30737" y="4822"/>
                    <a:pt x="32741" y="5273"/>
                    <a:pt x="34812" y="5273"/>
                  </a:cubicBezTo>
                  <a:cubicBezTo>
                    <a:pt x="35575" y="5273"/>
                    <a:pt x="36346" y="5212"/>
                    <a:pt x="37112" y="5066"/>
                  </a:cubicBezTo>
                  <a:cubicBezTo>
                    <a:pt x="39736" y="4559"/>
                    <a:pt x="41937" y="3069"/>
                    <a:pt x="43038" y="1088"/>
                  </a:cubicBezTo>
                  <a:close/>
                  <a:moveTo>
                    <a:pt x="43202" y="1"/>
                  </a:moveTo>
                  <a:cubicBezTo>
                    <a:pt x="43114" y="1"/>
                    <a:pt x="43031" y="51"/>
                    <a:pt x="42987" y="140"/>
                  </a:cubicBezTo>
                  <a:cubicBezTo>
                    <a:pt x="42123" y="2374"/>
                    <a:pt x="39838" y="4084"/>
                    <a:pt x="37027" y="4626"/>
                  </a:cubicBezTo>
                  <a:cubicBezTo>
                    <a:pt x="36286" y="4767"/>
                    <a:pt x="35538" y="4826"/>
                    <a:pt x="34798" y="4826"/>
                  </a:cubicBezTo>
                  <a:cubicBezTo>
                    <a:pt x="32780" y="4826"/>
                    <a:pt x="30820" y="4387"/>
                    <a:pt x="29222" y="3966"/>
                  </a:cubicBezTo>
                  <a:cubicBezTo>
                    <a:pt x="28460" y="3763"/>
                    <a:pt x="27682" y="3526"/>
                    <a:pt x="26937" y="3306"/>
                  </a:cubicBezTo>
                  <a:cubicBezTo>
                    <a:pt x="25159" y="2781"/>
                    <a:pt x="23314" y="2239"/>
                    <a:pt x="21434" y="1968"/>
                  </a:cubicBezTo>
                  <a:cubicBezTo>
                    <a:pt x="20452" y="1821"/>
                    <a:pt x="19460" y="1748"/>
                    <a:pt x="18468" y="1748"/>
                  </a:cubicBezTo>
                  <a:cubicBezTo>
                    <a:pt x="15135" y="1748"/>
                    <a:pt x="11804" y="2569"/>
                    <a:pt x="8855" y="4135"/>
                  </a:cubicBezTo>
                  <a:cubicBezTo>
                    <a:pt x="5046" y="6184"/>
                    <a:pt x="1897" y="9451"/>
                    <a:pt x="34" y="13362"/>
                  </a:cubicBezTo>
                  <a:cubicBezTo>
                    <a:pt x="0" y="13447"/>
                    <a:pt x="17" y="13532"/>
                    <a:pt x="68" y="13599"/>
                  </a:cubicBezTo>
                  <a:cubicBezTo>
                    <a:pt x="110" y="13656"/>
                    <a:pt x="175" y="13688"/>
                    <a:pt x="245" y="13688"/>
                  </a:cubicBezTo>
                  <a:cubicBezTo>
                    <a:pt x="259" y="13688"/>
                    <a:pt x="274" y="13687"/>
                    <a:pt x="288" y="13684"/>
                  </a:cubicBezTo>
                  <a:cubicBezTo>
                    <a:pt x="1880" y="13312"/>
                    <a:pt x="3522" y="12871"/>
                    <a:pt x="5096" y="12448"/>
                  </a:cubicBezTo>
                  <a:cubicBezTo>
                    <a:pt x="8872" y="11415"/>
                    <a:pt x="12766" y="10349"/>
                    <a:pt x="16609" y="10349"/>
                  </a:cubicBezTo>
                  <a:lnTo>
                    <a:pt x="16643" y="10349"/>
                  </a:lnTo>
                  <a:cubicBezTo>
                    <a:pt x="19911" y="10349"/>
                    <a:pt x="22890" y="11094"/>
                    <a:pt x="25244" y="12482"/>
                  </a:cubicBezTo>
                  <a:cubicBezTo>
                    <a:pt x="25278" y="12507"/>
                    <a:pt x="25316" y="12520"/>
                    <a:pt x="25354" y="12520"/>
                  </a:cubicBezTo>
                  <a:cubicBezTo>
                    <a:pt x="25392" y="12520"/>
                    <a:pt x="25430" y="12507"/>
                    <a:pt x="25464" y="12482"/>
                  </a:cubicBezTo>
                  <a:cubicBezTo>
                    <a:pt x="25531" y="12448"/>
                    <a:pt x="25582" y="12364"/>
                    <a:pt x="25582" y="12296"/>
                  </a:cubicBezTo>
                  <a:cubicBezTo>
                    <a:pt x="25548" y="11280"/>
                    <a:pt x="25227" y="10349"/>
                    <a:pt x="24668" y="9604"/>
                  </a:cubicBezTo>
                  <a:lnTo>
                    <a:pt x="24668" y="9604"/>
                  </a:lnTo>
                  <a:cubicBezTo>
                    <a:pt x="26056" y="10078"/>
                    <a:pt x="27106" y="10603"/>
                    <a:pt x="27969" y="11280"/>
                  </a:cubicBezTo>
                  <a:cubicBezTo>
                    <a:pt x="28816" y="11923"/>
                    <a:pt x="30272" y="13261"/>
                    <a:pt x="30526" y="14971"/>
                  </a:cubicBezTo>
                  <a:cubicBezTo>
                    <a:pt x="30543" y="15055"/>
                    <a:pt x="30611" y="15140"/>
                    <a:pt x="30712" y="15157"/>
                  </a:cubicBezTo>
                  <a:cubicBezTo>
                    <a:pt x="30726" y="15160"/>
                    <a:pt x="30740" y="15161"/>
                    <a:pt x="30754" y="15161"/>
                  </a:cubicBezTo>
                  <a:cubicBezTo>
                    <a:pt x="30824" y="15161"/>
                    <a:pt x="30890" y="15126"/>
                    <a:pt x="30932" y="15055"/>
                  </a:cubicBezTo>
                  <a:cubicBezTo>
                    <a:pt x="31440" y="14294"/>
                    <a:pt x="31779" y="13362"/>
                    <a:pt x="31931" y="12414"/>
                  </a:cubicBezTo>
                  <a:cubicBezTo>
                    <a:pt x="32101" y="12956"/>
                    <a:pt x="32354" y="13447"/>
                    <a:pt x="32761" y="13904"/>
                  </a:cubicBezTo>
                  <a:cubicBezTo>
                    <a:pt x="33438" y="14683"/>
                    <a:pt x="34268" y="15276"/>
                    <a:pt x="35063" y="15868"/>
                  </a:cubicBezTo>
                  <a:cubicBezTo>
                    <a:pt x="35283" y="16037"/>
                    <a:pt x="35504" y="16190"/>
                    <a:pt x="35724" y="16359"/>
                  </a:cubicBezTo>
                  <a:cubicBezTo>
                    <a:pt x="37044" y="17375"/>
                    <a:pt x="37874" y="18306"/>
                    <a:pt x="38297" y="19220"/>
                  </a:cubicBezTo>
                  <a:cubicBezTo>
                    <a:pt x="38331" y="19288"/>
                    <a:pt x="38399" y="19339"/>
                    <a:pt x="38500" y="19339"/>
                  </a:cubicBezTo>
                  <a:cubicBezTo>
                    <a:pt x="38585" y="19339"/>
                    <a:pt x="38670" y="19288"/>
                    <a:pt x="38703" y="19203"/>
                  </a:cubicBezTo>
                  <a:cubicBezTo>
                    <a:pt x="39516" y="17206"/>
                    <a:pt x="39296" y="14683"/>
                    <a:pt x="38128" y="12702"/>
                  </a:cubicBezTo>
                  <a:cubicBezTo>
                    <a:pt x="40363" y="12245"/>
                    <a:pt x="42327" y="10332"/>
                    <a:pt x="43190" y="7691"/>
                  </a:cubicBezTo>
                  <a:cubicBezTo>
                    <a:pt x="43850" y="5659"/>
                    <a:pt x="43681" y="3509"/>
                    <a:pt x="43512" y="1426"/>
                  </a:cubicBezTo>
                  <a:cubicBezTo>
                    <a:pt x="43478" y="1020"/>
                    <a:pt x="43444" y="614"/>
                    <a:pt x="43427" y="207"/>
                  </a:cubicBezTo>
                  <a:cubicBezTo>
                    <a:pt x="43410" y="106"/>
                    <a:pt x="43342" y="21"/>
                    <a:pt x="43241" y="4"/>
                  </a:cubicBezTo>
                  <a:cubicBezTo>
                    <a:pt x="43228" y="2"/>
                    <a:pt x="43215" y="1"/>
                    <a:pt x="43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4" name="Google Shape;104;p2"/>
            <p:cNvSpPr/>
            <p:nvPr/>
          </p:nvSpPr>
          <p:spPr>
            <a:xfrm>
              <a:off x="4467525" y="1410550"/>
              <a:ext cx="1075525" cy="323825"/>
            </a:xfrm>
            <a:custGeom>
              <a:avLst/>
              <a:gdLst/>
              <a:ahLst/>
              <a:cxnLst/>
              <a:rect l="l" t="t" r="r" b="b"/>
              <a:pathLst>
                <a:path w="43021" h="12953" extrusionOk="0">
                  <a:moveTo>
                    <a:pt x="42801" y="1"/>
                  </a:moveTo>
                  <a:cubicBezTo>
                    <a:pt x="42682" y="1"/>
                    <a:pt x="42581" y="85"/>
                    <a:pt x="42564" y="204"/>
                  </a:cubicBezTo>
                  <a:cubicBezTo>
                    <a:pt x="42479" y="2456"/>
                    <a:pt x="40905" y="4657"/>
                    <a:pt x="38568" y="5791"/>
                  </a:cubicBezTo>
                  <a:cubicBezTo>
                    <a:pt x="37197" y="6447"/>
                    <a:pt x="35600" y="6783"/>
                    <a:pt x="33793" y="6783"/>
                  </a:cubicBezTo>
                  <a:cubicBezTo>
                    <a:pt x="33034" y="6783"/>
                    <a:pt x="32238" y="6724"/>
                    <a:pt x="31407" y="6604"/>
                  </a:cubicBezTo>
                  <a:cubicBezTo>
                    <a:pt x="29629" y="6350"/>
                    <a:pt x="27851" y="5842"/>
                    <a:pt x="26124" y="5368"/>
                  </a:cubicBezTo>
                  <a:cubicBezTo>
                    <a:pt x="25498" y="5198"/>
                    <a:pt x="24855" y="5012"/>
                    <a:pt x="24211" y="4843"/>
                  </a:cubicBezTo>
                  <a:cubicBezTo>
                    <a:pt x="21093" y="4034"/>
                    <a:pt x="18427" y="3637"/>
                    <a:pt x="15997" y="3637"/>
                  </a:cubicBezTo>
                  <a:cubicBezTo>
                    <a:pt x="15274" y="3637"/>
                    <a:pt x="14571" y="3673"/>
                    <a:pt x="13884" y="3742"/>
                  </a:cubicBezTo>
                  <a:cubicBezTo>
                    <a:pt x="11073" y="4030"/>
                    <a:pt x="8330" y="5063"/>
                    <a:pt x="6197" y="6638"/>
                  </a:cubicBezTo>
                  <a:cubicBezTo>
                    <a:pt x="5164" y="7416"/>
                    <a:pt x="4335" y="8415"/>
                    <a:pt x="3522" y="9380"/>
                  </a:cubicBezTo>
                  <a:cubicBezTo>
                    <a:pt x="2489" y="10616"/>
                    <a:pt x="1507" y="11784"/>
                    <a:pt x="153" y="12546"/>
                  </a:cubicBezTo>
                  <a:cubicBezTo>
                    <a:pt x="34" y="12597"/>
                    <a:pt x="1" y="12733"/>
                    <a:pt x="51" y="12834"/>
                  </a:cubicBezTo>
                  <a:cubicBezTo>
                    <a:pt x="102" y="12919"/>
                    <a:pt x="170" y="12953"/>
                    <a:pt x="254" y="12953"/>
                  </a:cubicBezTo>
                  <a:cubicBezTo>
                    <a:pt x="288" y="12953"/>
                    <a:pt x="322" y="12953"/>
                    <a:pt x="356" y="12936"/>
                  </a:cubicBezTo>
                  <a:cubicBezTo>
                    <a:pt x="1795" y="12140"/>
                    <a:pt x="2845" y="10887"/>
                    <a:pt x="3861" y="9668"/>
                  </a:cubicBezTo>
                  <a:cubicBezTo>
                    <a:pt x="4656" y="8720"/>
                    <a:pt x="5469" y="7738"/>
                    <a:pt x="6468" y="7010"/>
                  </a:cubicBezTo>
                  <a:cubicBezTo>
                    <a:pt x="8534" y="5469"/>
                    <a:pt x="11192" y="4454"/>
                    <a:pt x="13934" y="4183"/>
                  </a:cubicBezTo>
                  <a:cubicBezTo>
                    <a:pt x="14610" y="4113"/>
                    <a:pt x="15300" y="4078"/>
                    <a:pt x="16011" y="4078"/>
                  </a:cubicBezTo>
                  <a:cubicBezTo>
                    <a:pt x="18397" y="4078"/>
                    <a:pt x="21014" y="4474"/>
                    <a:pt x="24093" y="5283"/>
                  </a:cubicBezTo>
                  <a:cubicBezTo>
                    <a:pt x="24736" y="5435"/>
                    <a:pt x="25379" y="5622"/>
                    <a:pt x="26006" y="5791"/>
                  </a:cubicBezTo>
                  <a:cubicBezTo>
                    <a:pt x="27733" y="6282"/>
                    <a:pt x="29527" y="6790"/>
                    <a:pt x="31356" y="7044"/>
                  </a:cubicBezTo>
                  <a:cubicBezTo>
                    <a:pt x="32206" y="7168"/>
                    <a:pt x="33021" y="7230"/>
                    <a:pt x="33800" y="7230"/>
                  </a:cubicBezTo>
                  <a:cubicBezTo>
                    <a:pt x="35673" y="7230"/>
                    <a:pt x="37336" y="6874"/>
                    <a:pt x="38771" y="6180"/>
                  </a:cubicBezTo>
                  <a:cubicBezTo>
                    <a:pt x="41243" y="4978"/>
                    <a:pt x="42919" y="2642"/>
                    <a:pt x="43021" y="238"/>
                  </a:cubicBezTo>
                  <a:cubicBezTo>
                    <a:pt x="43021" y="102"/>
                    <a:pt x="42919" y="1"/>
                    <a:pt x="42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5" name="Google Shape;105;p2"/>
            <p:cNvSpPr/>
            <p:nvPr/>
          </p:nvSpPr>
          <p:spPr>
            <a:xfrm>
              <a:off x="5449925" y="1422775"/>
              <a:ext cx="103300" cy="203250"/>
            </a:xfrm>
            <a:custGeom>
              <a:avLst/>
              <a:gdLst/>
              <a:ahLst/>
              <a:cxnLst/>
              <a:rect l="l" t="t" r="r" b="b"/>
              <a:pathLst>
                <a:path w="4132" h="8130" extrusionOk="0">
                  <a:moveTo>
                    <a:pt x="3518" y="1"/>
                  </a:moveTo>
                  <a:cubicBezTo>
                    <a:pt x="3508" y="1"/>
                    <a:pt x="3498" y="1"/>
                    <a:pt x="3488" y="3"/>
                  </a:cubicBezTo>
                  <a:cubicBezTo>
                    <a:pt x="3369" y="20"/>
                    <a:pt x="3268" y="138"/>
                    <a:pt x="3285" y="257"/>
                  </a:cubicBezTo>
                  <a:cubicBezTo>
                    <a:pt x="3657" y="3050"/>
                    <a:pt x="2387" y="6047"/>
                    <a:pt x="136" y="7723"/>
                  </a:cubicBezTo>
                  <a:cubicBezTo>
                    <a:pt x="34" y="7791"/>
                    <a:pt x="0" y="7926"/>
                    <a:pt x="85" y="8028"/>
                  </a:cubicBezTo>
                  <a:cubicBezTo>
                    <a:pt x="119" y="8096"/>
                    <a:pt x="186" y="8129"/>
                    <a:pt x="254" y="8129"/>
                  </a:cubicBezTo>
                  <a:cubicBezTo>
                    <a:pt x="305" y="8129"/>
                    <a:pt x="356" y="8112"/>
                    <a:pt x="390" y="8079"/>
                  </a:cubicBezTo>
                  <a:cubicBezTo>
                    <a:pt x="2794" y="6318"/>
                    <a:pt x="4131" y="3152"/>
                    <a:pt x="3742" y="206"/>
                  </a:cubicBezTo>
                  <a:cubicBezTo>
                    <a:pt x="3726" y="82"/>
                    <a:pt x="3626" y="1"/>
                    <a:pt x="3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6" name="Google Shape;106;p2"/>
            <p:cNvSpPr/>
            <p:nvPr/>
          </p:nvSpPr>
          <p:spPr>
            <a:xfrm>
              <a:off x="5344525" y="1722225"/>
              <a:ext cx="89750" cy="147175"/>
            </a:xfrm>
            <a:custGeom>
              <a:avLst/>
              <a:gdLst/>
              <a:ahLst/>
              <a:cxnLst/>
              <a:rect l="l" t="t" r="r" b="b"/>
              <a:pathLst>
                <a:path w="3590" h="5887" extrusionOk="0">
                  <a:moveTo>
                    <a:pt x="260" y="1"/>
                  </a:moveTo>
                  <a:cubicBezTo>
                    <a:pt x="183" y="1"/>
                    <a:pt x="112" y="31"/>
                    <a:pt x="68" y="96"/>
                  </a:cubicBezTo>
                  <a:cubicBezTo>
                    <a:pt x="1" y="215"/>
                    <a:pt x="34" y="350"/>
                    <a:pt x="136" y="418"/>
                  </a:cubicBezTo>
                  <a:cubicBezTo>
                    <a:pt x="1914" y="1552"/>
                    <a:pt x="3065" y="3567"/>
                    <a:pt x="3150" y="5666"/>
                  </a:cubicBezTo>
                  <a:cubicBezTo>
                    <a:pt x="3150" y="5785"/>
                    <a:pt x="3251" y="5887"/>
                    <a:pt x="3370" y="5887"/>
                  </a:cubicBezTo>
                  <a:cubicBezTo>
                    <a:pt x="3505" y="5870"/>
                    <a:pt x="3590" y="5768"/>
                    <a:pt x="3590" y="5649"/>
                  </a:cubicBezTo>
                  <a:cubicBezTo>
                    <a:pt x="3505" y="3398"/>
                    <a:pt x="2269" y="1248"/>
                    <a:pt x="390" y="29"/>
                  </a:cubicBezTo>
                  <a:cubicBezTo>
                    <a:pt x="347" y="10"/>
                    <a:pt x="303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7" name="Google Shape;107;p2"/>
            <p:cNvSpPr/>
            <p:nvPr/>
          </p:nvSpPr>
          <p:spPr>
            <a:xfrm>
              <a:off x="5217975" y="1669100"/>
              <a:ext cx="25000" cy="88125"/>
            </a:xfrm>
            <a:custGeom>
              <a:avLst/>
              <a:gdLst/>
              <a:ahLst/>
              <a:cxnLst/>
              <a:rect l="l" t="t" r="r" b="b"/>
              <a:pathLst>
                <a:path w="1000" h="3525" extrusionOk="0">
                  <a:moveTo>
                    <a:pt x="247" y="1"/>
                  </a:moveTo>
                  <a:cubicBezTo>
                    <a:pt x="216" y="1"/>
                    <a:pt x="184" y="7"/>
                    <a:pt x="153" y="20"/>
                  </a:cubicBezTo>
                  <a:cubicBezTo>
                    <a:pt x="51" y="71"/>
                    <a:pt x="0" y="207"/>
                    <a:pt x="51" y="308"/>
                  </a:cubicBezTo>
                  <a:cubicBezTo>
                    <a:pt x="457" y="1239"/>
                    <a:pt x="542" y="2272"/>
                    <a:pt x="305" y="3254"/>
                  </a:cubicBezTo>
                  <a:cubicBezTo>
                    <a:pt x="271" y="3373"/>
                    <a:pt x="339" y="3491"/>
                    <a:pt x="457" y="3525"/>
                  </a:cubicBezTo>
                  <a:lnTo>
                    <a:pt x="525" y="3525"/>
                  </a:lnTo>
                  <a:cubicBezTo>
                    <a:pt x="627" y="3525"/>
                    <a:pt x="711" y="3457"/>
                    <a:pt x="728" y="3356"/>
                  </a:cubicBezTo>
                  <a:cubicBezTo>
                    <a:pt x="999" y="2289"/>
                    <a:pt x="898" y="1138"/>
                    <a:pt x="457" y="139"/>
                  </a:cubicBezTo>
                  <a:cubicBezTo>
                    <a:pt x="420" y="51"/>
                    <a:pt x="336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8" name="Google Shape;108;p2"/>
            <p:cNvSpPr/>
            <p:nvPr/>
          </p:nvSpPr>
          <p:spPr>
            <a:xfrm>
              <a:off x="5030050" y="1631325"/>
              <a:ext cx="69850" cy="71725"/>
            </a:xfrm>
            <a:custGeom>
              <a:avLst/>
              <a:gdLst/>
              <a:ahLst/>
              <a:cxnLst/>
              <a:rect l="l" t="t" r="r" b="b"/>
              <a:pathLst>
                <a:path w="2794" h="2869" extrusionOk="0">
                  <a:moveTo>
                    <a:pt x="257" y="1"/>
                  </a:moveTo>
                  <a:cubicBezTo>
                    <a:pt x="188" y="1"/>
                    <a:pt x="119" y="31"/>
                    <a:pt x="68" y="92"/>
                  </a:cubicBezTo>
                  <a:cubicBezTo>
                    <a:pt x="0" y="194"/>
                    <a:pt x="17" y="329"/>
                    <a:pt x="119" y="397"/>
                  </a:cubicBezTo>
                  <a:cubicBezTo>
                    <a:pt x="999" y="1057"/>
                    <a:pt x="1744" y="1853"/>
                    <a:pt x="2354" y="2767"/>
                  </a:cubicBezTo>
                  <a:cubicBezTo>
                    <a:pt x="2404" y="2835"/>
                    <a:pt x="2472" y="2869"/>
                    <a:pt x="2540" y="2869"/>
                  </a:cubicBezTo>
                  <a:cubicBezTo>
                    <a:pt x="2591" y="2869"/>
                    <a:pt x="2624" y="2852"/>
                    <a:pt x="2675" y="2835"/>
                  </a:cubicBezTo>
                  <a:cubicBezTo>
                    <a:pt x="2777" y="2767"/>
                    <a:pt x="2794" y="2615"/>
                    <a:pt x="2726" y="2513"/>
                  </a:cubicBezTo>
                  <a:cubicBezTo>
                    <a:pt x="2100" y="1565"/>
                    <a:pt x="1304" y="736"/>
                    <a:pt x="390" y="41"/>
                  </a:cubicBezTo>
                  <a:cubicBezTo>
                    <a:pt x="349" y="14"/>
                    <a:pt x="303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09" name="Google Shape;109;p2"/>
            <p:cNvSpPr/>
            <p:nvPr/>
          </p:nvSpPr>
          <p:spPr>
            <a:xfrm>
              <a:off x="4490800" y="1568750"/>
              <a:ext cx="481275" cy="161400"/>
            </a:xfrm>
            <a:custGeom>
              <a:avLst/>
              <a:gdLst/>
              <a:ahLst/>
              <a:cxnLst/>
              <a:rect l="l" t="t" r="r" b="b"/>
              <a:pathLst>
                <a:path w="19251" h="6456" extrusionOk="0">
                  <a:moveTo>
                    <a:pt x="14649" y="1"/>
                  </a:moveTo>
                  <a:cubicBezTo>
                    <a:pt x="11600" y="1"/>
                    <a:pt x="8540" y="840"/>
                    <a:pt x="5960" y="2443"/>
                  </a:cubicBezTo>
                  <a:cubicBezTo>
                    <a:pt x="5317" y="2849"/>
                    <a:pt x="4690" y="3289"/>
                    <a:pt x="4081" y="3730"/>
                  </a:cubicBezTo>
                  <a:cubicBezTo>
                    <a:pt x="2862" y="4610"/>
                    <a:pt x="1609" y="5524"/>
                    <a:pt x="170" y="6015"/>
                  </a:cubicBezTo>
                  <a:cubicBezTo>
                    <a:pt x="68" y="6049"/>
                    <a:pt x="1" y="6184"/>
                    <a:pt x="35" y="6303"/>
                  </a:cubicBezTo>
                  <a:cubicBezTo>
                    <a:pt x="68" y="6388"/>
                    <a:pt x="153" y="6455"/>
                    <a:pt x="255" y="6455"/>
                  </a:cubicBezTo>
                  <a:cubicBezTo>
                    <a:pt x="272" y="6455"/>
                    <a:pt x="305" y="6438"/>
                    <a:pt x="322" y="6438"/>
                  </a:cubicBezTo>
                  <a:cubicBezTo>
                    <a:pt x="1812" y="5931"/>
                    <a:pt x="3099" y="4999"/>
                    <a:pt x="4352" y="4085"/>
                  </a:cubicBezTo>
                  <a:cubicBezTo>
                    <a:pt x="4944" y="3662"/>
                    <a:pt x="5571" y="3222"/>
                    <a:pt x="6197" y="2832"/>
                  </a:cubicBezTo>
                  <a:cubicBezTo>
                    <a:pt x="8711" y="1262"/>
                    <a:pt x="11684" y="449"/>
                    <a:pt x="14653" y="449"/>
                  </a:cubicBezTo>
                  <a:cubicBezTo>
                    <a:pt x="16103" y="449"/>
                    <a:pt x="17552" y="643"/>
                    <a:pt x="18946" y="1038"/>
                  </a:cubicBezTo>
                  <a:cubicBezTo>
                    <a:pt x="18967" y="1043"/>
                    <a:pt x="18987" y="1046"/>
                    <a:pt x="19007" y="1046"/>
                  </a:cubicBezTo>
                  <a:cubicBezTo>
                    <a:pt x="19103" y="1046"/>
                    <a:pt x="19189" y="983"/>
                    <a:pt x="19217" y="885"/>
                  </a:cubicBezTo>
                  <a:cubicBezTo>
                    <a:pt x="19251" y="767"/>
                    <a:pt x="19183" y="648"/>
                    <a:pt x="19064" y="614"/>
                  </a:cubicBezTo>
                  <a:cubicBezTo>
                    <a:pt x="17634" y="202"/>
                    <a:pt x="16143" y="1"/>
                    <a:pt x="14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0" name="Google Shape;110;p2"/>
            <p:cNvSpPr/>
            <p:nvPr/>
          </p:nvSpPr>
          <p:spPr>
            <a:xfrm>
              <a:off x="5294575" y="1672250"/>
              <a:ext cx="121325" cy="181450"/>
            </a:xfrm>
            <a:custGeom>
              <a:avLst/>
              <a:gdLst/>
              <a:ahLst/>
              <a:cxnLst/>
              <a:rect l="l" t="t" r="r" b="b"/>
              <a:pathLst>
                <a:path w="4853" h="7258" extrusionOk="0">
                  <a:moveTo>
                    <a:pt x="255" y="0"/>
                  </a:moveTo>
                  <a:cubicBezTo>
                    <a:pt x="187" y="0"/>
                    <a:pt x="119" y="38"/>
                    <a:pt x="102" y="114"/>
                  </a:cubicBezTo>
                  <a:cubicBezTo>
                    <a:pt x="1" y="741"/>
                    <a:pt x="356" y="1418"/>
                    <a:pt x="712" y="1909"/>
                  </a:cubicBezTo>
                  <a:cubicBezTo>
                    <a:pt x="1135" y="2519"/>
                    <a:pt x="1677" y="3010"/>
                    <a:pt x="2219" y="3501"/>
                  </a:cubicBezTo>
                  <a:cubicBezTo>
                    <a:pt x="3353" y="4533"/>
                    <a:pt x="4233" y="5735"/>
                    <a:pt x="4690" y="7208"/>
                  </a:cubicBezTo>
                  <a:cubicBezTo>
                    <a:pt x="4704" y="7242"/>
                    <a:pt x="4734" y="7257"/>
                    <a:pt x="4764" y="7257"/>
                  </a:cubicBezTo>
                  <a:cubicBezTo>
                    <a:pt x="4809" y="7257"/>
                    <a:pt x="4853" y="7225"/>
                    <a:pt x="4843" y="7174"/>
                  </a:cubicBezTo>
                  <a:cubicBezTo>
                    <a:pt x="4589" y="5752"/>
                    <a:pt x="3895" y="4567"/>
                    <a:pt x="2862" y="3585"/>
                  </a:cubicBezTo>
                  <a:cubicBezTo>
                    <a:pt x="2320" y="3077"/>
                    <a:pt x="1711" y="2603"/>
                    <a:pt x="1237" y="2028"/>
                  </a:cubicBezTo>
                  <a:cubicBezTo>
                    <a:pt x="1017" y="1757"/>
                    <a:pt x="813" y="1469"/>
                    <a:pt x="678" y="1147"/>
                  </a:cubicBezTo>
                  <a:cubicBezTo>
                    <a:pt x="526" y="809"/>
                    <a:pt x="492" y="470"/>
                    <a:pt x="407" y="114"/>
                  </a:cubicBezTo>
                  <a:cubicBezTo>
                    <a:pt x="390" y="38"/>
                    <a:pt x="32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1" name="Google Shape;111;p2"/>
            <p:cNvSpPr/>
            <p:nvPr/>
          </p:nvSpPr>
          <p:spPr>
            <a:xfrm>
              <a:off x="5296275" y="1648000"/>
              <a:ext cx="9325" cy="11650"/>
            </a:xfrm>
            <a:custGeom>
              <a:avLst/>
              <a:gdLst/>
              <a:ahLst/>
              <a:cxnLst/>
              <a:rect l="l" t="t" r="r" b="b"/>
              <a:pathLst>
                <a:path w="373" h="466" extrusionOk="0">
                  <a:moveTo>
                    <a:pt x="187" y="1"/>
                  </a:moveTo>
                  <a:cubicBezTo>
                    <a:pt x="170" y="1"/>
                    <a:pt x="136" y="18"/>
                    <a:pt x="119" y="18"/>
                  </a:cubicBezTo>
                  <a:cubicBezTo>
                    <a:pt x="102" y="35"/>
                    <a:pt x="85" y="35"/>
                    <a:pt x="68" y="52"/>
                  </a:cubicBezTo>
                  <a:cubicBezTo>
                    <a:pt x="51" y="69"/>
                    <a:pt x="34" y="102"/>
                    <a:pt x="17" y="119"/>
                  </a:cubicBezTo>
                  <a:cubicBezTo>
                    <a:pt x="17" y="136"/>
                    <a:pt x="0" y="170"/>
                    <a:pt x="0" y="187"/>
                  </a:cubicBezTo>
                  <a:cubicBezTo>
                    <a:pt x="0" y="204"/>
                    <a:pt x="17" y="221"/>
                    <a:pt x="17" y="255"/>
                  </a:cubicBezTo>
                  <a:cubicBezTo>
                    <a:pt x="17" y="272"/>
                    <a:pt x="17" y="306"/>
                    <a:pt x="17" y="323"/>
                  </a:cubicBezTo>
                  <a:cubicBezTo>
                    <a:pt x="17" y="339"/>
                    <a:pt x="34" y="356"/>
                    <a:pt x="34" y="373"/>
                  </a:cubicBezTo>
                  <a:cubicBezTo>
                    <a:pt x="51" y="390"/>
                    <a:pt x="51" y="407"/>
                    <a:pt x="68" y="424"/>
                  </a:cubicBezTo>
                  <a:cubicBezTo>
                    <a:pt x="85" y="441"/>
                    <a:pt x="119" y="458"/>
                    <a:pt x="153" y="458"/>
                  </a:cubicBezTo>
                  <a:lnTo>
                    <a:pt x="187" y="458"/>
                  </a:lnTo>
                  <a:cubicBezTo>
                    <a:pt x="198" y="464"/>
                    <a:pt x="207" y="465"/>
                    <a:pt x="216" y="465"/>
                  </a:cubicBezTo>
                  <a:cubicBezTo>
                    <a:pt x="232" y="465"/>
                    <a:pt x="243" y="458"/>
                    <a:pt x="254" y="458"/>
                  </a:cubicBezTo>
                  <a:cubicBezTo>
                    <a:pt x="271" y="441"/>
                    <a:pt x="288" y="441"/>
                    <a:pt x="305" y="424"/>
                  </a:cubicBezTo>
                  <a:cubicBezTo>
                    <a:pt x="322" y="407"/>
                    <a:pt x="339" y="390"/>
                    <a:pt x="339" y="373"/>
                  </a:cubicBezTo>
                  <a:cubicBezTo>
                    <a:pt x="356" y="356"/>
                    <a:pt x="356" y="339"/>
                    <a:pt x="356" y="323"/>
                  </a:cubicBezTo>
                  <a:cubicBezTo>
                    <a:pt x="373" y="289"/>
                    <a:pt x="373" y="272"/>
                    <a:pt x="373" y="255"/>
                  </a:cubicBezTo>
                  <a:cubicBezTo>
                    <a:pt x="373" y="221"/>
                    <a:pt x="373" y="204"/>
                    <a:pt x="373" y="187"/>
                  </a:cubicBezTo>
                  <a:cubicBezTo>
                    <a:pt x="373" y="153"/>
                    <a:pt x="356" y="119"/>
                    <a:pt x="339" y="102"/>
                  </a:cubicBezTo>
                  <a:cubicBezTo>
                    <a:pt x="339" y="85"/>
                    <a:pt x="322" y="69"/>
                    <a:pt x="322" y="52"/>
                  </a:cubicBezTo>
                  <a:cubicBezTo>
                    <a:pt x="288" y="35"/>
                    <a:pt x="271" y="18"/>
                    <a:pt x="237" y="18"/>
                  </a:cubicBezTo>
                  <a:cubicBezTo>
                    <a:pt x="221" y="18"/>
                    <a:pt x="20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2" name="Google Shape;112;p2"/>
            <p:cNvSpPr/>
            <p:nvPr/>
          </p:nvSpPr>
          <p:spPr>
            <a:xfrm>
              <a:off x="5276375" y="1666375"/>
              <a:ext cx="94000" cy="139725"/>
            </a:xfrm>
            <a:custGeom>
              <a:avLst/>
              <a:gdLst/>
              <a:ahLst/>
              <a:cxnLst/>
              <a:rect l="l" t="t" r="r" b="b"/>
              <a:pathLst>
                <a:path w="3760" h="5589" extrusionOk="0">
                  <a:moveTo>
                    <a:pt x="149" y="0"/>
                  </a:moveTo>
                  <a:cubicBezTo>
                    <a:pt x="101" y="0"/>
                    <a:pt x="52" y="34"/>
                    <a:pt x="52" y="95"/>
                  </a:cubicBezTo>
                  <a:cubicBezTo>
                    <a:pt x="1" y="1162"/>
                    <a:pt x="407" y="2195"/>
                    <a:pt x="1152" y="2974"/>
                  </a:cubicBezTo>
                  <a:cubicBezTo>
                    <a:pt x="1558" y="3414"/>
                    <a:pt x="2083" y="3702"/>
                    <a:pt x="2557" y="4074"/>
                  </a:cubicBezTo>
                  <a:cubicBezTo>
                    <a:pt x="3031" y="4464"/>
                    <a:pt x="3336" y="4887"/>
                    <a:pt x="3455" y="5496"/>
                  </a:cubicBezTo>
                  <a:cubicBezTo>
                    <a:pt x="3462" y="5560"/>
                    <a:pt x="3507" y="5588"/>
                    <a:pt x="3558" y="5588"/>
                  </a:cubicBezTo>
                  <a:cubicBezTo>
                    <a:pt x="3628" y="5588"/>
                    <a:pt x="3708" y="5534"/>
                    <a:pt x="3708" y="5445"/>
                  </a:cubicBezTo>
                  <a:cubicBezTo>
                    <a:pt x="3759" y="4328"/>
                    <a:pt x="2473" y="3702"/>
                    <a:pt x="1728" y="3109"/>
                  </a:cubicBezTo>
                  <a:cubicBezTo>
                    <a:pt x="796" y="2398"/>
                    <a:pt x="272" y="1264"/>
                    <a:pt x="238" y="95"/>
                  </a:cubicBezTo>
                  <a:cubicBezTo>
                    <a:pt x="238" y="30"/>
                    <a:pt x="194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3" name="Google Shape;113;p2"/>
            <p:cNvSpPr/>
            <p:nvPr/>
          </p:nvSpPr>
          <p:spPr>
            <a:xfrm>
              <a:off x="5379800" y="1730300"/>
              <a:ext cx="62400" cy="75325"/>
            </a:xfrm>
            <a:custGeom>
              <a:avLst/>
              <a:gdLst/>
              <a:ahLst/>
              <a:cxnLst/>
              <a:rect l="l" t="t" r="r" b="b"/>
              <a:pathLst>
                <a:path w="2496" h="3013" extrusionOk="0">
                  <a:moveTo>
                    <a:pt x="161" y="1"/>
                  </a:moveTo>
                  <a:cubicBezTo>
                    <a:pt x="75" y="1"/>
                    <a:pt x="0" y="100"/>
                    <a:pt x="79" y="180"/>
                  </a:cubicBezTo>
                  <a:cubicBezTo>
                    <a:pt x="520" y="569"/>
                    <a:pt x="926" y="992"/>
                    <a:pt x="1281" y="1466"/>
                  </a:cubicBezTo>
                  <a:cubicBezTo>
                    <a:pt x="1451" y="1703"/>
                    <a:pt x="1620" y="1940"/>
                    <a:pt x="1772" y="2194"/>
                  </a:cubicBezTo>
                  <a:cubicBezTo>
                    <a:pt x="1925" y="2431"/>
                    <a:pt x="2043" y="2702"/>
                    <a:pt x="2196" y="2956"/>
                  </a:cubicBezTo>
                  <a:cubicBezTo>
                    <a:pt x="2223" y="2995"/>
                    <a:pt x="2267" y="3012"/>
                    <a:pt x="2312" y="3012"/>
                  </a:cubicBezTo>
                  <a:cubicBezTo>
                    <a:pt x="2403" y="3012"/>
                    <a:pt x="2495" y="2940"/>
                    <a:pt x="2450" y="2838"/>
                  </a:cubicBezTo>
                  <a:cubicBezTo>
                    <a:pt x="2348" y="2567"/>
                    <a:pt x="2162" y="2296"/>
                    <a:pt x="2009" y="2059"/>
                  </a:cubicBezTo>
                  <a:cubicBezTo>
                    <a:pt x="1840" y="1805"/>
                    <a:pt x="1671" y="1568"/>
                    <a:pt x="1485" y="1331"/>
                  </a:cubicBezTo>
                  <a:cubicBezTo>
                    <a:pt x="1112" y="857"/>
                    <a:pt x="689" y="417"/>
                    <a:pt x="232" y="27"/>
                  </a:cubicBezTo>
                  <a:cubicBezTo>
                    <a:pt x="209" y="9"/>
                    <a:pt x="185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4" name="Google Shape;114;p2"/>
            <p:cNvSpPr/>
            <p:nvPr/>
          </p:nvSpPr>
          <p:spPr>
            <a:xfrm>
              <a:off x="5400400" y="1729750"/>
              <a:ext cx="34725" cy="34950"/>
            </a:xfrm>
            <a:custGeom>
              <a:avLst/>
              <a:gdLst/>
              <a:ahLst/>
              <a:cxnLst/>
              <a:rect l="l" t="t" r="r" b="b"/>
              <a:pathLst>
                <a:path w="1389" h="1398" extrusionOk="0">
                  <a:moveTo>
                    <a:pt x="103" y="0"/>
                  </a:moveTo>
                  <a:cubicBezTo>
                    <a:pt x="80" y="0"/>
                    <a:pt x="57" y="9"/>
                    <a:pt x="34" y="32"/>
                  </a:cubicBezTo>
                  <a:cubicBezTo>
                    <a:pt x="0" y="66"/>
                    <a:pt x="0" y="151"/>
                    <a:pt x="34" y="185"/>
                  </a:cubicBezTo>
                  <a:cubicBezTo>
                    <a:pt x="441" y="540"/>
                    <a:pt x="813" y="947"/>
                    <a:pt x="1152" y="1353"/>
                  </a:cubicBezTo>
                  <a:cubicBezTo>
                    <a:pt x="1167" y="1384"/>
                    <a:pt x="1198" y="1398"/>
                    <a:pt x="1231" y="1398"/>
                  </a:cubicBezTo>
                  <a:cubicBezTo>
                    <a:pt x="1269" y="1398"/>
                    <a:pt x="1311" y="1380"/>
                    <a:pt x="1338" y="1353"/>
                  </a:cubicBezTo>
                  <a:cubicBezTo>
                    <a:pt x="1389" y="1302"/>
                    <a:pt x="1372" y="1234"/>
                    <a:pt x="1338" y="1167"/>
                  </a:cubicBezTo>
                  <a:cubicBezTo>
                    <a:pt x="982" y="743"/>
                    <a:pt x="610" y="371"/>
                    <a:pt x="187" y="32"/>
                  </a:cubicBezTo>
                  <a:cubicBezTo>
                    <a:pt x="159" y="14"/>
                    <a:pt x="131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5" name="Google Shape;115;p2"/>
            <p:cNvSpPr/>
            <p:nvPr/>
          </p:nvSpPr>
          <p:spPr>
            <a:xfrm>
              <a:off x="5376275" y="1631325"/>
              <a:ext cx="62350" cy="22900"/>
            </a:xfrm>
            <a:custGeom>
              <a:avLst/>
              <a:gdLst/>
              <a:ahLst/>
              <a:cxnLst/>
              <a:rect l="l" t="t" r="r" b="b"/>
              <a:pathLst>
                <a:path w="2494" h="916" extrusionOk="0">
                  <a:moveTo>
                    <a:pt x="2317" y="0"/>
                  </a:moveTo>
                  <a:cubicBezTo>
                    <a:pt x="2302" y="0"/>
                    <a:pt x="2286" y="2"/>
                    <a:pt x="2269" y="8"/>
                  </a:cubicBezTo>
                  <a:cubicBezTo>
                    <a:pt x="1897" y="109"/>
                    <a:pt x="1541" y="245"/>
                    <a:pt x="1169" y="346"/>
                  </a:cubicBezTo>
                  <a:cubicBezTo>
                    <a:pt x="982" y="414"/>
                    <a:pt x="796" y="448"/>
                    <a:pt x="610" y="499"/>
                  </a:cubicBezTo>
                  <a:cubicBezTo>
                    <a:pt x="441" y="532"/>
                    <a:pt x="170" y="515"/>
                    <a:pt x="51" y="668"/>
                  </a:cubicBezTo>
                  <a:cubicBezTo>
                    <a:pt x="0" y="736"/>
                    <a:pt x="17" y="803"/>
                    <a:pt x="85" y="854"/>
                  </a:cubicBezTo>
                  <a:cubicBezTo>
                    <a:pt x="150" y="900"/>
                    <a:pt x="227" y="915"/>
                    <a:pt x="308" y="915"/>
                  </a:cubicBezTo>
                  <a:cubicBezTo>
                    <a:pt x="437" y="915"/>
                    <a:pt x="573" y="875"/>
                    <a:pt x="678" y="854"/>
                  </a:cubicBezTo>
                  <a:cubicBezTo>
                    <a:pt x="881" y="820"/>
                    <a:pt x="1067" y="769"/>
                    <a:pt x="1270" y="719"/>
                  </a:cubicBezTo>
                  <a:cubicBezTo>
                    <a:pt x="1659" y="617"/>
                    <a:pt x="2049" y="482"/>
                    <a:pt x="2388" y="261"/>
                  </a:cubicBezTo>
                  <a:cubicBezTo>
                    <a:pt x="2494" y="185"/>
                    <a:pt x="2450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6" name="Google Shape;116;p2"/>
            <p:cNvSpPr/>
            <p:nvPr/>
          </p:nvSpPr>
          <p:spPr>
            <a:xfrm>
              <a:off x="5357650" y="1647150"/>
              <a:ext cx="14400" cy="11050"/>
            </a:xfrm>
            <a:custGeom>
              <a:avLst/>
              <a:gdLst/>
              <a:ahLst/>
              <a:cxnLst/>
              <a:rect l="l" t="t" r="r" b="b"/>
              <a:pathLst>
                <a:path w="576" h="442" extrusionOk="0">
                  <a:moveTo>
                    <a:pt x="288" y="1"/>
                  </a:moveTo>
                  <a:cubicBezTo>
                    <a:pt x="0" y="1"/>
                    <a:pt x="0" y="441"/>
                    <a:pt x="288" y="441"/>
                  </a:cubicBezTo>
                  <a:cubicBezTo>
                    <a:pt x="576" y="441"/>
                    <a:pt x="576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7" name="Google Shape;117;p2"/>
            <p:cNvSpPr/>
            <p:nvPr/>
          </p:nvSpPr>
          <p:spPr>
            <a:xfrm>
              <a:off x="5197050" y="1429425"/>
              <a:ext cx="339050" cy="120075"/>
            </a:xfrm>
            <a:custGeom>
              <a:avLst/>
              <a:gdLst/>
              <a:ahLst/>
              <a:cxnLst/>
              <a:rect l="l" t="t" r="r" b="b"/>
              <a:pathLst>
                <a:path w="13562" h="4803" extrusionOk="0">
                  <a:moveTo>
                    <a:pt x="13403" y="0"/>
                  </a:moveTo>
                  <a:cubicBezTo>
                    <a:pt x="13344" y="0"/>
                    <a:pt x="13283" y="26"/>
                    <a:pt x="13247" y="75"/>
                  </a:cubicBezTo>
                  <a:cubicBezTo>
                    <a:pt x="13112" y="279"/>
                    <a:pt x="13027" y="516"/>
                    <a:pt x="12926" y="736"/>
                  </a:cubicBezTo>
                  <a:cubicBezTo>
                    <a:pt x="12807" y="939"/>
                    <a:pt x="12689" y="1142"/>
                    <a:pt x="12570" y="1345"/>
                  </a:cubicBezTo>
                  <a:cubicBezTo>
                    <a:pt x="12299" y="1718"/>
                    <a:pt x="11995" y="2073"/>
                    <a:pt x="11656" y="2395"/>
                  </a:cubicBezTo>
                  <a:cubicBezTo>
                    <a:pt x="10268" y="3682"/>
                    <a:pt x="8338" y="4376"/>
                    <a:pt x="6458" y="4494"/>
                  </a:cubicBezTo>
                  <a:cubicBezTo>
                    <a:pt x="6199" y="4509"/>
                    <a:pt x="5941" y="4516"/>
                    <a:pt x="5683" y="4516"/>
                  </a:cubicBezTo>
                  <a:cubicBezTo>
                    <a:pt x="3817" y="4516"/>
                    <a:pt x="1979" y="4154"/>
                    <a:pt x="194" y="3648"/>
                  </a:cubicBezTo>
                  <a:cubicBezTo>
                    <a:pt x="184" y="3645"/>
                    <a:pt x="175" y="3644"/>
                    <a:pt x="165" y="3644"/>
                  </a:cubicBezTo>
                  <a:cubicBezTo>
                    <a:pt x="63" y="3644"/>
                    <a:pt x="1" y="3804"/>
                    <a:pt x="109" y="3851"/>
                  </a:cubicBezTo>
                  <a:cubicBezTo>
                    <a:pt x="1227" y="4376"/>
                    <a:pt x="2513" y="4596"/>
                    <a:pt x="3732" y="4714"/>
                  </a:cubicBezTo>
                  <a:cubicBezTo>
                    <a:pt x="4306" y="4770"/>
                    <a:pt x="4893" y="4803"/>
                    <a:pt x="5484" y="4803"/>
                  </a:cubicBezTo>
                  <a:cubicBezTo>
                    <a:pt x="7054" y="4803"/>
                    <a:pt x="8645" y="4571"/>
                    <a:pt x="10047" y="3919"/>
                  </a:cubicBezTo>
                  <a:cubicBezTo>
                    <a:pt x="10860" y="3546"/>
                    <a:pt x="11605" y="3021"/>
                    <a:pt x="12232" y="2378"/>
                  </a:cubicBezTo>
                  <a:cubicBezTo>
                    <a:pt x="12536" y="2056"/>
                    <a:pt x="12807" y="1701"/>
                    <a:pt x="13044" y="1328"/>
                  </a:cubicBezTo>
                  <a:cubicBezTo>
                    <a:pt x="13264" y="990"/>
                    <a:pt x="13518" y="566"/>
                    <a:pt x="13552" y="160"/>
                  </a:cubicBezTo>
                  <a:cubicBezTo>
                    <a:pt x="13562" y="51"/>
                    <a:pt x="13485" y="0"/>
                    <a:pt x="13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8" name="Google Shape;118;p2"/>
            <p:cNvSpPr/>
            <p:nvPr/>
          </p:nvSpPr>
          <p:spPr>
            <a:xfrm>
              <a:off x="5247600" y="1461275"/>
              <a:ext cx="280550" cy="106525"/>
            </a:xfrm>
            <a:custGeom>
              <a:avLst/>
              <a:gdLst/>
              <a:ahLst/>
              <a:cxnLst/>
              <a:rect l="l" t="t" r="r" b="b"/>
              <a:pathLst>
                <a:path w="11222" h="4261" extrusionOk="0">
                  <a:moveTo>
                    <a:pt x="11068" y="1"/>
                  </a:moveTo>
                  <a:cubicBezTo>
                    <a:pt x="11047" y="1"/>
                    <a:pt x="11026" y="7"/>
                    <a:pt x="11005" y="20"/>
                  </a:cubicBezTo>
                  <a:cubicBezTo>
                    <a:pt x="10667" y="274"/>
                    <a:pt x="10447" y="715"/>
                    <a:pt x="10159" y="1036"/>
                  </a:cubicBezTo>
                  <a:cubicBezTo>
                    <a:pt x="9837" y="1375"/>
                    <a:pt x="9482" y="1696"/>
                    <a:pt x="9109" y="1984"/>
                  </a:cubicBezTo>
                  <a:cubicBezTo>
                    <a:pt x="8364" y="2560"/>
                    <a:pt x="7535" y="3017"/>
                    <a:pt x="6654" y="3339"/>
                  </a:cubicBezTo>
                  <a:cubicBezTo>
                    <a:pt x="5348" y="3819"/>
                    <a:pt x="4004" y="3984"/>
                    <a:pt x="2649" y="3984"/>
                  </a:cubicBezTo>
                  <a:cubicBezTo>
                    <a:pt x="1807" y="3984"/>
                    <a:pt x="962" y="3921"/>
                    <a:pt x="119" y="3830"/>
                  </a:cubicBezTo>
                  <a:cubicBezTo>
                    <a:pt x="17" y="3830"/>
                    <a:pt x="0" y="3999"/>
                    <a:pt x="102" y="4016"/>
                  </a:cubicBezTo>
                  <a:cubicBezTo>
                    <a:pt x="957" y="4175"/>
                    <a:pt x="1811" y="4260"/>
                    <a:pt x="2687" y="4260"/>
                  </a:cubicBezTo>
                  <a:cubicBezTo>
                    <a:pt x="2835" y="4260"/>
                    <a:pt x="2984" y="4258"/>
                    <a:pt x="3133" y="4253"/>
                  </a:cubicBezTo>
                  <a:cubicBezTo>
                    <a:pt x="4809" y="4219"/>
                    <a:pt x="6485" y="3897"/>
                    <a:pt x="7992" y="3153"/>
                  </a:cubicBezTo>
                  <a:cubicBezTo>
                    <a:pt x="8669" y="2814"/>
                    <a:pt x="9295" y="2391"/>
                    <a:pt x="9854" y="1900"/>
                  </a:cubicBezTo>
                  <a:cubicBezTo>
                    <a:pt x="10142" y="1629"/>
                    <a:pt x="10413" y="1358"/>
                    <a:pt x="10667" y="1053"/>
                  </a:cubicBezTo>
                  <a:cubicBezTo>
                    <a:pt x="10887" y="799"/>
                    <a:pt x="11141" y="511"/>
                    <a:pt x="11208" y="190"/>
                  </a:cubicBezTo>
                  <a:cubicBezTo>
                    <a:pt x="11222" y="95"/>
                    <a:pt x="11149" y="1"/>
                    <a:pt x="1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19" name="Google Shape;119;p2"/>
            <p:cNvSpPr/>
            <p:nvPr/>
          </p:nvSpPr>
          <p:spPr>
            <a:xfrm>
              <a:off x="5153625" y="1512575"/>
              <a:ext cx="16550" cy="7750"/>
            </a:xfrm>
            <a:custGeom>
              <a:avLst/>
              <a:gdLst/>
              <a:ahLst/>
              <a:cxnLst/>
              <a:rect l="l" t="t" r="r" b="b"/>
              <a:pathLst>
                <a:path w="662" h="310" extrusionOk="0">
                  <a:moveTo>
                    <a:pt x="102" y="0"/>
                  </a:moveTo>
                  <a:cubicBezTo>
                    <a:pt x="69" y="17"/>
                    <a:pt x="35" y="34"/>
                    <a:pt x="18" y="85"/>
                  </a:cubicBezTo>
                  <a:cubicBezTo>
                    <a:pt x="1" y="119"/>
                    <a:pt x="18" y="169"/>
                    <a:pt x="52" y="186"/>
                  </a:cubicBezTo>
                  <a:cubicBezTo>
                    <a:pt x="102" y="203"/>
                    <a:pt x="136" y="237"/>
                    <a:pt x="187" y="237"/>
                  </a:cubicBezTo>
                  <a:cubicBezTo>
                    <a:pt x="221" y="254"/>
                    <a:pt x="255" y="254"/>
                    <a:pt x="289" y="271"/>
                  </a:cubicBezTo>
                  <a:cubicBezTo>
                    <a:pt x="356" y="288"/>
                    <a:pt x="424" y="288"/>
                    <a:pt x="509" y="305"/>
                  </a:cubicBezTo>
                  <a:cubicBezTo>
                    <a:pt x="518" y="308"/>
                    <a:pt x="527" y="309"/>
                    <a:pt x="537" y="309"/>
                  </a:cubicBezTo>
                  <a:cubicBezTo>
                    <a:pt x="582" y="309"/>
                    <a:pt x="630" y="279"/>
                    <a:pt x="644" y="237"/>
                  </a:cubicBezTo>
                  <a:cubicBezTo>
                    <a:pt x="661" y="169"/>
                    <a:pt x="627" y="119"/>
                    <a:pt x="560" y="102"/>
                  </a:cubicBezTo>
                  <a:cubicBezTo>
                    <a:pt x="492" y="85"/>
                    <a:pt x="424" y="51"/>
                    <a:pt x="356" y="34"/>
                  </a:cubicBezTo>
                  <a:cubicBezTo>
                    <a:pt x="306" y="34"/>
                    <a:pt x="272" y="17"/>
                    <a:pt x="238" y="17"/>
                  </a:cubicBezTo>
                  <a:cubicBezTo>
                    <a:pt x="187" y="0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0" name="Google Shape;120;p2"/>
            <p:cNvSpPr/>
            <p:nvPr/>
          </p:nvSpPr>
          <p:spPr>
            <a:xfrm>
              <a:off x="4486200" y="1460850"/>
              <a:ext cx="580375" cy="263450"/>
            </a:xfrm>
            <a:custGeom>
              <a:avLst/>
              <a:gdLst/>
              <a:ahLst/>
              <a:cxnLst/>
              <a:rect l="l" t="t" r="r" b="b"/>
              <a:pathLst>
                <a:path w="23215" h="10538" extrusionOk="0">
                  <a:moveTo>
                    <a:pt x="17209" y="1"/>
                  </a:moveTo>
                  <a:cubicBezTo>
                    <a:pt x="17099" y="1"/>
                    <a:pt x="16989" y="2"/>
                    <a:pt x="16878" y="3"/>
                  </a:cubicBezTo>
                  <a:cubicBezTo>
                    <a:pt x="13272" y="54"/>
                    <a:pt x="9717" y="1121"/>
                    <a:pt x="6703" y="3085"/>
                  </a:cubicBezTo>
                  <a:cubicBezTo>
                    <a:pt x="3926" y="4880"/>
                    <a:pt x="1624" y="7334"/>
                    <a:pt x="83" y="10263"/>
                  </a:cubicBezTo>
                  <a:cubicBezTo>
                    <a:pt x="1" y="10405"/>
                    <a:pt x="131" y="10537"/>
                    <a:pt x="258" y="10537"/>
                  </a:cubicBezTo>
                  <a:cubicBezTo>
                    <a:pt x="313" y="10537"/>
                    <a:pt x="369" y="10512"/>
                    <a:pt x="405" y="10450"/>
                  </a:cubicBezTo>
                  <a:cubicBezTo>
                    <a:pt x="1268" y="8824"/>
                    <a:pt x="2352" y="7368"/>
                    <a:pt x="3622" y="6048"/>
                  </a:cubicBezTo>
                  <a:cubicBezTo>
                    <a:pt x="5907" y="3627"/>
                    <a:pt x="8870" y="1883"/>
                    <a:pt x="12070" y="1002"/>
                  </a:cubicBezTo>
                  <a:cubicBezTo>
                    <a:pt x="13732" y="537"/>
                    <a:pt x="15425" y="320"/>
                    <a:pt x="17118" y="320"/>
                  </a:cubicBezTo>
                  <a:cubicBezTo>
                    <a:pt x="19117" y="320"/>
                    <a:pt x="21115" y="622"/>
                    <a:pt x="23058" y="1172"/>
                  </a:cubicBezTo>
                  <a:cubicBezTo>
                    <a:pt x="23073" y="1177"/>
                    <a:pt x="23086" y="1180"/>
                    <a:pt x="23099" y="1180"/>
                  </a:cubicBezTo>
                  <a:cubicBezTo>
                    <a:pt x="23199" y="1180"/>
                    <a:pt x="23214" y="1016"/>
                    <a:pt x="23109" y="985"/>
                  </a:cubicBezTo>
                  <a:cubicBezTo>
                    <a:pt x="21231" y="295"/>
                    <a:pt x="19216" y="1"/>
                    <a:pt x="17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1" name="Google Shape;121;p2"/>
            <p:cNvSpPr/>
            <p:nvPr/>
          </p:nvSpPr>
          <p:spPr>
            <a:xfrm>
              <a:off x="5013525" y="1491825"/>
              <a:ext cx="19925" cy="9425"/>
            </a:xfrm>
            <a:custGeom>
              <a:avLst/>
              <a:gdLst/>
              <a:ahLst/>
              <a:cxnLst/>
              <a:rect l="l" t="t" r="r" b="b"/>
              <a:pathLst>
                <a:path w="797" h="377" extrusionOk="0">
                  <a:moveTo>
                    <a:pt x="136" y="0"/>
                  </a:moveTo>
                  <a:cubicBezTo>
                    <a:pt x="52" y="0"/>
                    <a:pt x="1" y="153"/>
                    <a:pt x="86" y="204"/>
                  </a:cubicBezTo>
                  <a:cubicBezTo>
                    <a:pt x="255" y="288"/>
                    <a:pt x="441" y="322"/>
                    <a:pt x="610" y="373"/>
                  </a:cubicBezTo>
                  <a:cubicBezTo>
                    <a:pt x="619" y="375"/>
                    <a:pt x="628" y="376"/>
                    <a:pt x="637" y="376"/>
                  </a:cubicBezTo>
                  <a:cubicBezTo>
                    <a:pt x="695" y="376"/>
                    <a:pt x="750" y="330"/>
                    <a:pt x="780" y="271"/>
                  </a:cubicBezTo>
                  <a:cubicBezTo>
                    <a:pt x="797" y="204"/>
                    <a:pt x="746" y="119"/>
                    <a:pt x="678" y="102"/>
                  </a:cubicBezTo>
                  <a:cubicBezTo>
                    <a:pt x="509" y="68"/>
                    <a:pt x="323" y="17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2" name="Google Shape;122;p2"/>
            <p:cNvSpPr/>
            <p:nvPr/>
          </p:nvSpPr>
          <p:spPr>
            <a:xfrm>
              <a:off x="4504625" y="1480225"/>
              <a:ext cx="495250" cy="220450"/>
            </a:xfrm>
            <a:custGeom>
              <a:avLst/>
              <a:gdLst/>
              <a:ahLst/>
              <a:cxnLst/>
              <a:rect l="l" t="t" r="r" b="b"/>
              <a:pathLst>
                <a:path w="19810" h="8818" extrusionOk="0">
                  <a:moveTo>
                    <a:pt x="15933" y="1"/>
                  </a:moveTo>
                  <a:cubicBezTo>
                    <a:pt x="15443" y="1"/>
                    <a:pt x="14954" y="20"/>
                    <a:pt x="14465" y="58"/>
                  </a:cubicBezTo>
                  <a:cubicBezTo>
                    <a:pt x="8726" y="515"/>
                    <a:pt x="3308" y="3698"/>
                    <a:pt x="108" y="8506"/>
                  </a:cubicBezTo>
                  <a:cubicBezTo>
                    <a:pt x="0" y="8662"/>
                    <a:pt x="155" y="8818"/>
                    <a:pt x="309" y="8818"/>
                  </a:cubicBezTo>
                  <a:cubicBezTo>
                    <a:pt x="372" y="8818"/>
                    <a:pt x="436" y="8791"/>
                    <a:pt x="480" y="8727"/>
                  </a:cubicBezTo>
                  <a:cubicBezTo>
                    <a:pt x="1310" y="7440"/>
                    <a:pt x="2275" y="6238"/>
                    <a:pt x="3393" y="5188"/>
                  </a:cubicBezTo>
                  <a:cubicBezTo>
                    <a:pt x="5441" y="3309"/>
                    <a:pt x="7896" y="1887"/>
                    <a:pt x="10554" y="1074"/>
                  </a:cubicBezTo>
                  <a:cubicBezTo>
                    <a:pt x="12316" y="537"/>
                    <a:pt x="14132" y="285"/>
                    <a:pt x="15956" y="285"/>
                  </a:cubicBezTo>
                  <a:cubicBezTo>
                    <a:pt x="17182" y="285"/>
                    <a:pt x="18411" y="399"/>
                    <a:pt x="19629" y="617"/>
                  </a:cubicBezTo>
                  <a:cubicBezTo>
                    <a:pt x="19634" y="617"/>
                    <a:pt x="19640" y="618"/>
                    <a:pt x="19645" y="618"/>
                  </a:cubicBezTo>
                  <a:cubicBezTo>
                    <a:pt x="19768" y="618"/>
                    <a:pt x="19810" y="429"/>
                    <a:pt x="19680" y="397"/>
                  </a:cubicBezTo>
                  <a:cubicBezTo>
                    <a:pt x="18449" y="129"/>
                    <a:pt x="17191" y="1"/>
                    <a:pt x="15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3" name="Google Shape;123;p2"/>
            <p:cNvSpPr/>
            <p:nvPr/>
          </p:nvSpPr>
          <p:spPr>
            <a:xfrm>
              <a:off x="4960625" y="1535825"/>
              <a:ext cx="20775" cy="8950"/>
            </a:xfrm>
            <a:custGeom>
              <a:avLst/>
              <a:gdLst/>
              <a:ahLst/>
              <a:cxnLst/>
              <a:rect l="l" t="t" r="r" b="b"/>
              <a:pathLst>
                <a:path w="831" h="358" extrusionOk="0">
                  <a:moveTo>
                    <a:pt x="277" y="1"/>
                  </a:moveTo>
                  <a:cubicBezTo>
                    <a:pt x="212" y="1"/>
                    <a:pt x="147" y="11"/>
                    <a:pt x="85" y="35"/>
                  </a:cubicBezTo>
                  <a:cubicBezTo>
                    <a:pt x="34" y="35"/>
                    <a:pt x="1" y="86"/>
                    <a:pt x="17" y="137"/>
                  </a:cubicBezTo>
                  <a:cubicBezTo>
                    <a:pt x="17" y="187"/>
                    <a:pt x="51" y="221"/>
                    <a:pt x="102" y="221"/>
                  </a:cubicBezTo>
                  <a:lnTo>
                    <a:pt x="221" y="221"/>
                  </a:lnTo>
                  <a:cubicBezTo>
                    <a:pt x="238" y="238"/>
                    <a:pt x="255" y="238"/>
                    <a:pt x="255" y="238"/>
                  </a:cubicBezTo>
                  <a:lnTo>
                    <a:pt x="339" y="238"/>
                  </a:lnTo>
                  <a:cubicBezTo>
                    <a:pt x="356" y="238"/>
                    <a:pt x="373" y="255"/>
                    <a:pt x="373" y="255"/>
                  </a:cubicBezTo>
                  <a:cubicBezTo>
                    <a:pt x="424" y="255"/>
                    <a:pt x="475" y="272"/>
                    <a:pt x="525" y="289"/>
                  </a:cubicBezTo>
                  <a:cubicBezTo>
                    <a:pt x="525" y="289"/>
                    <a:pt x="542" y="306"/>
                    <a:pt x="559" y="306"/>
                  </a:cubicBezTo>
                  <a:cubicBezTo>
                    <a:pt x="548" y="300"/>
                    <a:pt x="544" y="298"/>
                    <a:pt x="545" y="298"/>
                  </a:cubicBezTo>
                  <a:lnTo>
                    <a:pt x="545" y="298"/>
                  </a:lnTo>
                  <a:cubicBezTo>
                    <a:pt x="546" y="298"/>
                    <a:pt x="565" y="306"/>
                    <a:pt x="576" y="306"/>
                  </a:cubicBezTo>
                  <a:cubicBezTo>
                    <a:pt x="593" y="323"/>
                    <a:pt x="610" y="340"/>
                    <a:pt x="644" y="340"/>
                  </a:cubicBezTo>
                  <a:cubicBezTo>
                    <a:pt x="662" y="352"/>
                    <a:pt x="682" y="357"/>
                    <a:pt x="702" y="357"/>
                  </a:cubicBezTo>
                  <a:cubicBezTo>
                    <a:pt x="738" y="357"/>
                    <a:pt x="774" y="339"/>
                    <a:pt x="796" y="306"/>
                  </a:cubicBezTo>
                  <a:cubicBezTo>
                    <a:pt x="830" y="255"/>
                    <a:pt x="813" y="171"/>
                    <a:pt x="762" y="154"/>
                  </a:cubicBezTo>
                  <a:cubicBezTo>
                    <a:pt x="617" y="68"/>
                    <a:pt x="444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4" name="Google Shape;124;p2"/>
            <p:cNvSpPr/>
            <p:nvPr/>
          </p:nvSpPr>
          <p:spPr>
            <a:xfrm>
              <a:off x="4490900" y="1527050"/>
              <a:ext cx="452575" cy="204850"/>
            </a:xfrm>
            <a:custGeom>
              <a:avLst/>
              <a:gdLst/>
              <a:ahLst/>
              <a:cxnLst/>
              <a:rect l="l" t="t" r="r" b="b"/>
              <a:pathLst>
                <a:path w="18103" h="8194" extrusionOk="0">
                  <a:moveTo>
                    <a:pt x="14869" y="1"/>
                  </a:moveTo>
                  <a:cubicBezTo>
                    <a:pt x="14466" y="1"/>
                    <a:pt x="14062" y="22"/>
                    <a:pt x="13660" y="64"/>
                  </a:cubicBezTo>
                  <a:cubicBezTo>
                    <a:pt x="11052" y="318"/>
                    <a:pt x="8614" y="1351"/>
                    <a:pt x="6430" y="2756"/>
                  </a:cubicBezTo>
                  <a:cubicBezTo>
                    <a:pt x="5296" y="3484"/>
                    <a:pt x="4229" y="4297"/>
                    <a:pt x="3214" y="5161"/>
                  </a:cubicBezTo>
                  <a:cubicBezTo>
                    <a:pt x="2164" y="6041"/>
                    <a:pt x="1131" y="6938"/>
                    <a:pt x="132" y="7869"/>
                  </a:cubicBezTo>
                  <a:cubicBezTo>
                    <a:pt x="1" y="8001"/>
                    <a:pt x="125" y="8194"/>
                    <a:pt x="274" y="8194"/>
                  </a:cubicBezTo>
                  <a:cubicBezTo>
                    <a:pt x="317" y="8194"/>
                    <a:pt x="362" y="8178"/>
                    <a:pt x="403" y="8140"/>
                  </a:cubicBezTo>
                  <a:cubicBezTo>
                    <a:pt x="1470" y="7141"/>
                    <a:pt x="2519" y="6126"/>
                    <a:pt x="3654" y="5194"/>
                  </a:cubicBezTo>
                  <a:cubicBezTo>
                    <a:pt x="5668" y="3518"/>
                    <a:pt x="7869" y="2011"/>
                    <a:pt x="10358" y="1114"/>
                  </a:cubicBezTo>
                  <a:cubicBezTo>
                    <a:pt x="11813" y="581"/>
                    <a:pt x="13361" y="272"/>
                    <a:pt x="14908" y="272"/>
                  </a:cubicBezTo>
                  <a:cubicBezTo>
                    <a:pt x="15918" y="272"/>
                    <a:pt x="16927" y="403"/>
                    <a:pt x="17909" y="691"/>
                  </a:cubicBezTo>
                  <a:cubicBezTo>
                    <a:pt x="17920" y="693"/>
                    <a:pt x="17930" y="694"/>
                    <a:pt x="17940" y="694"/>
                  </a:cubicBezTo>
                  <a:cubicBezTo>
                    <a:pt x="18068" y="694"/>
                    <a:pt x="18103" y="501"/>
                    <a:pt x="17977" y="454"/>
                  </a:cubicBezTo>
                  <a:cubicBezTo>
                    <a:pt x="16972" y="148"/>
                    <a:pt x="15924" y="1"/>
                    <a:pt x="14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5" name="Google Shape;125;p2"/>
            <p:cNvSpPr/>
            <p:nvPr/>
          </p:nvSpPr>
          <p:spPr>
            <a:xfrm>
              <a:off x="4761700" y="1529925"/>
              <a:ext cx="11450" cy="5100"/>
            </a:xfrm>
            <a:custGeom>
              <a:avLst/>
              <a:gdLst/>
              <a:ahLst/>
              <a:cxnLst/>
              <a:rect l="l" t="t" r="r" b="b"/>
              <a:pathLst>
                <a:path w="458" h="204" extrusionOk="0">
                  <a:moveTo>
                    <a:pt x="119" y="0"/>
                  </a:moveTo>
                  <a:cubicBezTo>
                    <a:pt x="102" y="0"/>
                    <a:pt x="68" y="17"/>
                    <a:pt x="51" y="34"/>
                  </a:cubicBezTo>
                  <a:cubicBezTo>
                    <a:pt x="0" y="68"/>
                    <a:pt x="0" y="136"/>
                    <a:pt x="51" y="186"/>
                  </a:cubicBezTo>
                  <a:cubicBezTo>
                    <a:pt x="68" y="186"/>
                    <a:pt x="102" y="203"/>
                    <a:pt x="119" y="203"/>
                  </a:cubicBezTo>
                  <a:lnTo>
                    <a:pt x="356" y="203"/>
                  </a:lnTo>
                  <a:cubicBezTo>
                    <a:pt x="407" y="203"/>
                    <a:pt x="440" y="153"/>
                    <a:pt x="457" y="102"/>
                  </a:cubicBezTo>
                  <a:cubicBezTo>
                    <a:pt x="457" y="51"/>
                    <a:pt x="407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6" name="Google Shape;126;p2"/>
            <p:cNvSpPr/>
            <p:nvPr/>
          </p:nvSpPr>
          <p:spPr>
            <a:xfrm>
              <a:off x="4510125" y="1541100"/>
              <a:ext cx="221100" cy="162100"/>
            </a:xfrm>
            <a:custGeom>
              <a:avLst/>
              <a:gdLst/>
              <a:ahLst/>
              <a:cxnLst/>
              <a:rect l="l" t="t" r="r" b="b"/>
              <a:pathLst>
                <a:path w="8844" h="6484" extrusionOk="0">
                  <a:moveTo>
                    <a:pt x="8669" y="1"/>
                  </a:moveTo>
                  <a:cubicBezTo>
                    <a:pt x="8654" y="1"/>
                    <a:pt x="8639" y="4"/>
                    <a:pt x="8624" y="10"/>
                  </a:cubicBezTo>
                  <a:cubicBezTo>
                    <a:pt x="6965" y="704"/>
                    <a:pt x="5424" y="1636"/>
                    <a:pt x="3985" y="2702"/>
                  </a:cubicBezTo>
                  <a:cubicBezTo>
                    <a:pt x="3291" y="3210"/>
                    <a:pt x="2631" y="3752"/>
                    <a:pt x="1987" y="4328"/>
                  </a:cubicBezTo>
                  <a:cubicBezTo>
                    <a:pt x="1666" y="4649"/>
                    <a:pt x="1327" y="4954"/>
                    <a:pt x="1005" y="5276"/>
                  </a:cubicBezTo>
                  <a:cubicBezTo>
                    <a:pt x="701" y="5597"/>
                    <a:pt x="362" y="5885"/>
                    <a:pt x="91" y="6224"/>
                  </a:cubicBezTo>
                  <a:cubicBezTo>
                    <a:pt x="0" y="6354"/>
                    <a:pt x="128" y="6484"/>
                    <a:pt x="254" y="6484"/>
                  </a:cubicBezTo>
                  <a:cubicBezTo>
                    <a:pt x="292" y="6484"/>
                    <a:pt x="330" y="6472"/>
                    <a:pt x="362" y="6444"/>
                  </a:cubicBezTo>
                  <a:cubicBezTo>
                    <a:pt x="684" y="6122"/>
                    <a:pt x="938" y="5767"/>
                    <a:pt x="1242" y="5445"/>
                  </a:cubicBezTo>
                  <a:cubicBezTo>
                    <a:pt x="1547" y="5123"/>
                    <a:pt x="1869" y="4819"/>
                    <a:pt x="2191" y="4531"/>
                  </a:cubicBezTo>
                  <a:cubicBezTo>
                    <a:pt x="2834" y="3921"/>
                    <a:pt x="3511" y="3363"/>
                    <a:pt x="4222" y="2838"/>
                  </a:cubicBezTo>
                  <a:cubicBezTo>
                    <a:pt x="5627" y="1805"/>
                    <a:pt x="7151" y="925"/>
                    <a:pt x="8726" y="197"/>
                  </a:cubicBezTo>
                  <a:cubicBezTo>
                    <a:pt x="8844" y="137"/>
                    <a:pt x="8769" y="1"/>
                    <a:pt x="8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7" name="Google Shape;127;p2"/>
            <p:cNvSpPr/>
            <p:nvPr/>
          </p:nvSpPr>
          <p:spPr>
            <a:xfrm>
              <a:off x="4893325" y="1552350"/>
              <a:ext cx="13150" cy="6900"/>
            </a:xfrm>
            <a:custGeom>
              <a:avLst/>
              <a:gdLst/>
              <a:ahLst/>
              <a:cxnLst/>
              <a:rect l="l" t="t" r="r" b="b"/>
              <a:pathLst>
                <a:path w="526" h="276" extrusionOk="0">
                  <a:moveTo>
                    <a:pt x="102" y="1"/>
                  </a:moveTo>
                  <a:cubicBezTo>
                    <a:pt x="85" y="1"/>
                    <a:pt x="51" y="1"/>
                    <a:pt x="34" y="17"/>
                  </a:cubicBezTo>
                  <a:cubicBezTo>
                    <a:pt x="34" y="34"/>
                    <a:pt x="18" y="51"/>
                    <a:pt x="18" y="68"/>
                  </a:cubicBezTo>
                  <a:cubicBezTo>
                    <a:pt x="1" y="102"/>
                    <a:pt x="18" y="153"/>
                    <a:pt x="51" y="170"/>
                  </a:cubicBezTo>
                  <a:cubicBezTo>
                    <a:pt x="85" y="170"/>
                    <a:pt x="102" y="187"/>
                    <a:pt x="119" y="204"/>
                  </a:cubicBezTo>
                  <a:cubicBezTo>
                    <a:pt x="153" y="204"/>
                    <a:pt x="187" y="221"/>
                    <a:pt x="221" y="221"/>
                  </a:cubicBezTo>
                  <a:cubicBezTo>
                    <a:pt x="272" y="238"/>
                    <a:pt x="322" y="254"/>
                    <a:pt x="373" y="271"/>
                  </a:cubicBezTo>
                  <a:cubicBezTo>
                    <a:pt x="382" y="274"/>
                    <a:pt x="392" y="276"/>
                    <a:pt x="401" y="276"/>
                  </a:cubicBezTo>
                  <a:cubicBezTo>
                    <a:pt x="446" y="276"/>
                    <a:pt x="495" y="245"/>
                    <a:pt x="509" y="204"/>
                  </a:cubicBezTo>
                  <a:cubicBezTo>
                    <a:pt x="525" y="136"/>
                    <a:pt x="475" y="68"/>
                    <a:pt x="424" y="68"/>
                  </a:cubicBezTo>
                  <a:cubicBezTo>
                    <a:pt x="373" y="51"/>
                    <a:pt x="322" y="34"/>
                    <a:pt x="272" y="17"/>
                  </a:cubicBezTo>
                  <a:cubicBezTo>
                    <a:pt x="238" y="17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8" name="Google Shape;128;p2"/>
            <p:cNvSpPr/>
            <p:nvPr/>
          </p:nvSpPr>
          <p:spPr>
            <a:xfrm>
              <a:off x="4509050" y="1549675"/>
              <a:ext cx="365675" cy="162400"/>
            </a:xfrm>
            <a:custGeom>
              <a:avLst/>
              <a:gdLst/>
              <a:ahLst/>
              <a:cxnLst/>
              <a:rect l="l" t="t" r="r" b="b"/>
              <a:pathLst>
                <a:path w="14627" h="6496" extrusionOk="0">
                  <a:moveTo>
                    <a:pt x="13709" y="0"/>
                  </a:moveTo>
                  <a:cubicBezTo>
                    <a:pt x="12820" y="0"/>
                    <a:pt x="11930" y="96"/>
                    <a:pt x="11071" y="294"/>
                  </a:cubicBezTo>
                  <a:cubicBezTo>
                    <a:pt x="6940" y="1191"/>
                    <a:pt x="3554" y="3731"/>
                    <a:pt x="168" y="6135"/>
                  </a:cubicBezTo>
                  <a:cubicBezTo>
                    <a:pt x="1" y="6246"/>
                    <a:pt x="109" y="6495"/>
                    <a:pt x="256" y="6495"/>
                  </a:cubicBezTo>
                  <a:cubicBezTo>
                    <a:pt x="288" y="6495"/>
                    <a:pt x="321" y="6484"/>
                    <a:pt x="354" y="6456"/>
                  </a:cubicBezTo>
                  <a:cubicBezTo>
                    <a:pt x="1285" y="5745"/>
                    <a:pt x="2217" y="5068"/>
                    <a:pt x="3182" y="4408"/>
                  </a:cubicBezTo>
                  <a:cubicBezTo>
                    <a:pt x="6393" y="2196"/>
                    <a:pt x="10080" y="253"/>
                    <a:pt x="14059" y="253"/>
                  </a:cubicBezTo>
                  <a:cubicBezTo>
                    <a:pt x="14192" y="253"/>
                    <a:pt x="14324" y="256"/>
                    <a:pt x="14457" y="260"/>
                  </a:cubicBezTo>
                  <a:cubicBezTo>
                    <a:pt x="14627" y="260"/>
                    <a:pt x="14610" y="23"/>
                    <a:pt x="14457" y="23"/>
                  </a:cubicBezTo>
                  <a:cubicBezTo>
                    <a:pt x="14208" y="8"/>
                    <a:pt x="13958" y="0"/>
                    <a:pt x="1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29" name="Google Shape;129;p2"/>
            <p:cNvSpPr/>
            <p:nvPr/>
          </p:nvSpPr>
          <p:spPr>
            <a:xfrm>
              <a:off x="4524625" y="1608700"/>
              <a:ext cx="447550" cy="108025"/>
            </a:xfrm>
            <a:custGeom>
              <a:avLst/>
              <a:gdLst/>
              <a:ahLst/>
              <a:cxnLst/>
              <a:rect l="l" t="t" r="r" b="b"/>
              <a:pathLst>
                <a:path w="17902" h="4321" extrusionOk="0">
                  <a:moveTo>
                    <a:pt x="12872" y="1"/>
                  </a:moveTo>
                  <a:cubicBezTo>
                    <a:pt x="11947" y="1"/>
                    <a:pt x="11022" y="102"/>
                    <a:pt x="10127" y="320"/>
                  </a:cubicBezTo>
                  <a:cubicBezTo>
                    <a:pt x="8992" y="574"/>
                    <a:pt x="7892" y="997"/>
                    <a:pt x="6825" y="1471"/>
                  </a:cubicBezTo>
                  <a:cubicBezTo>
                    <a:pt x="4658" y="2419"/>
                    <a:pt x="2576" y="3571"/>
                    <a:pt x="222" y="3977"/>
                  </a:cubicBezTo>
                  <a:cubicBezTo>
                    <a:pt x="1" y="4009"/>
                    <a:pt x="75" y="4321"/>
                    <a:pt x="265" y="4321"/>
                  </a:cubicBezTo>
                  <a:cubicBezTo>
                    <a:pt x="278" y="4321"/>
                    <a:pt x="292" y="4319"/>
                    <a:pt x="307" y="4316"/>
                  </a:cubicBezTo>
                  <a:cubicBezTo>
                    <a:pt x="1577" y="4095"/>
                    <a:pt x="2796" y="3638"/>
                    <a:pt x="3981" y="3147"/>
                  </a:cubicBezTo>
                  <a:cubicBezTo>
                    <a:pt x="6097" y="2250"/>
                    <a:pt x="8146" y="1116"/>
                    <a:pt x="10414" y="608"/>
                  </a:cubicBezTo>
                  <a:cubicBezTo>
                    <a:pt x="11312" y="408"/>
                    <a:pt x="12226" y="310"/>
                    <a:pt x="13138" y="310"/>
                  </a:cubicBezTo>
                  <a:cubicBezTo>
                    <a:pt x="14703" y="310"/>
                    <a:pt x="16263" y="600"/>
                    <a:pt x="17728" y="1166"/>
                  </a:cubicBezTo>
                  <a:cubicBezTo>
                    <a:pt x="17743" y="1172"/>
                    <a:pt x="17757" y="1175"/>
                    <a:pt x="17770" y="1175"/>
                  </a:cubicBezTo>
                  <a:cubicBezTo>
                    <a:pt x="17873" y="1175"/>
                    <a:pt x="17902" y="1009"/>
                    <a:pt x="17796" y="963"/>
                  </a:cubicBezTo>
                  <a:cubicBezTo>
                    <a:pt x="16509" y="422"/>
                    <a:pt x="15155" y="117"/>
                    <a:pt x="13767" y="32"/>
                  </a:cubicBezTo>
                  <a:cubicBezTo>
                    <a:pt x="13469" y="11"/>
                    <a:pt x="13171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0" name="Google Shape;130;p2"/>
            <p:cNvSpPr/>
            <p:nvPr/>
          </p:nvSpPr>
          <p:spPr>
            <a:xfrm>
              <a:off x="5287625" y="1446825"/>
              <a:ext cx="256275" cy="165375"/>
            </a:xfrm>
            <a:custGeom>
              <a:avLst/>
              <a:gdLst/>
              <a:ahLst/>
              <a:cxnLst/>
              <a:rect l="l" t="t" r="r" b="b"/>
              <a:pathLst>
                <a:path w="10251" h="6615" extrusionOk="0">
                  <a:moveTo>
                    <a:pt x="10079" y="1"/>
                  </a:moveTo>
                  <a:cubicBezTo>
                    <a:pt x="10028" y="1"/>
                    <a:pt x="9978" y="23"/>
                    <a:pt x="9946" y="74"/>
                  </a:cubicBezTo>
                  <a:cubicBezTo>
                    <a:pt x="9760" y="463"/>
                    <a:pt x="9675" y="920"/>
                    <a:pt x="9506" y="1326"/>
                  </a:cubicBezTo>
                  <a:cubicBezTo>
                    <a:pt x="9353" y="1733"/>
                    <a:pt x="9150" y="2122"/>
                    <a:pt x="8913" y="2495"/>
                  </a:cubicBezTo>
                  <a:cubicBezTo>
                    <a:pt x="8067" y="3866"/>
                    <a:pt x="6831" y="4950"/>
                    <a:pt x="5358" y="5644"/>
                  </a:cubicBezTo>
                  <a:cubicBezTo>
                    <a:pt x="4320" y="6124"/>
                    <a:pt x="3191" y="6344"/>
                    <a:pt x="2056" y="6344"/>
                  </a:cubicBezTo>
                  <a:cubicBezTo>
                    <a:pt x="1432" y="6344"/>
                    <a:pt x="807" y="6278"/>
                    <a:pt x="194" y="6152"/>
                  </a:cubicBezTo>
                  <a:cubicBezTo>
                    <a:pt x="183" y="6149"/>
                    <a:pt x="173" y="6148"/>
                    <a:pt x="163" y="6148"/>
                  </a:cubicBezTo>
                  <a:cubicBezTo>
                    <a:pt x="35" y="6148"/>
                    <a:pt x="1" y="6340"/>
                    <a:pt x="126" y="6372"/>
                  </a:cubicBezTo>
                  <a:cubicBezTo>
                    <a:pt x="768" y="6535"/>
                    <a:pt x="1423" y="6614"/>
                    <a:pt x="2084" y="6614"/>
                  </a:cubicBezTo>
                  <a:cubicBezTo>
                    <a:pt x="2452" y="6614"/>
                    <a:pt x="2821" y="6589"/>
                    <a:pt x="3191" y="6541"/>
                  </a:cubicBezTo>
                  <a:cubicBezTo>
                    <a:pt x="4935" y="6321"/>
                    <a:pt x="6594" y="5593"/>
                    <a:pt x="7881" y="4374"/>
                  </a:cubicBezTo>
                  <a:cubicBezTo>
                    <a:pt x="8473" y="3798"/>
                    <a:pt x="8998" y="3138"/>
                    <a:pt x="9404" y="2427"/>
                  </a:cubicBezTo>
                  <a:cubicBezTo>
                    <a:pt x="9590" y="2088"/>
                    <a:pt x="9777" y="1716"/>
                    <a:pt x="9929" y="1343"/>
                  </a:cubicBezTo>
                  <a:cubicBezTo>
                    <a:pt x="10081" y="971"/>
                    <a:pt x="10251" y="564"/>
                    <a:pt x="10251" y="158"/>
                  </a:cubicBezTo>
                  <a:cubicBezTo>
                    <a:pt x="10251" y="63"/>
                    <a:pt x="10165" y="1"/>
                    <a:pt x="10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1" name="Google Shape;131;p2"/>
            <p:cNvSpPr/>
            <p:nvPr/>
          </p:nvSpPr>
          <p:spPr>
            <a:xfrm>
              <a:off x="5254375" y="1595525"/>
              <a:ext cx="11875" cy="6800"/>
            </a:xfrm>
            <a:custGeom>
              <a:avLst/>
              <a:gdLst/>
              <a:ahLst/>
              <a:cxnLst/>
              <a:rect l="l" t="t" r="r" b="b"/>
              <a:pathLst>
                <a:path w="475" h="272" extrusionOk="0">
                  <a:moveTo>
                    <a:pt x="170" y="0"/>
                  </a:moveTo>
                  <a:cubicBezTo>
                    <a:pt x="136" y="0"/>
                    <a:pt x="102" y="0"/>
                    <a:pt x="85" y="17"/>
                  </a:cubicBezTo>
                  <a:cubicBezTo>
                    <a:pt x="85" y="34"/>
                    <a:pt x="68" y="34"/>
                    <a:pt x="68" y="34"/>
                  </a:cubicBezTo>
                  <a:cubicBezTo>
                    <a:pt x="51" y="51"/>
                    <a:pt x="34" y="68"/>
                    <a:pt x="17" y="85"/>
                  </a:cubicBezTo>
                  <a:cubicBezTo>
                    <a:pt x="17" y="102"/>
                    <a:pt x="17" y="119"/>
                    <a:pt x="0" y="136"/>
                  </a:cubicBezTo>
                  <a:cubicBezTo>
                    <a:pt x="17" y="153"/>
                    <a:pt x="17" y="170"/>
                    <a:pt x="17" y="187"/>
                  </a:cubicBezTo>
                  <a:cubicBezTo>
                    <a:pt x="34" y="204"/>
                    <a:pt x="51" y="221"/>
                    <a:pt x="68" y="237"/>
                  </a:cubicBezTo>
                  <a:cubicBezTo>
                    <a:pt x="68" y="237"/>
                    <a:pt x="85" y="237"/>
                    <a:pt x="85" y="254"/>
                  </a:cubicBezTo>
                  <a:cubicBezTo>
                    <a:pt x="102" y="271"/>
                    <a:pt x="136" y="271"/>
                    <a:pt x="170" y="271"/>
                  </a:cubicBezTo>
                  <a:lnTo>
                    <a:pt x="339" y="271"/>
                  </a:lnTo>
                  <a:cubicBezTo>
                    <a:pt x="373" y="271"/>
                    <a:pt x="407" y="254"/>
                    <a:pt x="424" y="237"/>
                  </a:cubicBezTo>
                  <a:cubicBezTo>
                    <a:pt x="457" y="204"/>
                    <a:pt x="474" y="170"/>
                    <a:pt x="474" y="136"/>
                  </a:cubicBezTo>
                  <a:cubicBezTo>
                    <a:pt x="474" y="102"/>
                    <a:pt x="457" y="68"/>
                    <a:pt x="424" y="34"/>
                  </a:cubicBezTo>
                  <a:cubicBezTo>
                    <a:pt x="407" y="17"/>
                    <a:pt x="37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2" name="Google Shape;132;p2"/>
            <p:cNvSpPr/>
            <p:nvPr/>
          </p:nvSpPr>
          <p:spPr>
            <a:xfrm>
              <a:off x="5037225" y="1543325"/>
              <a:ext cx="182325" cy="51825"/>
            </a:xfrm>
            <a:custGeom>
              <a:avLst/>
              <a:gdLst/>
              <a:ahLst/>
              <a:cxnLst/>
              <a:rect l="l" t="t" r="r" b="b"/>
              <a:pathLst>
                <a:path w="7293" h="2073" extrusionOk="0">
                  <a:moveTo>
                    <a:pt x="209" y="1"/>
                  </a:moveTo>
                  <a:cubicBezTo>
                    <a:pt x="179" y="1"/>
                    <a:pt x="149" y="2"/>
                    <a:pt x="119" y="6"/>
                  </a:cubicBezTo>
                  <a:cubicBezTo>
                    <a:pt x="18" y="6"/>
                    <a:pt x="1" y="108"/>
                    <a:pt x="69" y="175"/>
                  </a:cubicBezTo>
                  <a:cubicBezTo>
                    <a:pt x="306" y="345"/>
                    <a:pt x="661" y="378"/>
                    <a:pt x="932" y="446"/>
                  </a:cubicBezTo>
                  <a:cubicBezTo>
                    <a:pt x="1220" y="531"/>
                    <a:pt x="1508" y="599"/>
                    <a:pt x="1779" y="683"/>
                  </a:cubicBezTo>
                  <a:cubicBezTo>
                    <a:pt x="2371" y="836"/>
                    <a:pt x="2964" y="988"/>
                    <a:pt x="3539" y="1140"/>
                  </a:cubicBezTo>
                  <a:cubicBezTo>
                    <a:pt x="4742" y="1462"/>
                    <a:pt x="5927" y="1801"/>
                    <a:pt x="7129" y="2071"/>
                  </a:cubicBezTo>
                  <a:cubicBezTo>
                    <a:pt x="7134" y="2072"/>
                    <a:pt x="7140" y="2073"/>
                    <a:pt x="7145" y="2073"/>
                  </a:cubicBezTo>
                  <a:cubicBezTo>
                    <a:pt x="7252" y="2073"/>
                    <a:pt x="7292" y="1917"/>
                    <a:pt x="7180" y="1868"/>
                  </a:cubicBezTo>
                  <a:cubicBezTo>
                    <a:pt x="5994" y="1513"/>
                    <a:pt x="4809" y="1208"/>
                    <a:pt x="3607" y="886"/>
                  </a:cubicBezTo>
                  <a:cubicBezTo>
                    <a:pt x="3015" y="734"/>
                    <a:pt x="2405" y="548"/>
                    <a:pt x="1813" y="395"/>
                  </a:cubicBezTo>
                  <a:cubicBezTo>
                    <a:pt x="1525" y="328"/>
                    <a:pt x="1237" y="243"/>
                    <a:pt x="949" y="175"/>
                  </a:cubicBezTo>
                  <a:cubicBezTo>
                    <a:pt x="723" y="115"/>
                    <a:pt x="456" y="1"/>
                    <a:pt x="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3" name="Google Shape;133;p2"/>
            <p:cNvSpPr/>
            <p:nvPr/>
          </p:nvSpPr>
          <p:spPr>
            <a:xfrm>
              <a:off x="5037225" y="1559850"/>
              <a:ext cx="100200" cy="27700"/>
            </a:xfrm>
            <a:custGeom>
              <a:avLst/>
              <a:gdLst/>
              <a:ahLst/>
              <a:cxnLst/>
              <a:rect l="l" t="t" r="r" b="b"/>
              <a:pathLst>
                <a:path w="4008" h="1108" extrusionOk="0">
                  <a:moveTo>
                    <a:pt x="168" y="1"/>
                  </a:moveTo>
                  <a:cubicBezTo>
                    <a:pt x="141" y="1"/>
                    <a:pt x="114" y="2"/>
                    <a:pt x="86" y="5"/>
                  </a:cubicBezTo>
                  <a:cubicBezTo>
                    <a:pt x="1" y="39"/>
                    <a:pt x="1" y="141"/>
                    <a:pt x="69" y="191"/>
                  </a:cubicBezTo>
                  <a:cubicBezTo>
                    <a:pt x="204" y="276"/>
                    <a:pt x="373" y="293"/>
                    <a:pt x="526" y="310"/>
                  </a:cubicBezTo>
                  <a:cubicBezTo>
                    <a:pt x="678" y="361"/>
                    <a:pt x="848" y="395"/>
                    <a:pt x="1017" y="429"/>
                  </a:cubicBezTo>
                  <a:cubicBezTo>
                    <a:pt x="1338" y="496"/>
                    <a:pt x="1643" y="581"/>
                    <a:pt x="1965" y="649"/>
                  </a:cubicBezTo>
                  <a:cubicBezTo>
                    <a:pt x="2608" y="801"/>
                    <a:pt x="3252" y="953"/>
                    <a:pt x="3912" y="1106"/>
                  </a:cubicBezTo>
                  <a:cubicBezTo>
                    <a:pt x="3917" y="1107"/>
                    <a:pt x="3922" y="1108"/>
                    <a:pt x="3927" y="1108"/>
                  </a:cubicBezTo>
                  <a:cubicBezTo>
                    <a:pt x="3984" y="1108"/>
                    <a:pt x="4007" y="1019"/>
                    <a:pt x="3929" y="987"/>
                  </a:cubicBezTo>
                  <a:cubicBezTo>
                    <a:pt x="3302" y="733"/>
                    <a:pt x="2659" y="530"/>
                    <a:pt x="1999" y="361"/>
                  </a:cubicBezTo>
                  <a:cubicBezTo>
                    <a:pt x="1677" y="293"/>
                    <a:pt x="1355" y="208"/>
                    <a:pt x="1017" y="158"/>
                  </a:cubicBezTo>
                  <a:cubicBezTo>
                    <a:pt x="848" y="124"/>
                    <a:pt x="678" y="90"/>
                    <a:pt x="509" y="56"/>
                  </a:cubicBezTo>
                  <a:cubicBezTo>
                    <a:pt x="398" y="28"/>
                    <a:pt x="288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4" name="Google Shape;134;p2"/>
            <p:cNvSpPr/>
            <p:nvPr/>
          </p:nvSpPr>
          <p:spPr>
            <a:xfrm>
              <a:off x="5000425" y="1567600"/>
              <a:ext cx="75650" cy="19525"/>
            </a:xfrm>
            <a:custGeom>
              <a:avLst/>
              <a:gdLst/>
              <a:ahLst/>
              <a:cxnLst/>
              <a:rect l="l" t="t" r="r" b="b"/>
              <a:pathLst>
                <a:path w="3026" h="781" extrusionOk="0">
                  <a:moveTo>
                    <a:pt x="186" y="0"/>
                  </a:moveTo>
                  <a:cubicBezTo>
                    <a:pt x="135" y="0"/>
                    <a:pt x="85" y="8"/>
                    <a:pt x="34" y="34"/>
                  </a:cubicBezTo>
                  <a:cubicBezTo>
                    <a:pt x="17" y="51"/>
                    <a:pt x="0" y="102"/>
                    <a:pt x="17" y="135"/>
                  </a:cubicBezTo>
                  <a:cubicBezTo>
                    <a:pt x="85" y="220"/>
                    <a:pt x="169" y="237"/>
                    <a:pt x="271" y="271"/>
                  </a:cubicBezTo>
                  <a:cubicBezTo>
                    <a:pt x="389" y="288"/>
                    <a:pt x="525" y="322"/>
                    <a:pt x="660" y="356"/>
                  </a:cubicBezTo>
                  <a:cubicBezTo>
                    <a:pt x="897" y="406"/>
                    <a:pt x="1151" y="457"/>
                    <a:pt x="1405" y="508"/>
                  </a:cubicBezTo>
                  <a:cubicBezTo>
                    <a:pt x="1913" y="626"/>
                    <a:pt x="2421" y="711"/>
                    <a:pt x="2929" y="779"/>
                  </a:cubicBezTo>
                  <a:cubicBezTo>
                    <a:pt x="2934" y="780"/>
                    <a:pt x="2939" y="781"/>
                    <a:pt x="2944" y="781"/>
                  </a:cubicBezTo>
                  <a:cubicBezTo>
                    <a:pt x="3001" y="781"/>
                    <a:pt x="3025" y="692"/>
                    <a:pt x="2963" y="660"/>
                  </a:cubicBezTo>
                  <a:cubicBezTo>
                    <a:pt x="2472" y="525"/>
                    <a:pt x="1964" y="389"/>
                    <a:pt x="1456" y="271"/>
                  </a:cubicBezTo>
                  <a:cubicBezTo>
                    <a:pt x="1219" y="220"/>
                    <a:pt x="965" y="169"/>
                    <a:pt x="711" y="119"/>
                  </a:cubicBezTo>
                  <a:cubicBezTo>
                    <a:pt x="593" y="85"/>
                    <a:pt x="457" y="51"/>
                    <a:pt x="339" y="17"/>
                  </a:cubicBezTo>
                  <a:cubicBezTo>
                    <a:pt x="288" y="8"/>
                    <a:pt x="237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5" name="Google Shape;135;p2"/>
            <p:cNvSpPr/>
            <p:nvPr/>
          </p:nvSpPr>
          <p:spPr>
            <a:xfrm>
              <a:off x="5175825" y="1631325"/>
              <a:ext cx="54025" cy="114275"/>
            </a:xfrm>
            <a:custGeom>
              <a:avLst/>
              <a:gdLst/>
              <a:ahLst/>
              <a:cxnLst/>
              <a:rect l="l" t="t" r="r" b="b"/>
              <a:pathLst>
                <a:path w="2161" h="4571" extrusionOk="0">
                  <a:moveTo>
                    <a:pt x="166" y="1"/>
                  </a:moveTo>
                  <a:cubicBezTo>
                    <a:pt x="80" y="1"/>
                    <a:pt x="1" y="117"/>
                    <a:pt x="78" y="194"/>
                  </a:cubicBezTo>
                  <a:cubicBezTo>
                    <a:pt x="620" y="752"/>
                    <a:pt x="1077" y="1430"/>
                    <a:pt x="1365" y="2141"/>
                  </a:cubicBezTo>
                  <a:cubicBezTo>
                    <a:pt x="1652" y="2869"/>
                    <a:pt x="1754" y="3614"/>
                    <a:pt x="1788" y="4393"/>
                  </a:cubicBezTo>
                  <a:cubicBezTo>
                    <a:pt x="1788" y="4511"/>
                    <a:pt x="1877" y="4570"/>
                    <a:pt x="1966" y="4570"/>
                  </a:cubicBezTo>
                  <a:cubicBezTo>
                    <a:pt x="2055" y="4570"/>
                    <a:pt x="2143" y="4511"/>
                    <a:pt x="2143" y="4393"/>
                  </a:cubicBezTo>
                  <a:cubicBezTo>
                    <a:pt x="2160" y="2784"/>
                    <a:pt x="1382" y="1142"/>
                    <a:pt x="247" y="41"/>
                  </a:cubicBezTo>
                  <a:cubicBezTo>
                    <a:pt x="223" y="13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6" name="Google Shape;136;p2"/>
            <p:cNvSpPr/>
            <p:nvPr/>
          </p:nvSpPr>
          <p:spPr>
            <a:xfrm>
              <a:off x="5168275" y="1643725"/>
              <a:ext cx="36925" cy="65175"/>
            </a:xfrm>
            <a:custGeom>
              <a:avLst/>
              <a:gdLst/>
              <a:ahLst/>
              <a:cxnLst/>
              <a:rect l="l" t="t" r="r" b="b"/>
              <a:pathLst>
                <a:path w="1477" h="2607" extrusionOk="0">
                  <a:moveTo>
                    <a:pt x="146" y="0"/>
                  </a:moveTo>
                  <a:cubicBezTo>
                    <a:pt x="69" y="0"/>
                    <a:pt x="0" y="74"/>
                    <a:pt x="58" y="155"/>
                  </a:cubicBezTo>
                  <a:cubicBezTo>
                    <a:pt x="583" y="866"/>
                    <a:pt x="956" y="1662"/>
                    <a:pt x="1176" y="2508"/>
                  </a:cubicBezTo>
                  <a:cubicBezTo>
                    <a:pt x="1196" y="2577"/>
                    <a:pt x="1253" y="2606"/>
                    <a:pt x="1309" y="2606"/>
                  </a:cubicBezTo>
                  <a:cubicBezTo>
                    <a:pt x="1393" y="2606"/>
                    <a:pt x="1477" y="2541"/>
                    <a:pt x="1447" y="2441"/>
                  </a:cubicBezTo>
                  <a:cubicBezTo>
                    <a:pt x="1210" y="1577"/>
                    <a:pt x="786" y="764"/>
                    <a:pt x="244" y="53"/>
                  </a:cubicBezTo>
                  <a:cubicBezTo>
                    <a:pt x="218" y="16"/>
                    <a:pt x="181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7" name="Google Shape;137;p2"/>
            <p:cNvSpPr/>
            <p:nvPr/>
          </p:nvSpPr>
          <p:spPr>
            <a:xfrm>
              <a:off x="5150575" y="1641450"/>
              <a:ext cx="21700" cy="36600"/>
            </a:xfrm>
            <a:custGeom>
              <a:avLst/>
              <a:gdLst/>
              <a:ahLst/>
              <a:cxnLst/>
              <a:rect l="l" t="t" r="r" b="b"/>
              <a:pathLst>
                <a:path w="868" h="1464" extrusionOk="0">
                  <a:moveTo>
                    <a:pt x="100" y="1"/>
                  </a:moveTo>
                  <a:cubicBezTo>
                    <a:pt x="47" y="1"/>
                    <a:pt x="1" y="60"/>
                    <a:pt x="38" y="110"/>
                  </a:cubicBezTo>
                  <a:cubicBezTo>
                    <a:pt x="174" y="297"/>
                    <a:pt x="292" y="500"/>
                    <a:pt x="394" y="720"/>
                  </a:cubicBezTo>
                  <a:cubicBezTo>
                    <a:pt x="445" y="822"/>
                    <a:pt x="478" y="940"/>
                    <a:pt x="512" y="1042"/>
                  </a:cubicBezTo>
                  <a:cubicBezTo>
                    <a:pt x="546" y="1160"/>
                    <a:pt x="563" y="1296"/>
                    <a:pt x="614" y="1397"/>
                  </a:cubicBezTo>
                  <a:cubicBezTo>
                    <a:pt x="634" y="1443"/>
                    <a:pt x="676" y="1464"/>
                    <a:pt x="721" y="1464"/>
                  </a:cubicBezTo>
                  <a:cubicBezTo>
                    <a:pt x="792" y="1464"/>
                    <a:pt x="868" y="1412"/>
                    <a:pt x="868" y="1329"/>
                  </a:cubicBezTo>
                  <a:cubicBezTo>
                    <a:pt x="851" y="1211"/>
                    <a:pt x="800" y="1075"/>
                    <a:pt x="749" y="957"/>
                  </a:cubicBezTo>
                  <a:cubicBezTo>
                    <a:pt x="699" y="838"/>
                    <a:pt x="648" y="737"/>
                    <a:pt x="580" y="618"/>
                  </a:cubicBezTo>
                  <a:cubicBezTo>
                    <a:pt x="461" y="398"/>
                    <a:pt x="309" y="195"/>
                    <a:pt x="157" y="26"/>
                  </a:cubicBezTo>
                  <a:cubicBezTo>
                    <a:pt x="139" y="8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8" name="Google Shape;138;p2"/>
            <p:cNvSpPr/>
            <p:nvPr/>
          </p:nvSpPr>
          <p:spPr>
            <a:xfrm>
              <a:off x="5132475" y="1637850"/>
              <a:ext cx="19925" cy="26700"/>
            </a:xfrm>
            <a:custGeom>
              <a:avLst/>
              <a:gdLst/>
              <a:ahLst/>
              <a:cxnLst/>
              <a:rect l="l" t="t" r="r" b="b"/>
              <a:pathLst>
                <a:path w="797" h="1068" extrusionOk="0">
                  <a:moveTo>
                    <a:pt x="152" y="0"/>
                  </a:moveTo>
                  <a:cubicBezTo>
                    <a:pt x="130" y="0"/>
                    <a:pt x="108" y="6"/>
                    <a:pt x="85" y="17"/>
                  </a:cubicBezTo>
                  <a:cubicBezTo>
                    <a:pt x="17" y="51"/>
                    <a:pt x="0" y="136"/>
                    <a:pt x="34" y="204"/>
                  </a:cubicBezTo>
                  <a:cubicBezTo>
                    <a:pt x="119" y="339"/>
                    <a:pt x="204" y="475"/>
                    <a:pt x="288" y="610"/>
                  </a:cubicBezTo>
                  <a:cubicBezTo>
                    <a:pt x="322" y="678"/>
                    <a:pt x="373" y="745"/>
                    <a:pt x="407" y="813"/>
                  </a:cubicBezTo>
                  <a:cubicBezTo>
                    <a:pt x="441" y="847"/>
                    <a:pt x="457" y="881"/>
                    <a:pt x="474" y="915"/>
                  </a:cubicBezTo>
                  <a:cubicBezTo>
                    <a:pt x="508" y="966"/>
                    <a:pt x="525" y="1016"/>
                    <a:pt x="576" y="1050"/>
                  </a:cubicBezTo>
                  <a:cubicBezTo>
                    <a:pt x="596" y="1062"/>
                    <a:pt x="618" y="1067"/>
                    <a:pt x="641" y="1067"/>
                  </a:cubicBezTo>
                  <a:cubicBezTo>
                    <a:pt x="717" y="1067"/>
                    <a:pt x="796" y="1010"/>
                    <a:pt x="796" y="932"/>
                  </a:cubicBezTo>
                  <a:cubicBezTo>
                    <a:pt x="779" y="898"/>
                    <a:pt x="779" y="864"/>
                    <a:pt x="762" y="830"/>
                  </a:cubicBezTo>
                  <a:cubicBezTo>
                    <a:pt x="745" y="813"/>
                    <a:pt x="745" y="796"/>
                    <a:pt x="728" y="779"/>
                  </a:cubicBezTo>
                  <a:cubicBezTo>
                    <a:pt x="711" y="745"/>
                    <a:pt x="678" y="712"/>
                    <a:pt x="661" y="678"/>
                  </a:cubicBezTo>
                  <a:cubicBezTo>
                    <a:pt x="610" y="610"/>
                    <a:pt x="576" y="542"/>
                    <a:pt x="525" y="475"/>
                  </a:cubicBezTo>
                  <a:cubicBezTo>
                    <a:pt x="441" y="339"/>
                    <a:pt x="356" y="204"/>
                    <a:pt x="271" y="68"/>
                  </a:cubicBezTo>
                  <a:cubicBezTo>
                    <a:pt x="237" y="23"/>
                    <a:pt x="196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39" name="Google Shape;139;p2"/>
            <p:cNvSpPr/>
            <p:nvPr/>
          </p:nvSpPr>
          <p:spPr>
            <a:xfrm>
              <a:off x="4342675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25006" y="1"/>
                  </a:moveTo>
                  <a:cubicBezTo>
                    <a:pt x="24905" y="1"/>
                    <a:pt x="24820" y="68"/>
                    <a:pt x="24786" y="153"/>
                  </a:cubicBezTo>
                  <a:cubicBezTo>
                    <a:pt x="23957" y="2828"/>
                    <a:pt x="20943" y="4250"/>
                    <a:pt x="18403" y="4673"/>
                  </a:cubicBezTo>
                  <a:cubicBezTo>
                    <a:pt x="17184" y="4894"/>
                    <a:pt x="15898" y="4961"/>
                    <a:pt x="14679" y="5029"/>
                  </a:cubicBezTo>
                  <a:cubicBezTo>
                    <a:pt x="13121" y="5097"/>
                    <a:pt x="11513" y="5181"/>
                    <a:pt x="9955" y="5554"/>
                  </a:cubicBezTo>
                  <a:cubicBezTo>
                    <a:pt x="6840" y="6299"/>
                    <a:pt x="3996" y="8229"/>
                    <a:pt x="2150" y="10853"/>
                  </a:cubicBezTo>
                  <a:cubicBezTo>
                    <a:pt x="660" y="12952"/>
                    <a:pt x="0" y="15289"/>
                    <a:pt x="254" y="17422"/>
                  </a:cubicBezTo>
                  <a:cubicBezTo>
                    <a:pt x="559" y="19928"/>
                    <a:pt x="2218" y="22061"/>
                    <a:pt x="4385" y="22721"/>
                  </a:cubicBezTo>
                  <a:cubicBezTo>
                    <a:pt x="4588" y="22789"/>
                    <a:pt x="4791" y="22823"/>
                    <a:pt x="5011" y="22857"/>
                  </a:cubicBezTo>
                  <a:lnTo>
                    <a:pt x="5045" y="22857"/>
                  </a:lnTo>
                  <a:cubicBezTo>
                    <a:pt x="5248" y="22895"/>
                    <a:pt x="5452" y="22914"/>
                    <a:pt x="5655" y="22914"/>
                  </a:cubicBezTo>
                  <a:cubicBezTo>
                    <a:pt x="5723" y="22914"/>
                    <a:pt x="5790" y="22912"/>
                    <a:pt x="5858" y="22908"/>
                  </a:cubicBezTo>
                  <a:cubicBezTo>
                    <a:pt x="7314" y="22857"/>
                    <a:pt x="8736" y="22180"/>
                    <a:pt x="9600" y="21028"/>
                  </a:cubicBezTo>
                  <a:cubicBezTo>
                    <a:pt x="10192" y="20250"/>
                    <a:pt x="10378" y="19217"/>
                    <a:pt x="10074" y="18336"/>
                  </a:cubicBezTo>
                  <a:cubicBezTo>
                    <a:pt x="9803" y="17558"/>
                    <a:pt x="9193" y="16999"/>
                    <a:pt x="8347" y="16779"/>
                  </a:cubicBezTo>
                  <a:cubicBezTo>
                    <a:pt x="8112" y="16717"/>
                    <a:pt x="7874" y="16687"/>
                    <a:pt x="7637" y="16687"/>
                  </a:cubicBezTo>
                  <a:cubicBezTo>
                    <a:pt x="6830" y="16687"/>
                    <a:pt x="6037" y="17035"/>
                    <a:pt x="5435" y="17676"/>
                  </a:cubicBezTo>
                  <a:cubicBezTo>
                    <a:pt x="5045" y="18082"/>
                    <a:pt x="4808" y="18573"/>
                    <a:pt x="4707" y="19064"/>
                  </a:cubicBezTo>
                  <a:cubicBezTo>
                    <a:pt x="4605" y="18387"/>
                    <a:pt x="4741" y="17608"/>
                    <a:pt x="5113" y="16745"/>
                  </a:cubicBezTo>
                  <a:cubicBezTo>
                    <a:pt x="6214" y="14172"/>
                    <a:pt x="8719" y="12275"/>
                    <a:pt x="11496" y="11903"/>
                  </a:cubicBezTo>
                  <a:cubicBezTo>
                    <a:pt x="11580" y="11886"/>
                    <a:pt x="11665" y="11818"/>
                    <a:pt x="11682" y="11733"/>
                  </a:cubicBezTo>
                  <a:cubicBezTo>
                    <a:pt x="11699" y="11649"/>
                    <a:pt x="11665" y="11547"/>
                    <a:pt x="11597" y="11496"/>
                  </a:cubicBezTo>
                  <a:cubicBezTo>
                    <a:pt x="11140" y="11192"/>
                    <a:pt x="10582" y="10955"/>
                    <a:pt x="10006" y="10819"/>
                  </a:cubicBezTo>
                  <a:cubicBezTo>
                    <a:pt x="11550" y="10469"/>
                    <a:pt x="13124" y="10298"/>
                    <a:pt x="14704" y="10298"/>
                  </a:cubicBezTo>
                  <a:cubicBezTo>
                    <a:pt x="15186" y="10298"/>
                    <a:pt x="15669" y="10314"/>
                    <a:pt x="16152" y="10345"/>
                  </a:cubicBezTo>
                  <a:cubicBezTo>
                    <a:pt x="16162" y="10347"/>
                    <a:pt x="16173" y="10348"/>
                    <a:pt x="16183" y="10348"/>
                  </a:cubicBezTo>
                  <a:cubicBezTo>
                    <a:pt x="16270" y="10348"/>
                    <a:pt x="16342" y="10286"/>
                    <a:pt x="16372" y="10210"/>
                  </a:cubicBezTo>
                  <a:cubicBezTo>
                    <a:pt x="16406" y="10125"/>
                    <a:pt x="16389" y="10024"/>
                    <a:pt x="16321" y="9956"/>
                  </a:cubicBezTo>
                  <a:cubicBezTo>
                    <a:pt x="15779" y="9482"/>
                    <a:pt x="15102" y="9160"/>
                    <a:pt x="14391" y="8974"/>
                  </a:cubicBezTo>
                  <a:lnTo>
                    <a:pt x="14442" y="8974"/>
                  </a:lnTo>
                  <a:cubicBezTo>
                    <a:pt x="14649" y="8967"/>
                    <a:pt x="14857" y="8963"/>
                    <a:pt x="15064" y="8963"/>
                  </a:cubicBezTo>
                  <a:cubicBezTo>
                    <a:pt x="16823" y="8963"/>
                    <a:pt x="18585" y="9219"/>
                    <a:pt x="20266" y="9719"/>
                  </a:cubicBezTo>
                  <a:lnTo>
                    <a:pt x="20384" y="9753"/>
                  </a:lnTo>
                  <a:cubicBezTo>
                    <a:pt x="20757" y="9871"/>
                    <a:pt x="21129" y="9973"/>
                    <a:pt x="21536" y="9990"/>
                  </a:cubicBezTo>
                  <a:cubicBezTo>
                    <a:pt x="21557" y="9990"/>
                    <a:pt x="21579" y="9991"/>
                    <a:pt x="21600" y="9991"/>
                  </a:cubicBezTo>
                  <a:cubicBezTo>
                    <a:pt x="22131" y="9991"/>
                    <a:pt x="22579" y="9790"/>
                    <a:pt x="22839" y="9465"/>
                  </a:cubicBezTo>
                  <a:cubicBezTo>
                    <a:pt x="23059" y="9194"/>
                    <a:pt x="23161" y="8957"/>
                    <a:pt x="23127" y="8720"/>
                  </a:cubicBezTo>
                  <a:cubicBezTo>
                    <a:pt x="23127" y="8703"/>
                    <a:pt x="23127" y="8669"/>
                    <a:pt x="23110" y="8635"/>
                  </a:cubicBezTo>
                  <a:lnTo>
                    <a:pt x="23110" y="8635"/>
                  </a:lnTo>
                  <a:cubicBezTo>
                    <a:pt x="23652" y="8686"/>
                    <a:pt x="24092" y="9042"/>
                    <a:pt x="24278" y="9228"/>
                  </a:cubicBezTo>
                  <a:cubicBezTo>
                    <a:pt x="24566" y="9482"/>
                    <a:pt x="24803" y="9786"/>
                    <a:pt x="25040" y="10125"/>
                  </a:cubicBezTo>
                  <a:cubicBezTo>
                    <a:pt x="25193" y="10294"/>
                    <a:pt x="25328" y="10481"/>
                    <a:pt x="25480" y="10667"/>
                  </a:cubicBezTo>
                  <a:cubicBezTo>
                    <a:pt x="26039" y="11310"/>
                    <a:pt x="26581" y="11666"/>
                    <a:pt x="27173" y="11767"/>
                  </a:cubicBezTo>
                  <a:cubicBezTo>
                    <a:pt x="27362" y="11796"/>
                    <a:pt x="27553" y="11812"/>
                    <a:pt x="27740" y="11812"/>
                  </a:cubicBezTo>
                  <a:cubicBezTo>
                    <a:pt x="28225" y="11812"/>
                    <a:pt x="28673" y="11701"/>
                    <a:pt x="28917" y="11395"/>
                  </a:cubicBezTo>
                  <a:cubicBezTo>
                    <a:pt x="30035" y="12512"/>
                    <a:pt x="31575" y="13240"/>
                    <a:pt x="33302" y="13443"/>
                  </a:cubicBezTo>
                  <a:cubicBezTo>
                    <a:pt x="33316" y="13448"/>
                    <a:pt x="33331" y="13450"/>
                    <a:pt x="33346" y="13450"/>
                  </a:cubicBezTo>
                  <a:cubicBezTo>
                    <a:pt x="33388" y="13450"/>
                    <a:pt x="33434" y="13434"/>
                    <a:pt x="33472" y="13410"/>
                  </a:cubicBezTo>
                  <a:cubicBezTo>
                    <a:pt x="33505" y="13359"/>
                    <a:pt x="33539" y="13308"/>
                    <a:pt x="33539" y="13257"/>
                  </a:cubicBezTo>
                  <a:cubicBezTo>
                    <a:pt x="33827" y="10752"/>
                    <a:pt x="32845" y="8127"/>
                    <a:pt x="30983" y="6434"/>
                  </a:cubicBezTo>
                  <a:cubicBezTo>
                    <a:pt x="29577" y="5141"/>
                    <a:pt x="27892" y="4490"/>
                    <a:pt x="26043" y="4490"/>
                  </a:cubicBezTo>
                  <a:cubicBezTo>
                    <a:pt x="25664" y="4490"/>
                    <a:pt x="25279" y="4517"/>
                    <a:pt x="24888" y="4572"/>
                  </a:cubicBezTo>
                  <a:cubicBezTo>
                    <a:pt x="25599" y="3302"/>
                    <a:pt x="25616" y="1457"/>
                    <a:pt x="25210" y="153"/>
                  </a:cubicBezTo>
                  <a:cubicBezTo>
                    <a:pt x="25193" y="68"/>
                    <a:pt x="25091" y="1"/>
                    <a:pt x="25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0" name="Google Shape;140;p2"/>
            <p:cNvSpPr/>
            <p:nvPr/>
          </p:nvSpPr>
          <p:spPr>
            <a:xfrm>
              <a:off x="4342675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7585" y="17134"/>
                  </a:moveTo>
                  <a:cubicBezTo>
                    <a:pt x="7805" y="17134"/>
                    <a:pt x="8025" y="17151"/>
                    <a:pt x="8228" y="17202"/>
                  </a:cubicBezTo>
                  <a:cubicBezTo>
                    <a:pt x="8414" y="17253"/>
                    <a:pt x="8584" y="17321"/>
                    <a:pt x="8753" y="17405"/>
                  </a:cubicBezTo>
                  <a:cubicBezTo>
                    <a:pt x="8550" y="17338"/>
                    <a:pt x="8364" y="17287"/>
                    <a:pt x="8177" y="17270"/>
                  </a:cubicBezTo>
                  <a:cubicBezTo>
                    <a:pt x="8083" y="17259"/>
                    <a:pt x="7987" y="17254"/>
                    <a:pt x="7892" y="17254"/>
                  </a:cubicBezTo>
                  <a:cubicBezTo>
                    <a:pt x="7376" y="17254"/>
                    <a:pt x="6865" y="17407"/>
                    <a:pt x="6451" y="17693"/>
                  </a:cubicBezTo>
                  <a:cubicBezTo>
                    <a:pt x="5943" y="18032"/>
                    <a:pt x="5486" y="18590"/>
                    <a:pt x="5486" y="19217"/>
                  </a:cubicBezTo>
                  <a:cubicBezTo>
                    <a:pt x="5502" y="19792"/>
                    <a:pt x="5960" y="20216"/>
                    <a:pt x="6501" y="20317"/>
                  </a:cubicBezTo>
                  <a:cubicBezTo>
                    <a:pt x="6599" y="20339"/>
                    <a:pt x="6696" y="20349"/>
                    <a:pt x="6792" y="20349"/>
                  </a:cubicBezTo>
                  <a:cubicBezTo>
                    <a:pt x="7144" y="20349"/>
                    <a:pt x="7478" y="20212"/>
                    <a:pt x="7771" y="20013"/>
                  </a:cubicBezTo>
                  <a:lnTo>
                    <a:pt x="7771" y="20013"/>
                  </a:lnTo>
                  <a:cubicBezTo>
                    <a:pt x="7703" y="20165"/>
                    <a:pt x="7619" y="20300"/>
                    <a:pt x="7500" y="20436"/>
                  </a:cubicBezTo>
                  <a:cubicBezTo>
                    <a:pt x="7231" y="20720"/>
                    <a:pt x="6870" y="20885"/>
                    <a:pt x="6510" y="20885"/>
                  </a:cubicBezTo>
                  <a:cubicBezTo>
                    <a:pt x="6462" y="20885"/>
                    <a:pt x="6414" y="20882"/>
                    <a:pt x="6366" y="20876"/>
                  </a:cubicBezTo>
                  <a:cubicBezTo>
                    <a:pt x="5892" y="20825"/>
                    <a:pt x="5502" y="20554"/>
                    <a:pt x="5215" y="20199"/>
                  </a:cubicBezTo>
                  <a:cubicBezTo>
                    <a:pt x="4961" y="19437"/>
                    <a:pt x="5181" y="18607"/>
                    <a:pt x="5756" y="17981"/>
                  </a:cubicBezTo>
                  <a:cubicBezTo>
                    <a:pt x="6247" y="17456"/>
                    <a:pt x="6925" y="17151"/>
                    <a:pt x="7585" y="17134"/>
                  </a:cubicBezTo>
                  <a:close/>
                  <a:moveTo>
                    <a:pt x="25023" y="1829"/>
                  </a:moveTo>
                  <a:cubicBezTo>
                    <a:pt x="25023" y="1880"/>
                    <a:pt x="25023" y="1914"/>
                    <a:pt x="25023" y="1948"/>
                  </a:cubicBezTo>
                  <a:cubicBezTo>
                    <a:pt x="24905" y="2235"/>
                    <a:pt x="24803" y="2523"/>
                    <a:pt x="24668" y="2811"/>
                  </a:cubicBezTo>
                  <a:cubicBezTo>
                    <a:pt x="24515" y="3099"/>
                    <a:pt x="24346" y="3387"/>
                    <a:pt x="24143" y="3658"/>
                  </a:cubicBezTo>
                  <a:cubicBezTo>
                    <a:pt x="23737" y="4199"/>
                    <a:pt x="23229" y="4673"/>
                    <a:pt x="22687" y="5063"/>
                  </a:cubicBezTo>
                  <a:cubicBezTo>
                    <a:pt x="22587" y="5134"/>
                    <a:pt x="22643" y="5265"/>
                    <a:pt x="22734" y="5265"/>
                  </a:cubicBezTo>
                  <a:cubicBezTo>
                    <a:pt x="22751" y="5265"/>
                    <a:pt x="22769" y="5260"/>
                    <a:pt x="22788" y="5249"/>
                  </a:cubicBezTo>
                  <a:cubicBezTo>
                    <a:pt x="23415" y="4910"/>
                    <a:pt x="23957" y="4419"/>
                    <a:pt x="24397" y="3878"/>
                  </a:cubicBezTo>
                  <a:cubicBezTo>
                    <a:pt x="24583" y="3641"/>
                    <a:pt x="24769" y="3404"/>
                    <a:pt x="24922" y="3150"/>
                  </a:cubicBezTo>
                  <a:lnTo>
                    <a:pt x="24922" y="3150"/>
                  </a:lnTo>
                  <a:cubicBezTo>
                    <a:pt x="24803" y="3742"/>
                    <a:pt x="24583" y="4301"/>
                    <a:pt x="24245" y="4724"/>
                  </a:cubicBezTo>
                  <a:cubicBezTo>
                    <a:pt x="24143" y="4826"/>
                    <a:pt x="22805" y="5994"/>
                    <a:pt x="20249" y="5994"/>
                  </a:cubicBezTo>
                  <a:cubicBezTo>
                    <a:pt x="20240" y="5993"/>
                    <a:pt x="20232" y="5992"/>
                    <a:pt x="20223" y="5992"/>
                  </a:cubicBezTo>
                  <a:cubicBezTo>
                    <a:pt x="20116" y="5992"/>
                    <a:pt x="20029" y="6089"/>
                    <a:pt x="20029" y="6214"/>
                  </a:cubicBezTo>
                  <a:cubicBezTo>
                    <a:pt x="20029" y="6333"/>
                    <a:pt x="20130" y="6434"/>
                    <a:pt x="20249" y="6434"/>
                  </a:cubicBezTo>
                  <a:lnTo>
                    <a:pt x="20554" y="6434"/>
                  </a:lnTo>
                  <a:cubicBezTo>
                    <a:pt x="22958" y="6350"/>
                    <a:pt x="24245" y="5334"/>
                    <a:pt x="24515" y="5097"/>
                  </a:cubicBezTo>
                  <a:cubicBezTo>
                    <a:pt x="25060" y="4988"/>
                    <a:pt x="25589" y="4933"/>
                    <a:pt x="26102" y="4933"/>
                  </a:cubicBezTo>
                  <a:cubicBezTo>
                    <a:pt x="27818" y="4933"/>
                    <a:pt x="29348" y="5543"/>
                    <a:pt x="30678" y="6756"/>
                  </a:cubicBezTo>
                  <a:cubicBezTo>
                    <a:pt x="31220" y="7264"/>
                    <a:pt x="31694" y="7839"/>
                    <a:pt x="32066" y="8483"/>
                  </a:cubicBezTo>
                  <a:cubicBezTo>
                    <a:pt x="31846" y="8246"/>
                    <a:pt x="31609" y="8026"/>
                    <a:pt x="31372" y="7789"/>
                  </a:cubicBezTo>
                  <a:cubicBezTo>
                    <a:pt x="31118" y="7552"/>
                    <a:pt x="30847" y="7332"/>
                    <a:pt x="30560" y="7111"/>
                  </a:cubicBezTo>
                  <a:cubicBezTo>
                    <a:pt x="30289" y="6908"/>
                    <a:pt x="30001" y="6722"/>
                    <a:pt x="29730" y="6519"/>
                  </a:cubicBezTo>
                  <a:cubicBezTo>
                    <a:pt x="29719" y="6508"/>
                    <a:pt x="29707" y="6503"/>
                    <a:pt x="29695" y="6503"/>
                  </a:cubicBezTo>
                  <a:cubicBezTo>
                    <a:pt x="29655" y="6503"/>
                    <a:pt x="29623" y="6560"/>
                    <a:pt x="29662" y="6587"/>
                  </a:cubicBezTo>
                  <a:cubicBezTo>
                    <a:pt x="29933" y="6807"/>
                    <a:pt x="30187" y="7044"/>
                    <a:pt x="30441" y="7298"/>
                  </a:cubicBezTo>
                  <a:cubicBezTo>
                    <a:pt x="30678" y="7518"/>
                    <a:pt x="30915" y="7755"/>
                    <a:pt x="31169" y="7992"/>
                  </a:cubicBezTo>
                  <a:cubicBezTo>
                    <a:pt x="31406" y="8229"/>
                    <a:pt x="31643" y="8466"/>
                    <a:pt x="31880" y="8720"/>
                  </a:cubicBezTo>
                  <a:cubicBezTo>
                    <a:pt x="31999" y="8838"/>
                    <a:pt x="32117" y="8957"/>
                    <a:pt x="32236" y="9092"/>
                  </a:cubicBezTo>
                  <a:cubicBezTo>
                    <a:pt x="32320" y="9177"/>
                    <a:pt x="32405" y="9312"/>
                    <a:pt x="32507" y="9363"/>
                  </a:cubicBezTo>
                  <a:cubicBezTo>
                    <a:pt x="32608" y="9566"/>
                    <a:pt x="32676" y="9786"/>
                    <a:pt x="32761" y="9990"/>
                  </a:cubicBezTo>
                  <a:cubicBezTo>
                    <a:pt x="32270" y="9312"/>
                    <a:pt x="31728" y="8669"/>
                    <a:pt x="31118" y="8076"/>
                  </a:cubicBezTo>
                  <a:cubicBezTo>
                    <a:pt x="30255" y="7264"/>
                    <a:pt x="29307" y="6587"/>
                    <a:pt x="28274" y="6011"/>
                  </a:cubicBezTo>
                  <a:cubicBezTo>
                    <a:pt x="28266" y="6007"/>
                    <a:pt x="28258" y="6005"/>
                    <a:pt x="28250" y="6005"/>
                  </a:cubicBezTo>
                  <a:cubicBezTo>
                    <a:pt x="28196" y="6005"/>
                    <a:pt x="28164" y="6100"/>
                    <a:pt x="28223" y="6129"/>
                  </a:cubicBezTo>
                  <a:cubicBezTo>
                    <a:pt x="29188" y="6756"/>
                    <a:pt x="30086" y="7484"/>
                    <a:pt x="30898" y="8297"/>
                  </a:cubicBezTo>
                  <a:cubicBezTo>
                    <a:pt x="31660" y="9058"/>
                    <a:pt x="32388" y="9905"/>
                    <a:pt x="32964" y="10802"/>
                  </a:cubicBezTo>
                  <a:cubicBezTo>
                    <a:pt x="33031" y="11056"/>
                    <a:pt x="33065" y="11310"/>
                    <a:pt x="33099" y="11564"/>
                  </a:cubicBezTo>
                  <a:cubicBezTo>
                    <a:pt x="32998" y="11412"/>
                    <a:pt x="32913" y="11243"/>
                    <a:pt x="32811" y="11073"/>
                  </a:cubicBezTo>
                  <a:cubicBezTo>
                    <a:pt x="32710" y="10904"/>
                    <a:pt x="32608" y="10718"/>
                    <a:pt x="32507" y="10565"/>
                  </a:cubicBezTo>
                  <a:cubicBezTo>
                    <a:pt x="32388" y="10396"/>
                    <a:pt x="32320" y="10210"/>
                    <a:pt x="32202" y="10040"/>
                  </a:cubicBezTo>
                  <a:cubicBezTo>
                    <a:pt x="31796" y="9414"/>
                    <a:pt x="31271" y="8838"/>
                    <a:pt x="30729" y="8330"/>
                  </a:cubicBezTo>
                  <a:cubicBezTo>
                    <a:pt x="29595" y="7264"/>
                    <a:pt x="28291" y="6451"/>
                    <a:pt x="26835" y="5909"/>
                  </a:cubicBezTo>
                  <a:cubicBezTo>
                    <a:pt x="26826" y="5907"/>
                    <a:pt x="26818" y="5905"/>
                    <a:pt x="26810" y="5905"/>
                  </a:cubicBezTo>
                  <a:cubicBezTo>
                    <a:pt x="26723" y="5905"/>
                    <a:pt x="26674" y="6065"/>
                    <a:pt x="26767" y="6096"/>
                  </a:cubicBezTo>
                  <a:cubicBezTo>
                    <a:pt x="28139" y="6705"/>
                    <a:pt x="29425" y="7535"/>
                    <a:pt x="30509" y="8551"/>
                  </a:cubicBezTo>
                  <a:cubicBezTo>
                    <a:pt x="31067" y="9075"/>
                    <a:pt x="31542" y="9668"/>
                    <a:pt x="32049" y="10227"/>
                  </a:cubicBezTo>
                  <a:cubicBezTo>
                    <a:pt x="32490" y="10718"/>
                    <a:pt x="32930" y="11310"/>
                    <a:pt x="33133" y="11954"/>
                  </a:cubicBezTo>
                  <a:cubicBezTo>
                    <a:pt x="33150" y="12157"/>
                    <a:pt x="33150" y="12343"/>
                    <a:pt x="33150" y="12546"/>
                  </a:cubicBezTo>
                  <a:cubicBezTo>
                    <a:pt x="32862" y="11886"/>
                    <a:pt x="32507" y="11276"/>
                    <a:pt x="32100" y="10701"/>
                  </a:cubicBezTo>
                  <a:cubicBezTo>
                    <a:pt x="30373" y="8280"/>
                    <a:pt x="27631" y="6299"/>
                    <a:pt x="24634" y="5926"/>
                  </a:cubicBezTo>
                  <a:cubicBezTo>
                    <a:pt x="24566" y="5926"/>
                    <a:pt x="24549" y="6028"/>
                    <a:pt x="24617" y="6045"/>
                  </a:cubicBezTo>
                  <a:cubicBezTo>
                    <a:pt x="25413" y="6282"/>
                    <a:pt x="26208" y="6570"/>
                    <a:pt x="26970" y="6942"/>
                  </a:cubicBezTo>
                  <a:cubicBezTo>
                    <a:pt x="29595" y="8178"/>
                    <a:pt x="31660" y="10311"/>
                    <a:pt x="32879" y="12936"/>
                  </a:cubicBezTo>
                  <a:cubicBezTo>
                    <a:pt x="32744" y="12902"/>
                    <a:pt x="32608" y="12885"/>
                    <a:pt x="32490" y="12851"/>
                  </a:cubicBezTo>
                  <a:cubicBezTo>
                    <a:pt x="32100" y="12241"/>
                    <a:pt x="31745" y="11615"/>
                    <a:pt x="31321" y="11022"/>
                  </a:cubicBezTo>
                  <a:cubicBezTo>
                    <a:pt x="30915" y="10464"/>
                    <a:pt x="30475" y="9922"/>
                    <a:pt x="29984" y="9431"/>
                  </a:cubicBezTo>
                  <a:cubicBezTo>
                    <a:pt x="28968" y="8432"/>
                    <a:pt x="27834" y="7586"/>
                    <a:pt x="26547" y="6976"/>
                  </a:cubicBezTo>
                  <a:cubicBezTo>
                    <a:pt x="26528" y="6965"/>
                    <a:pt x="26509" y="6960"/>
                    <a:pt x="26492" y="6960"/>
                  </a:cubicBezTo>
                  <a:cubicBezTo>
                    <a:pt x="26402" y="6960"/>
                    <a:pt x="26346" y="7091"/>
                    <a:pt x="26445" y="7162"/>
                  </a:cubicBezTo>
                  <a:cubicBezTo>
                    <a:pt x="27631" y="7856"/>
                    <a:pt x="28748" y="8686"/>
                    <a:pt x="29713" y="9651"/>
                  </a:cubicBezTo>
                  <a:cubicBezTo>
                    <a:pt x="30221" y="10142"/>
                    <a:pt x="30678" y="10667"/>
                    <a:pt x="31101" y="11209"/>
                  </a:cubicBezTo>
                  <a:cubicBezTo>
                    <a:pt x="31474" y="11700"/>
                    <a:pt x="31846" y="12208"/>
                    <a:pt x="32134" y="12749"/>
                  </a:cubicBezTo>
                  <a:cubicBezTo>
                    <a:pt x="31948" y="12699"/>
                    <a:pt x="31779" y="12648"/>
                    <a:pt x="31609" y="12580"/>
                  </a:cubicBezTo>
                  <a:cubicBezTo>
                    <a:pt x="31372" y="12174"/>
                    <a:pt x="31067" y="11801"/>
                    <a:pt x="30797" y="11412"/>
                  </a:cubicBezTo>
                  <a:cubicBezTo>
                    <a:pt x="30543" y="11039"/>
                    <a:pt x="30272" y="10667"/>
                    <a:pt x="29950" y="10311"/>
                  </a:cubicBezTo>
                  <a:cubicBezTo>
                    <a:pt x="29628" y="9939"/>
                    <a:pt x="29307" y="9566"/>
                    <a:pt x="28934" y="9245"/>
                  </a:cubicBezTo>
                  <a:cubicBezTo>
                    <a:pt x="28579" y="8923"/>
                    <a:pt x="28189" y="8669"/>
                    <a:pt x="27800" y="8398"/>
                  </a:cubicBezTo>
                  <a:cubicBezTo>
                    <a:pt x="27790" y="8392"/>
                    <a:pt x="27781" y="8389"/>
                    <a:pt x="27772" y="8389"/>
                  </a:cubicBezTo>
                  <a:cubicBezTo>
                    <a:pt x="27733" y="8389"/>
                    <a:pt x="27708" y="8438"/>
                    <a:pt x="27749" y="8466"/>
                  </a:cubicBezTo>
                  <a:cubicBezTo>
                    <a:pt x="28122" y="8771"/>
                    <a:pt x="28460" y="9109"/>
                    <a:pt x="28816" y="9431"/>
                  </a:cubicBezTo>
                  <a:cubicBezTo>
                    <a:pt x="29154" y="9753"/>
                    <a:pt x="29510" y="10057"/>
                    <a:pt x="29815" y="10413"/>
                  </a:cubicBezTo>
                  <a:cubicBezTo>
                    <a:pt x="30136" y="10785"/>
                    <a:pt x="30458" y="11175"/>
                    <a:pt x="30746" y="11598"/>
                  </a:cubicBezTo>
                  <a:cubicBezTo>
                    <a:pt x="30915" y="11852"/>
                    <a:pt x="31051" y="12123"/>
                    <a:pt x="31186" y="12411"/>
                  </a:cubicBezTo>
                  <a:cubicBezTo>
                    <a:pt x="31017" y="12326"/>
                    <a:pt x="30864" y="12258"/>
                    <a:pt x="30712" y="12174"/>
                  </a:cubicBezTo>
                  <a:cubicBezTo>
                    <a:pt x="30712" y="12123"/>
                    <a:pt x="30712" y="12089"/>
                    <a:pt x="30695" y="12038"/>
                  </a:cubicBezTo>
                  <a:cubicBezTo>
                    <a:pt x="30610" y="11835"/>
                    <a:pt x="30509" y="11666"/>
                    <a:pt x="30390" y="11480"/>
                  </a:cubicBezTo>
                  <a:cubicBezTo>
                    <a:pt x="30323" y="11395"/>
                    <a:pt x="30272" y="11310"/>
                    <a:pt x="30204" y="11243"/>
                  </a:cubicBezTo>
                  <a:cubicBezTo>
                    <a:pt x="30119" y="11175"/>
                    <a:pt x="30052" y="11107"/>
                    <a:pt x="29984" y="11022"/>
                  </a:cubicBezTo>
                  <a:cubicBezTo>
                    <a:pt x="29865" y="10870"/>
                    <a:pt x="29747" y="10701"/>
                    <a:pt x="29611" y="10548"/>
                  </a:cubicBezTo>
                  <a:cubicBezTo>
                    <a:pt x="29493" y="10396"/>
                    <a:pt x="29324" y="10261"/>
                    <a:pt x="29188" y="10125"/>
                  </a:cubicBezTo>
                  <a:cubicBezTo>
                    <a:pt x="29179" y="10119"/>
                    <a:pt x="29168" y="10116"/>
                    <a:pt x="29158" y="10116"/>
                  </a:cubicBezTo>
                  <a:cubicBezTo>
                    <a:pt x="29116" y="10116"/>
                    <a:pt x="29079" y="10165"/>
                    <a:pt x="29120" y="10193"/>
                  </a:cubicBezTo>
                  <a:cubicBezTo>
                    <a:pt x="29256" y="10328"/>
                    <a:pt x="29374" y="10498"/>
                    <a:pt x="29527" y="10633"/>
                  </a:cubicBezTo>
                  <a:cubicBezTo>
                    <a:pt x="29662" y="10785"/>
                    <a:pt x="29781" y="10938"/>
                    <a:pt x="29899" y="11107"/>
                  </a:cubicBezTo>
                  <a:cubicBezTo>
                    <a:pt x="29950" y="11192"/>
                    <a:pt x="29984" y="11293"/>
                    <a:pt x="30018" y="11395"/>
                  </a:cubicBezTo>
                  <a:cubicBezTo>
                    <a:pt x="30052" y="11480"/>
                    <a:pt x="30102" y="11564"/>
                    <a:pt x="30136" y="11649"/>
                  </a:cubicBezTo>
                  <a:cubicBezTo>
                    <a:pt x="30170" y="11733"/>
                    <a:pt x="30204" y="11818"/>
                    <a:pt x="30238" y="11886"/>
                  </a:cubicBezTo>
                  <a:cubicBezTo>
                    <a:pt x="29798" y="11598"/>
                    <a:pt x="29408" y="11259"/>
                    <a:pt x="29053" y="10887"/>
                  </a:cubicBezTo>
                  <a:cubicBezTo>
                    <a:pt x="28951" y="10531"/>
                    <a:pt x="28257" y="8940"/>
                    <a:pt x="24566" y="6688"/>
                  </a:cubicBezTo>
                  <a:cubicBezTo>
                    <a:pt x="24531" y="6665"/>
                    <a:pt x="24492" y="6654"/>
                    <a:pt x="24454" y="6654"/>
                  </a:cubicBezTo>
                  <a:cubicBezTo>
                    <a:pt x="24380" y="6654"/>
                    <a:pt x="24306" y="6695"/>
                    <a:pt x="24261" y="6773"/>
                  </a:cubicBezTo>
                  <a:cubicBezTo>
                    <a:pt x="24194" y="6874"/>
                    <a:pt x="24228" y="7010"/>
                    <a:pt x="24329" y="7078"/>
                  </a:cubicBezTo>
                  <a:cubicBezTo>
                    <a:pt x="27851" y="9211"/>
                    <a:pt x="28528" y="10718"/>
                    <a:pt x="28630" y="11005"/>
                  </a:cubicBezTo>
                  <a:cubicBezTo>
                    <a:pt x="28596" y="11056"/>
                    <a:pt x="28562" y="11107"/>
                    <a:pt x="28511" y="11158"/>
                  </a:cubicBezTo>
                  <a:cubicBezTo>
                    <a:pt x="28291" y="10802"/>
                    <a:pt x="27952" y="10498"/>
                    <a:pt x="27681" y="10176"/>
                  </a:cubicBezTo>
                  <a:cubicBezTo>
                    <a:pt x="27394" y="9837"/>
                    <a:pt x="27123" y="9499"/>
                    <a:pt x="26801" y="9177"/>
                  </a:cubicBezTo>
                  <a:cubicBezTo>
                    <a:pt x="26175" y="8534"/>
                    <a:pt x="25413" y="8076"/>
                    <a:pt x="24634" y="7670"/>
                  </a:cubicBezTo>
                  <a:cubicBezTo>
                    <a:pt x="24623" y="7665"/>
                    <a:pt x="24613" y="7662"/>
                    <a:pt x="24604" y="7662"/>
                  </a:cubicBezTo>
                  <a:cubicBezTo>
                    <a:pt x="24557" y="7662"/>
                    <a:pt x="24541" y="7726"/>
                    <a:pt x="24583" y="7755"/>
                  </a:cubicBezTo>
                  <a:cubicBezTo>
                    <a:pt x="25294" y="8246"/>
                    <a:pt x="25938" y="8838"/>
                    <a:pt x="26581" y="9397"/>
                  </a:cubicBezTo>
                  <a:cubicBezTo>
                    <a:pt x="26903" y="9685"/>
                    <a:pt x="27224" y="9956"/>
                    <a:pt x="27512" y="10277"/>
                  </a:cubicBezTo>
                  <a:cubicBezTo>
                    <a:pt x="27800" y="10599"/>
                    <a:pt x="27986" y="10972"/>
                    <a:pt x="28257" y="11293"/>
                  </a:cubicBezTo>
                  <a:cubicBezTo>
                    <a:pt x="28128" y="11345"/>
                    <a:pt x="27979" y="11367"/>
                    <a:pt x="27817" y="11367"/>
                  </a:cubicBezTo>
                  <a:cubicBezTo>
                    <a:pt x="27767" y="11367"/>
                    <a:pt x="27716" y="11365"/>
                    <a:pt x="27664" y="11361"/>
                  </a:cubicBezTo>
                  <a:cubicBezTo>
                    <a:pt x="27648" y="11243"/>
                    <a:pt x="27546" y="11107"/>
                    <a:pt x="27495" y="11005"/>
                  </a:cubicBezTo>
                  <a:cubicBezTo>
                    <a:pt x="27411" y="10870"/>
                    <a:pt x="27343" y="10735"/>
                    <a:pt x="27258" y="10599"/>
                  </a:cubicBezTo>
                  <a:cubicBezTo>
                    <a:pt x="27089" y="10328"/>
                    <a:pt x="26903" y="10091"/>
                    <a:pt x="26699" y="9854"/>
                  </a:cubicBezTo>
                  <a:cubicBezTo>
                    <a:pt x="26293" y="9380"/>
                    <a:pt x="25853" y="8923"/>
                    <a:pt x="25294" y="8635"/>
                  </a:cubicBezTo>
                  <a:cubicBezTo>
                    <a:pt x="25284" y="8629"/>
                    <a:pt x="25275" y="8626"/>
                    <a:pt x="25266" y="8626"/>
                  </a:cubicBezTo>
                  <a:cubicBezTo>
                    <a:pt x="25227" y="8626"/>
                    <a:pt x="25199" y="8676"/>
                    <a:pt x="25226" y="8703"/>
                  </a:cubicBezTo>
                  <a:cubicBezTo>
                    <a:pt x="25650" y="9160"/>
                    <a:pt x="26107" y="9549"/>
                    <a:pt x="26479" y="10024"/>
                  </a:cubicBezTo>
                  <a:cubicBezTo>
                    <a:pt x="26683" y="10261"/>
                    <a:pt x="26852" y="10514"/>
                    <a:pt x="27021" y="10768"/>
                  </a:cubicBezTo>
                  <a:cubicBezTo>
                    <a:pt x="27106" y="10887"/>
                    <a:pt x="27190" y="11022"/>
                    <a:pt x="27258" y="11141"/>
                  </a:cubicBezTo>
                  <a:cubicBezTo>
                    <a:pt x="27292" y="11209"/>
                    <a:pt x="27326" y="11276"/>
                    <a:pt x="27360" y="11344"/>
                  </a:cubicBezTo>
                  <a:cubicBezTo>
                    <a:pt x="27326" y="11344"/>
                    <a:pt x="27292" y="11327"/>
                    <a:pt x="27241" y="11327"/>
                  </a:cubicBezTo>
                  <a:cubicBezTo>
                    <a:pt x="27173" y="11310"/>
                    <a:pt x="27106" y="11293"/>
                    <a:pt x="27038" y="11276"/>
                  </a:cubicBezTo>
                  <a:cubicBezTo>
                    <a:pt x="27038" y="11259"/>
                    <a:pt x="27038" y="11226"/>
                    <a:pt x="27021" y="11209"/>
                  </a:cubicBezTo>
                  <a:cubicBezTo>
                    <a:pt x="26903" y="10921"/>
                    <a:pt x="26733" y="10633"/>
                    <a:pt x="26547" y="10379"/>
                  </a:cubicBezTo>
                  <a:cubicBezTo>
                    <a:pt x="26361" y="10108"/>
                    <a:pt x="26158" y="9871"/>
                    <a:pt x="25921" y="9634"/>
                  </a:cubicBezTo>
                  <a:cubicBezTo>
                    <a:pt x="25899" y="9612"/>
                    <a:pt x="25874" y="9603"/>
                    <a:pt x="25850" y="9603"/>
                  </a:cubicBezTo>
                  <a:cubicBezTo>
                    <a:pt x="25765" y="9603"/>
                    <a:pt x="25689" y="9724"/>
                    <a:pt x="25768" y="9803"/>
                  </a:cubicBezTo>
                  <a:cubicBezTo>
                    <a:pt x="25971" y="10024"/>
                    <a:pt x="26158" y="10277"/>
                    <a:pt x="26327" y="10531"/>
                  </a:cubicBezTo>
                  <a:cubicBezTo>
                    <a:pt x="26412" y="10650"/>
                    <a:pt x="26496" y="10785"/>
                    <a:pt x="26564" y="10921"/>
                  </a:cubicBezTo>
                  <a:cubicBezTo>
                    <a:pt x="26615" y="10989"/>
                    <a:pt x="26649" y="11056"/>
                    <a:pt x="26683" y="11124"/>
                  </a:cubicBezTo>
                  <a:cubicBezTo>
                    <a:pt x="26395" y="10955"/>
                    <a:pt x="26107" y="10718"/>
                    <a:pt x="25819" y="10379"/>
                  </a:cubicBezTo>
                  <a:cubicBezTo>
                    <a:pt x="25684" y="10210"/>
                    <a:pt x="25531" y="10024"/>
                    <a:pt x="25396" y="9854"/>
                  </a:cubicBezTo>
                  <a:cubicBezTo>
                    <a:pt x="25159" y="9516"/>
                    <a:pt x="24888" y="9194"/>
                    <a:pt x="24583" y="8889"/>
                  </a:cubicBezTo>
                  <a:cubicBezTo>
                    <a:pt x="24084" y="8435"/>
                    <a:pt x="23504" y="8184"/>
                    <a:pt x="22963" y="8184"/>
                  </a:cubicBezTo>
                  <a:cubicBezTo>
                    <a:pt x="22898" y="8184"/>
                    <a:pt x="22835" y="8188"/>
                    <a:pt x="22772" y="8195"/>
                  </a:cubicBezTo>
                  <a:cubicBezTo>
                    <a:pt x="22391" y="7936"/>
                    <a:pt x="20652" y="6937"/>
                    <a:pt x="16335" y="6937"/>
                  </a:cubicBezTo>
                  <a:cubicBezTo>
                    <a:pt x="15855" y="6937"/>
                    <a:pt x="15343" y="6949"/>
                    <a:pt x="14797" y="6976"/>
                  </a:cubicBezTo>
                  <a:cubicBezTo>
                    <a:pt x="14679" y="6976"/>
                    <a:pt x="14577" y="7078"/>
                    <a:pt x="14594" y="7196"/>
                  </a:cubicBezTo>
                  <a:cubicBezTo>
                    <a:pt x="14594" y="7332"/>
                    <a:pt x="14696" y="7416"/>
                    <a:pt x="14831" y="7416"/>
                  </a:cubicBezTo>
                  <a:cubicBezTo>
                    <a:pt x="15358" y="7390"/>
                    <a:pt x="15852" y="7379"/>
                    <a:pt x="16316" y="7379"/>
                  </a:cubicBezTo>
                  <a:cubicBezTo>
                    <a:pt x="21009" y="7379"/>
                    <a:pt x="22553" y="8586"/>
                    <a:pt x="22568" y="8601"/>
                  </a:cubicBezTo>
                  <a:cubicBezTo>
                    <a:pt x="22653" y="8669"/>
                    <a:pt x="22670" y="8720"/>
                    <a:pt x="22687" y="8754"/>
                  </a:cubicBezTo>
                  <a:cubicBezTo>
                    <a:pt x="22331" y="8534"/>
                    <a:pt x="21925" y="8381"/>
                    <a:pt x="21553" y="8246"/>
                  </a:cubicBezTo>
                  <a:cubicBezTo>
                    <a:pt x="21129" y="8093"/>
                    <a:pt x="20689" y="7975"/>
                    <a:pt x="20266" y="7873"/>
                  </a:cubicBezTo>
                  <a:cubicBezTo>
                    <a:pt x="19614" y="7710"/>
                    <a:pt x="18944" y="7649"/>
                    <a:pt x="18275" y="7649"/>
                  </a:cubicBezTo>
                  <a:cubicBezTo>
                    <a:pt x="18041" y="7649"/>
                    <a:pt x="17807" y="7657"/>
                    <a:pt x="17574" y="7670"/>
                  </a:cubicBezTo>
                  <a:cubicBezTo>
                    <a:pt x="17506" y="7670"/>
                    <a:pt x="17523" y="7772"/>
                    <a:pt x="17591" y="7772"/>
                  </a:cubicBezTo>
                  <a:cubicBezTo>
                    <a:pt x="18471" y="7839"/>
                    <a:pt x="19352" y="8009"/>
                    <a:pt x="20215" y="8229"/>
                  </a:cubicBezTo>
                  <a:cubicBezTo>
                    <a:pt x="20638" y="8347"/>
                    <a:pt x="21045" y="8466"/>
                    <a:pt x="21451" y="8635"/>
                  </a:cubicBezTo>
                  <a:cubicBezTo>
                    <a:pt x="21823" y="8771"/>
                    <a:pt x="22179" y="8957"/>
                    <a:pt x="22551" y="9109"/>
                  </a:cubicBezTo>
                  <a:cubicBezTo>
                    <a:pt x="22535" y="9126"/>
                    <a:pt x="22518" y="9160"/>
                    <a:pt x="22501" y="9177"/>
                  </a:cubicBezTo>
                  <a:cubicBezTo>
                    <a:pt x="22467" y="9211"/>
                    <a:pt x="22433" y="9245"/>
                    <a:pt x="22399" y="9279"/>
                  </a:cubicBezTo>
                  <a:cubicBezTo>
                    <a:pt x="22264" y="9194"/>
                    <a:pt x="22094" y="9143"/>
                    <a:pt x="21959" y="9075"/>
                  </a:cubicBezTo>
                  <a:cubicBezTo>
                    <a:pt x="21756" y="8991"/>
                    <a:pt x="21586" y="8906"/>
                    <a:pt x="21383" y="8838"/>
                  </a:cubicBezTo>
                  <a:cubicBezTo>
                    <a:pt x="20977" y="8669"/>
                    <a:pt x="20554" y="8567"/>
                    <a:pt x="20130" y="8483"/>
                  </a:cubicBezTo>
                  <a:cubicBezTo>
                    <a:pt x="20125" y="8482"/>
                    <a:pt x="20120" y="8481"/>
                    <a:pt x="20116" y="8481"/>
                  </a:cubicBezTo>
                  <a:cubicBezTo>
                    <a:pt x="20061" y="8481"/>
                    <a:pt x="20051" y="8569"/>
                    <a:pt x="20113" y="8584"/>
                  </a:cubicBezTo>
                  <a:cubicBezTo>
                    <a:pt x="20520" y="8720"/>
                    <a:pt x="20909" y="8889"/>
                    <a:pt x="21299" y="9058"/>
                  </a:cubicBezTo>
                  <a:cubicBezTo>
                    <a:pt x="21485" y="9143"/>
                    <a:pt x="21688" y="9211"/>
                    <a:pt x="21874" y="9329"/>
                  </a:cubicBezTo>
                  <a:cubicBezTo>
                    <a:pt x="21942" y="9363"/>
                    <a:pt x="22010" y="9414"/>
                    <a:pt x="22077" y="9465"/>
                  </a:cubicBezTo>
                  <a:cubicBezTo>
                    <a:pt x="22010" y="9482"/>
                    <a:pt x="21925" y="9516"/>
                    <a:pt x="21857" y="9516"/>
                  </a:cubicBezTo>
                  <a:cubicBezTo>
                    <a:pt x="21756" y="9482"/>
                    <a:pt x="21654" y="9448"/>
                    <a:pt x="21569" y="9414"/>
                  </a:cubicBezTo>
                  <a:cubicBezTo>
                    <a:pt x="21434" y="9363"/>
                    <a:pt x="21316" y="9312"/>
                    <a:pt x="21197" y="9262"/>
                  </a:cubicBezTo>
                  <a:cubicBezTo>
                    <a:pt x="20960" y="9160"/>
                    <a:pt x="20706" y="9092"/>
                    <a:pt x="20452" y="8991"/>
                  </a:cubicBezTo>
                  <a:cubicBezTo>
                    <a:pt x="20447" y="8990"/>
                    <a:pt x="20442" y="8989"/>
                    <a:pt x="20438" y="8989"/>
                  </a:cubicBezTo>
                  <a:cubicBezTo>
                    <a:pt x="20362" y="8989"/>
                    <a:pt x="20322" y="9111"/>
                    <a:pt x="20401" y="9143"/>
                  </a:cubicBezTo>
                  <a:cubicBezTo>
                    <a:pt x="20638" y="9262"/>
                    <a:pt x="20858" y="9363"/>
                    <a:pt x="21095" y="9465"/>
                  </a:cubicBezTo>
                  <a:cubicBezTo>
                    <a:pt x="21112" y="9482"/>
                    <a:pt x="21129" y="9482"/>
                    <a:pt x="21146" y="9499"/>
                  </a:cubicBezTo>
                  <a:cubicBezTo>
                    <a:pt x="20943" y="9448"/>
                    <a:pt x="20723" y="9397"/>
                    <a:pt x="20503" y="9329"/>
                  </a:cubicBezTo>
                  <a:lnTo>
                    <a:pt x="20384" y="9295"/>
                  </a:lnTo>
                  <a:cubicBezTo>
                    <a:pt x="18657" y="8777"/>
                    <a:pt x="16840" y="8514"/>
                    <a:pt x="15022" y="8514"/>
                  </a:cubicBezTo>
                  <a:cubicBezTo>
                    <a:pt x="13988" y="8514"/>
                    <a:pt x="12954" y="8599"/>
                    <a:pt x="11936" y="8771"/>
                  </a:cubicBezTo>
                  <a:cubicBezTo>
                    <a:pt x="11767" y="8771"/>
                    <a:pt x="10548" y="8771"/>
                    <a:pt x="8905" y="9329"/>
                  </a:cubicBezTo>
                  <a:cubicBezTo>
                    <a:pt x="7314" y="9871"/>
                    <a:pt x="5011" y="11073"/>
                    <a:pt x="3098" y="13714"/>
                  </a:cubicBezTo>
                  <a:cubicBezTo>
                    <a:pt x="3031" y="13816"/>
                    <a:pt x="3064" y="13951"/>
                    <a:pt x="3149" y="14036"/>
                  </a:cubicBezTo>
                  <a:cubicBezTo>
                    <a:pt x="3200" y="14053"/>
                    <a:pt x="3251" y="14070"/>
                    <a:pt x="3301" y="14070"/>
                  </a:cubicBezTo>
                  <a:cubicBezTo>
                    <a:pt x="3369" y="14070"/>
                    <a:pt x="3420" y="14036"/>
                    <a:pt x="3471" y="13985"/>
                  </a:cubicBezTo>
                  <a:cubicBezTo>
                    <a:pt x="5299" y="11446"/>
                    <a:pt x="7500" y="10277"/>
                    <a:pt x="9024" y="9753"/>
                  </a:cubicBezTo>
                  <a:cubicBezTo>
                    <a:pt x="10509" y="9238"/>
                    <a:pt x="11668" y="9210"/>
                    <a:pt x="11908" y="9210"/>
                  </a:cubicBezTo>
                  <a:cubicBezTo>
                    <a:pt x="11936" y="9210"/>
                    <a:pt x="11951" y="9211"/>
                    <a:pt x="11953" y="9211"/>
                  </a:cubicBezTo>
                  <a:lnTo>
                    <a:pt x="11987" y="9211"/>
                  </a:lnTo>
                  <a:cubicBezTo>
                    <a:pt x="12198" y="9188"/>
                    <a:pt x="12411" y="9178"/>
                    <a:pt x="12623" y="9178"/>
                  </a:cubicBezTo>
                  <a:cubicBezTo>
                    <a:pt x="13536" y="9178"/>
                    <a:pt x="14442" y="9379"/>
                    <a:pt x="15170" y="9736"/>
                  </a:cubicBezTo>
                  <a:cubicBezTo>
                    <a:pt x="14696" y="9634"/>
                    <a:pt x="14205" y="9583"/>
                    <a:pt x="13731" y="9549"/>
                  </a:cubicBezTo>
                  <a:cubicBezTo>
                    <a:pt x="13432" y="9518"/>
                    <a:pt x="13129" y="9505"/>
                    <a:pt x="12826" y="9505"/>
                  </a:cubicBezTo>
                  <a:cubicBezTo>
                    <a:pt x="12477" y="9505"/>
                    <a:pt x="12128" y="9522"/>
                    <a:pt x="11784" y="9549"/>
                  </a:cubicBezTo>
                  <a:cubicBezTo>
                    <a:pt x="10480" y="9651"/>
                    <a:pt x="9210" y="9939"/>
                    <a:pt x="8042" y="10498"/>
                  </a:cubicBezTo>
                  <a:cubicBezTo>
                    <a:pt x="7996" y="10528"/>
                    <a:pt x="8034" y="10601"/>
                    <a:pt x="8079" y="10601"/>
                  </a:cubicBezTo>
                  <a:cubicBezTo>
                    <a:pt x="8084" y="10601"/>
                    <a:pt x="8088" y="10601"/>
                    <a:pt x="8093" y="10599"/>
                  </a:cubicBezTo>
                  <a:cubicBezTo>
                    <a:pt x="9312" y="10227"/>
                    <a:pt x="10565" y="9956"/>
                    <a:pt x="11834" y="9871"/>
                  </a:cubicBezTo>
                  <a:cubicBezTo>
                    <a:pt x="12052" y="9864"/>
                    <a:pt x="12272" y="9860"/>
                    <a:pt x="12493" y="9860"/>
                  </a:cubicBezTo>
                  <a:cubicBezTo>
                    <a:pt x="12805" y="9860"/>
                    <a:pt x="13118" y="9868"/>
                    <a:pt x="13426" y="9888"/>
                  </a:cubicBezTo>
                  <a:cubicBezTo>
                    <a:pt x="11767" y="9990"/>
                    <a:pt x="10141" y="10277"/>
                    <a:pt x="8533" y="10752"/>
                  </a:cubicBezTo>
                  <a:cubicBezTo>
                    <a:pt x="8364" y="10802"/>
                    <a:pt x="4233" y="11801"/>
                    <a:pt x="2946" y="16508"/>
                  </a:cubicBezTo>
                  <a:cubicBezTo>
                    <a:pt x="2912" y="16626"/>
                    <a:pt x="2980" y="16745"/>
                    <a:pt x="3098" y="16779"/>
                  </a:cubicBezTo>
                  <a:lnTo>
                    <a:pt x="3166" y="16779"/>
                  </a:lnTo>
                  <a:cubicBezTo>
                    <a:pt x="3251" y="16779"/>
                    <a:pt x="3335" y="16711"/>
                    <a:pt x="3369" y="16626"/>
                  </a:cubicBezTo>
                  <a:cubicBezTo>
                    <a:pt x="4300" y="13206"/>
                    <a:pt x="6789" y="11869"/>
                    <a:pt x="7991" y="11395"/>
                  </a:cubicBezTo>
                  <a:lnTo>
                    <a:pt x="7991" y="11395"/>
                  </a:lnTo>
                  <a:cubicBezTo>
                    <a:pt x="7873" y="11463"/>
                    <a:pt x="7754" y="11530"/>
                    <a:pt x="7653" y="11598"/>
                  </a:cubicBezTo>
                  <a:cubicBezTo>
                    <a:pt x="7077" y="11954"/>
                    <a:pt x="6569" y="12360"/>
                    <a:pt x="6078" y="12817"/>
                  </a:cubicBezTo>
                  <a:cubicBezTo>
                    <a:pt x="5096" y="13748"/>
                    <a:pt x="4300" y="14883"/>
                    <a:pt x="3776" y="16119"/>
                  </a:cubicBezTo>
                  <a:cubicBezTo>
                    <a:pt x="3753" y="16176"/>
                    <a:pt x="3799" y="16225"/>
                    <a:pt x="3842" y="16225"/>
                  </a:cubicBezTo>
                  <a:cubicBezTo>
                    <a:pt x="3863" y="16225"/>
                    <a:pt x="3883" y="16214"/>
                    <a:pt x="3894" y="16186"/>
                  </a:cubicBezTo>
                  <a:cubicBezTo>
                    <a:pt x="4487" y="15001"/>
                    <a:pt x="5282" y="13934"/>
                    <a:pt x="6264" y="13054"/>
                  </a:cubicBezTo>
                  <a:cubicBezTo>
                    <a:pt x="6755" y="12597"/>
                    <a:pt x="7297" y="12208"/>
                    <a:pt x="7856" y="11852"/>
                  </a:cubicBezTo>
                  <a:cubicBezTo>
                    <a:pt x="8296" y="11581"/>
                    <a:pt x="8753" y="11378"/>
                    <a:pt x="9210" y="11175"/>
                  </a:cubicBezTo>
                  <a:cubicBezTo>
                    <a:pt x="9346" y="11175"/>
                    <a:pt x="9464" y="11192"/>
                    <a:pt x="9583" y="11209"/>
                  </a:cubicBezTo>
                  <a:cubicBezTo>
                    <a:pt x="9227" y="11344"/>
                    <a:pt x="8889" y="11513"/>
                    <a:pt x="8550" y="11666"/>
                  </a:cubicBezTo>
                  <a:cubicBezTo>
                    <a:pt x="7974" y="11954"/>
                    <a:pt x="7433" y="12309"/>
                    <a:pt x="6925" y="12699"/>
                  </a:cubicBezTo>
                  <a:cubicBezTo>
                    <a:pt x="5926" y="13460"/>
                    <a:pt x="5062" y="14425"/>
                    <a:pt x="4419" y="15509"/>
                  </a:cubicBezTo>
                  <a:cubicBezTo>
                    <a:pt x="4373" y="15566"/>
                    <a:pt x="4428" y="15623"/>
                    <a:pt x="4489" y="15623"/>
                  </a:cubicBezTo>
                  <a:cubicBezTo>
                    <a:pt x="4518" y="15623"/>
                    <a:pt x="4549" y="15610"/>
                    <a:pt x="4571" y="15577"/>
                  </a:cubicBezTo>
                  <a:cubicBezTo>
                    <a:pt x="5299" y="14561"/>
                    <a:pt x="6146" y="13647"/>
                    <a:pt x="7162" y="12902"/>
                  </a:cubicBezTo>
                  <a:cubicBezTo>
                    <a:pt x="7636" y="12546"/>
                    <a:pt x="8144" y="12241"/>
                    <a:pt x="8685" y="11971"/>
                  </a:cubicBezTo>
                  <a:cubicBezTo>
                    <a:pt x="9176" y="11717"/>
                    <a:pt x="9684" y="11530"/>
                    <a:pt x="10192" y="11344"/>
                  </a:cubicBezTo>
                  <a:cubicBezTo>
                    <a:pt x="10412" y="11395"/>
                    <a:pt x="10615" y="11480"/>
                    <a:pt x="10819" y="11564"/>
                  </a:cubicBezTo>
                  <a:cubicBezTo>
                    <a:pt x="8144" y="12140"/>
                    <a:pt x="5773" y="14053"/>
                    <a:pt x="4707" y="16576"/>
                  </a:cubicBezTo>
                  <a:cubicBezTo>
                    <a:pt x="4250" y="17608"/>
                    <a:pt x="4131" y="18540"/>
                    <a:pt x="4317" y="19352"/>
                  </a:cubicBezTo>
                  <a:cubicBezTo>
                    <a:pt x="4554" y="20419"/>
                    <a:pt x="5384" y="21215"/>
                    <a:pt x="6315" y="21316"/>
                  </a:cubicBezTo>
                  <a:cubicBezTo>
                    <a:pt x="6380" y="21324"/>
                    <a:pt x="6445" y="21328"/>
                    <a:pt x="6511" y="21328"/>
                  </a:cubicBezTo>
                  <a:cubicBezTo>
                    <a:pt x="6992" y="21328"/>
                    <a:pt x="7481" y="21113"/>
                    <a:pt x="7839" y="20741"/>
                  </a:cubicBezTo>
                  <a:cubicBezTo>
                    <a:pt x="8177" y="20368"/>
                    <a:pt x="8330" y="19894"/>
                    <a:pt x="8262" y="19437"/>
                  </a:cubicBezTo>
                  <a:cubicBezTo>
                    <a:pt x="8248" y="19336"/>
                    <a:pt x="8160" y="19260"/>
                    <a:pt x="8061" y="19260"/>
                  </a:cubicBezTo>
                  <a:cubicBezTo>
                    <a:pt x="8044" y="19260"/>
                    <a:pt x="8026" y="19263"/>
                    <a:pt x="8008" y="19268"/>
                  </a:cubicBezTo>
                  <a:cubicBezTo>
                    <a:pt x="7890" y="19285"/>
                    <a:pt x="7822" y="19369"/>
                    <a:pt x="7822" y="19488"/>
                  </a:cubicBezTo>
                  <a:cubicBezTo>
                    <a:pt x="7508" y="19729"/>
                    <a:pt x="7118" y="19944"/>
                    <a:pt x="6723" y="19944"/>
                  </a:cubicBezTo>
                  <a:cubicBezTo>
                    <a:pt x="6563" y="19944"/>
                    <a:pt x="6403" y="19909"/>
                    <a:pt x="6247" y="19826"/>
                  </a:cubicBezTo>
                  <a:cubicBezTo>
                    <a:pt x="5587" y="19454"/>
                    <a:pt x="5909" y="18675"/>
                    <a:pt x="6332" y="18252"/>
                  </a:cubicBezTo>
                  <a:cubicBezTo>
                    <a:pt x="6725" y="17844"/>
                    <a:pt x="7293" y="17598"/>
                    <a:pt x="7868" y="17598"/>
                  </a:cubicBezTo>
                  <a:cubicBezTo>
                    <a:pt x="7938" y="17598"/>
                    <a:pt x="8007" y="17601"/>
                    <a:pt x="8076" y="17608"/>
                  </a:cubicBezTo>
                  <a:cubicBezTo>
                    <a:pt x="8702" y="17659"/>
                    <a:pt x="9159" y="17998"/>
                    <a:pt x="9617" y="18370"/>
                  </a:cubicBezTo>
                  <a:cubicBezTo>
                    <a:pt x="9633" y="18404"/>
                    <a:pt x="9650" y="18455"/>
                    <a:pt x="9650" y="18489"/>
                  </a:cubicBezTo>
                  <a:cubicBezTo>
                    <a:pt x="9701" y="18641"/>
                    <a:pt x="9735" y="18794"/>
                    <a:pt x="9752" y="18963"/>
                  </a:cubicBezTo>
                  <a:cubicBezTo>
                    <a:pt x="9633" y="19234"/>
                    <a:pt x="9464" y="19505"/>
                    <a:pt x="9261" y="19759"/>
                  </a:cubicBezTo>
                  <a:cubicBezTo>
                    <a:pt x="9159" y="19894"/>
                    <a:pt x="9041" y="20029"/>
                    <a:pt x="8905" y="20165"/>
                  </a:cubicBezTo>
                  <a:cubicBezTo>
                    <a:pt x="8770" y="20283"/>
                    <a:pt x="8618" y="20385"/>
                    <a:pt x="8448" y="20487"/>
                  </a:cubicBezTo>
                  <a:cubicBezTo>
                    <a:pt x="8374" y="20531"/>
                    <a:pt x="8430" y="20628"/>
                    <a:pt x="8502" y="20628"/>
                  </a:cubicBezTo>
                  <a:cubicBezTo>
                    <a:pt x="8512" y="20628"/>
                    <a:pt x="8523" y="20626"/>
                    <a:pt x="8533" y="20622"/>
                  </a:cubicBezTo>
                  <a:cubicBezTo>
                    <a:pt x="8872" y="20436"/>
                    <a:pt x="9193" y="20216"/>
                    <a:pt x="9464" y="19945"/>
                  </a:cubicBezTo>
                  <a:cubicBezTo>
                    <a:pt x="9566" y="19860"/>
                    <a:pt x="9650" y="19759"/>
                    <a:pt x="9735" y="19640"/>
                  </a:cubicBezTo>
                  <a:lnTo>
                    <a:pt x="9735" y="19640"/>
                  </a:lnTo>
                  <a:cubicBezTo>
                    <a:pt x="9701" y="19860"/>
                    <a:pt x="9633" y="20063"/>
                    <a:pt x="9532" y="20267"/>
                  </a:cubicBezTo>
                  <a:cubicBezTo>
                    <a:pt x="9447" y="20351"/>
                    <a:pt x="9363" y="20436"/>
                    <a:pt x="9261" y="20504"/>
                  </a:cubicBezTo>
                  <a:cubicBezTo>
                    <a:pt x="9058" y="20639"/>
                    <a:pt x="8838" y="20774"/>
                    <a:pt x="8618" y="20876"/>
                  </a:cubicBezTo>
                  <a:cubicBezTo>
                    <a:pt x="8398" y="20978"/>
                    <a:pt x="8144" y="21062"/>
                    <a:pt x="7907" y="21130"/>
                  </a:cubicBezTo>
                  <a:cubicBezTo>
                    <a:pt x="7653" y="21198"/>
                    <a:pt x="7433" y="21282"/>
                    <a:pt x="7162" y="21299"/>
                  </a:cubicBezTo>
                  <a:cubicBezTo>
                    <a:pt x="7094" y="21299"/>
                    <a:pt x="7111" y="21401"/>
                    <a:pt x="7179" y="21401"/>
                  </a:cubicBezTo>
                  <a:cubicBezTo>
                    <a:pt x="7335" y="21411"/>
                    <a:pt x="7491" y="21420"/>
                    <a:pt x="7648" y="21420"/>
                  </a:cubicBezTo>
                  <a:cubicBezTo>
                    <a:pt x="7762" y="21420"/>
                    <a:pt x="7877" y="21415"/>
                    <a:pt x="7991" y="21401"/>
                  </a:cubicBezTo>
                  <a:cubicBezTo>
                    <a:pt x="8245" y="21350"/>
                    <a:pt x="8482" y="21265"/>
                    <a:pt x="8719" y="21164"/>
                  </a:cubicBezTo>
                  <a:cubicBezTo>
                    <a:pt x="8838" y="21113"/>
                    <a:pt x="8956" y="21045"/>
                    <a:pt x="9075" y="20978"/>
                  </a:cubicBezTo>
                  <a:lnTo>
                    <a:pt x="9075" y="20978"/>
                  </a:lnTo>
                  <a:cubicBezTo>
                    <a:pt x="8855" y="21232"/>
                    <a:pt x="8601" y="21452"/>
                    <a:pt x="8330" y="21638"/>
                  </a:cubicBezTo>
                  <a:cubicBezTo>
                    <a:pt x="8313" y="21655"/>
                    <a:pt x="8279" y="21655"/>
                    <a:pt x="8262" y="21655"/>
                  </a:cubicBezTo>
                  <a:cubicBezTo>
                    <a:pt x="8144" y="21689"/>
                    <a:pt x="8008" y="21706"/>
                    <a:pt x="7890" y="21723"/>
                  </a:cubicBezTo>
                  <a:cubicBezTo>
                    <a:pt x="7825" y="21728"/>
                    <a:pt x="7759" y="21730"/>
                    <a:pt x="7693" y="21730"/>
                  </a:cubicBezTo>
                  <a:cubicBezTo>
                    <a:pt x="7532" y="21730"/>
                    <a:pt x="7368" y="21718"/>
                    <a:pt x="7212" y="21706"/>
                  </a:cubicBezTo>
                  <a:cubicBezTo>
                    <a:pt x="6975" y="21689"/>
                    <a:pt x="6755" y="21638"/>
                    <a:pt x="6535" y="21587"/>
                  </a:cubicBezTo>
                  <a:cubicBezTo>
                    <a:pt x="6281" y="21502"/>
                    <a:pt x="6044" y="21452"/>
                    <a:pt x="5824" y="21333"/>
                  </a:cubicBezTo>
                  <a:cubicBezTo>
                    <a:pt x="5813" y="21328"/>
                    <a:pt x="5803" y="21325"/>
                    <a:pt x="5793" y="21325"/>
                  </a:cubicBezTo>
                  <a:cubicBezTo>
                    <a:pt x="5743" y="21325"/>
                    <a:pt x="5717" y="21389"/>
                    <a:pt x="5773" y="21418"/>
                  </a:cubicBezTo>
                  <a:cubicBezTo>
                    <a:pt x="5993" y="21570"/>
                    <a:pt x="6197" y="21723"/>
                    <a:pt x="6451" y="21807"/>
                  </a:cubicBezTo>
                  <a:cubicBezTo>
                    <a:pt x="6688" y="21892"/>
                    <a:pt x="6925" y="21943"/>
                    <a:pt x="7179" y="21977"/>
                  </a:cubicBezTo>
                  <a:cubicBezTo>
                    <a:pt x="7365" y="22010"/>
                    <a:pt x="7534" y="22010"/>
                    <a:pt x="7720" y="22010"/>
                  </a:cubicBezTo>
                  <a:cubicBezTo>
                    <a:pt x="7568" y="22078"/>
                    <a:pt x="7416" y="22129"/>
                    <a:pt x="7263" y="22197"/>
                  </a:cubicBezTo>
                  <a:cubicBezTo>
                    <a:pt x="7195" y="22180"/>
                    <a:pt x="7128" y="22180"/>
                    <a:pt x="7094" y="22180"/>
                  </a:cubicBezTo>
                  <a:cubicBezTo>
                    <a:pt x="6027" y="22061"/>
                    <a:pt x="5062" y="21435"/>
                    <a:pt x="4453" y="20554"/>
                  </a:cubicBezTo>
                  <a:cubicBezTo>
                    <a:pt x="4436" y="20532"/>
                    <a:pt x="4415" y="20522"/>
                    <a:pt x="4396" y="20522"/>
                  </a:cubicBezTo>
                  <a:cubicBezTo>
                    <a:pt x="4359" y="20522"/>
                    <a:pt x="4329" y="20560"/>
                    <a:pt x="4351" y="20605"/>
                  </a:cubicBezTo>
                  <a:cubicBezTo>
                    <a:pt x="4639" y="21130"/>
                    <a:pt x="5045" y="21536"/>
                    <a:pt x="5536" y="21858"/>
                  </a:cubicBezTo>
                  <a:cubicBezTo>
                    <a:pt x="5875" y="22095"/>
                    <a:pt x="6264" y="22247"/>
                    <a:pt x="6671" y="22366"/>
                  </a:cubicBezTo>
                  <a:cubicBezTo>
                    <a:pt x="6417" y="22417"/>
                    <a:pt x="6163" y="22451"/>
                    <a:pt x="5909" y="22467"/>
                  </a:cubicBezTo>
                  <a:cubicBezTo>
                    <a:pt x="5282" y="22146"/>
                    <a:pt x="4707" y="21672"/>
                    <a:pt x="4317" y="21079"/>
                  </a:cubicBezTo>
                  <a:cubicBezTo>
                    <a:pt x="3894" y="20436"/>
                    <a:pt x="3708" y="19725"/>
                    <a:pt x="3640" y="18963"/>
                  </a:cubicBezTo>
                  <a:cubicBezTo>
                    <a:pt x="3632" y="18906"/>
                    <a:pt x="3592" y="18880"/>
                    <a:pt x="3554" y="18880"/>
                  </a:cubicBezTo>
                  <a:cubicBezTo>
                    <a:pt x="3512" y="18880"/>
                    <a:pt x="3471" y="18910"/>
                    <a:pt x="3471" y="18963"/>
                  </a:cubicBezTo>
                  <a:cubicBezTo>
                    <a:pt x="3335" y="20317"/>
                    <a:pt x="4165" y="21706"/>
                    <a:pt x="5299" y="22451"/>
                  </a:cubicBezTo>
                  <a:cubicBezTo>
                    <a:pt x="5248" y="22434"/>
                    <a:pt x="5181" y="22434"/>
                    <a:pt x="5130" y="22434"/>
                  </a:cubicBezTo>
                  <a:cubicBezTo>
                    <a:pt x="3115" y="21452"/>
                    <a:pt x="3200" y="18743"/>
                    <a:pt x="3200" y="18709"/>
                  </a:cubicBezTo>
                  <a:cubicBezTo>
                    <a:pt x="3217" y="18590"/>
                    <a:pt x="3115" y="18472"/>
                    <a:pt x="2997" y="18472"/>
                  </a:cubicBezTo>
                  <a:cubicBezTo>
                    <a:pt x="2878" y="18472"/>
                    <a:pt x="2760" y="18557"/>
                    <a:pt x="2760" y="18692"/>
                  </a:cubicBezTo>
                  <a:cubicBezTo>
                    <a:pt x="2760" y="18794"/>
                    <a:pt x="2692" y="20724"/>
                    <a:pt x="3877" y="22044"/>
                  </a:cubicBezTo>
                  <a:cubicBezTo>
                    <a:pt x="3471" y="21841"/>
                    <a:pt x="3098" y="21587"/>
                    <a:pt x="2743" y="21282"/>
                  </a:cubicBezTo>
                  <a:cubicBezTo>
                    <a:pt x="1625" y="18810"/>
                    <a:pt x="2489" y="16068"/>
                    <a:pt x="2506" y="16051"/>
                  </a:cubicBezTo>
                  <a:cubicBezTo>
                    <a:pt x="2540" y="15932"/>
                    <a:pt x="2472" y="15797"/>
                    <a:pt x="2370" y="15763"/>
                  </a:cubicBezTo>
                  <a:cubicBezTo>
                    <a:pt x="2349" y="15757"/>
                    <a:pt x="2328" y="15754"/>
                    <a:pt x="2306" y="15754"/>
                  </a:cubicBezTo>
                  <a:cubicBezTo>
                    <a:pt x="2207" y="15754"/>
                    <a:pt x="2110" y="15815"/>
                    <a:pt x="2082" y="15898"/>
                  </a:cubicBezTo>
                  <a:cubicBezTo>
                    <a:pt x="2049" y="16017"/>
                    <a:pt x="1354" y="18184"/>
                    <a:pt x="1981" y="20487"/>
                  </a:cubicBezTo>
                  <a:cubicBezTo>
                    <a:pt x="1812" y="20267"/>
                    <a:pt x="1642" y="20029"/>
                    <a:pt x="1507" y="19776"/>
                  </a:cubicBezTo>
                  <a:cubicBezTo>
                    <a:pt x="1490" y="19742"/>
                    <a:pt x="1490" y="19708"/>
                    <a:pt x="1490" y="19674"/>
                  </a:cubicBezTo>
                  <a:cubicBezTo>
                    <a:pt x="1473" y="19522"/>
                    <a:pt x="1456" y="19386"/>
                    <a:pt x="1439" y="19234"/>
                  </a:cubicBezTo>
                  <a:cubicBezTo>
                    <a:pt x="1422" y="18980"/>
                    <a:pt x="1422" y="18709"/>
                    <a:pt x="1422" y="18438"/>
                  </a:cubicBezTo>
                  <a:cubicBezTo>
                    <a:pt x="1439" y="17862"/>
                    <a:pt x="1507" y="17304"/>
                    <a:pt x="1625" y="16745"/>
                  </a:cubicBezTo>
                  <a:cubicBezTo>
                    <a:pt x="1636" y="16674"/>
                    <a:pt x="1578" y="16627"/>
                    <a:pt x="1523" y="16627"/>
                  </a:cubicBezTo>
                  <a:cubicBezTo>
                    <a:pt x="1487" y="16627"/>
                    <a:pt x="1453" y="16647"/>
                    <a:pt x="1439" y="16694"/>
                  </a:cubicBezTo>
                  <a:cubicBezTo>
                    <a:pt x="1287" y="17253"/>
                    <a:pt x="1185" y="17829"/>
                    <a:pt x="1168" y="18404"/>
                  </a:cubicBezTo>
                  <a:cubicBezTo>
                    <a:pt x="1151" y="18641"/>
                    <a:pt x="1168" y="18895"/>
                    <a:pt x="1185" y="19132"/>
                  </a:cubicBezTo>
                  <a:cubicBezTo>
                    <a:pt x="1134" y="19014"/>
                    <a:pt x="1084" y="18895"/>
                    <a:pt x="1033" y="18777"/>
                  </a:cubicBezTo>
                  <a:cubicBezTo>
                    <a:pt x="1050" y="18709"/>
                    <a:pt x="1050" y="18658"/>
                    <a:pt x="1033" y="18590"/>
                  </a:cubicBezTo>
                  <a:cubicBezTo>
                    <a:pt x="1033" y="18523"/>
                    <a:pt x="1033" y="18455"/>
                    <a:pt x="1016" y="18387"/>
                  </a:cubicBezTo>
                  <a:cubicBezTo>
                    <a:pt x="1016" y="18252"/>
                    <a:pt x="1016" y="18116"/>
                    <a:pt x="1016" y="17981"/>
                  </a:cubicBezTo>
                  <a:cubicBezTo>
                    <a:pt x="1016" y="17862"/>
                    <a:pt x="1016" y="17727"/>
                    <a:pt x="1016" y="17591"/>
                  </a:cubicBezTo>
                  <a:cubicBezTo>
                    <a:pt x="1016" y="17456"/>
                    <a:pt x="1016" y="17321"/>
                    <a:pt x="1033" y="17168"/>
                  </a:cubicBezTo>
                  <a:cubicBezTo>
                    <a:pt x="1043" y="17109"/>
                    <a:pt x="995" y="17073"/>
                    <a:pt x="951" y="17073"/>
                  </a:cubicBezTo>
                  <a:cubicBezTo>
                    <a:pt x="918" y="17073"/>
                    <a:pt x="888" y="17092"/>
                    <a:pt x="880" y="17134"/>
                  </a:cubicBezTo>
                  <a:cubicBezTo>
                    <a:pt x="830" y="17270"/>
                    <a:pt x="796" y="17422"/>
                    <a:pt x="762" y="17558"/>
                  </a:cubicBezTo>
                  <a:cubicBezTo>
                    <a:pt x="745" y="17591"/>
                    <a:pt x="745" y="17625"/>
                    <a:pt x="745" y="17676"/>
                  </a:cubicBezTo>
                  <a:cubicBezTo>
                    <a:pt x="728" y="17575"/>
                    <a:pt x="711" y="17473"/>
                    <a:pt x="694" y="17371"/>
                  </a:cubicBezTo>
                  <a:cubicBezTo>
                    <a:pt x="457" y="15357"/>
                    <a:pt x="1101" y="13122"/>
                    <a:pt x="2523" y="11107"/>
                  </a:cubicBezTo>
                  <a:cubicBezTo>
                    <a:pt x="4300" y="8567"/>
                    <a:pt x="7043" y="6705"/>
                    <a:pt x="10057" y="5994"/>
                  </a:cubicBezTo>
                  <a:cubicBezTo>
                    <a:pt x="11564" y="5638"/>
                    <a:pt x="13155" y="5554"/>
                    <a:pt x="14696" y="5469"/>
                  </a:cubicBezTo>
                  <a:cubicBezTo>
                    <a:pt x="15932" y="5401"/>
                    <a:pt x="17218" y="5334"/>
                    <a:pt x="18471" y="5114"/>
                  </a:cubicBezTo>
                  <a:cubicBezTo>
                    <a:pt x="20604" y="4758"/>
                    <a:pt x="22382" y="3945"/>
                    <a:pt x="23601" y="2794"/>
                  </a:cubicBezTo>
                  <a:lnTo>
                    <a:pt x="23601" y="2794"/>
                  </a:lnTo>
                  <a:cubicBezTo>
                    <a:pt x="23296" y="3184"/>
                    <a:pt x="22941" y="3539"/>
                    <a:pt x="22551" y="3861"/>
                  </a:cubicBezTo>
                  <a:cubicBezTo>
                    <a:pt x="22060" y="4250"/>
                    <a:pt x="21536" y="4572"/>
                    <a:pt x="20960" y="4843"/>
                  </a:cubicBezTo>
                  <a:cubicBezTo>
                    <a:pt x="20384" y="5114"/>
                    <a:pt x="19758" y="5266"/>
                    <a:pt x="19165" y="5503"/>
                  </a:cubicBezTo>
                  <a:cubicBezTo>
                    <a:pt x="19098" y="5520"/>
                    <a:pt x="19115" y="5622"/>
                    <a:pt x="19182" y="5622"/>
                  </a:cubicBezTo>
                  <a:cubicBezTo>
                    <a:pt x="19204" y="5622"/>
                    <a:pt x="19226" y="5622"/>
                    <a:pt x="19248" y="5622"/>
                  </a:cubicBezTo>
                  <a:cubicBezTo>
                    <a:pt x="19869" y="5622"/>
                    <a:pt x="20488" y="5392"/>
                    <a:pt x="21045" y="5131"/>
                  </a:cubicBezTo>
                  <a:cubicBezTo>
                    <a:pt x="21671" y="4860"/>
                    <a:pt x="22247" y="4470"/>
                    <a:pt x="22755" y="4030"/>
                  </a:cubicBezTo>
                  <a:cubicBezTo>
                    <a:pt x="23381" y="3522"/>
                    <a:pt x="23991" y="2896"/>
                    <a:pt x="24465" y="2202"/>
                  </a:cubicBezTo>
                  <a:lnTo>
                    <a:pt x="24465" y="2202"/>
                  </a:lnTo>
                  <a:cubicBezTo>
                    <a:pt x="24431" y="2269"/>
                    <a:pt x="24397" y="2320"/>
                    <a:pt x="24380" y="2388"/>
                  </a:cubicBezTo>
                  <a:cubicBezTo>
                    <a:pt x="24143" y="2845"/>
                    <a:pt x="23855" y="3268"/>
                    <a:pt x="23516" y="3658"/>
                  </a:cubicBezTo>
                  <a:cubicBezTo>
                    <a:pt x="23178" y="4030"/>
                    <a:pt x="22788" y="4369"/>
                    <a:pt x="22365" y="4640"/>
                  </a:cubicBezTo>
                  <a:cubicBezTo>
                    <a:pt x="21942" y="4910"/>
                    <a:pt x="21485" y="5114"/>
                    <a:pt x="21062" y="5385"/>
                  </a:cubicBezTo>
                  <a:cubicBezTo>
                    <a:pt x="21028" y="5418"/>
                    <a:pt x="21045" y="5486"/>
                    <a:pt x="21095" y="5486"/>
                  </a:cubicBezTo>
                  <a:cubicBezTo>
                    <a:pt x="21637" y="5435"/>
                    <a:pt x="22111" y="5181"/>
                    <a:pt x="22551" y="4894"/>
                  </a:cubicBezTo>
                  <a:cubicBezTo>
                    <a:pt x="22992" y="4589"/>
                    <a:pt x="23398" y="4233"/>
                    <a:pt x="23754" y="3844"/>
                  </a:cubicBezTo>
                  <a:cubicBezTo>
                    <a:pt x="24126" y="3421"/>
                    <a:pt x="24448" y="2980"/>
                    <a:pt x="24702" y="2506"/>
                  </a:cubicBezTo>
                  <a:cubicBezTo>
                    <a:pt x="24820" y="2286"/>
                    <a:pt x="24922" y="2066"/>
                    <a:pt x="25023" y="1829"/>
                  </a:cubicBezTo>
                  <a:close/>
                  <a:moveTo>
                    <a:pt x="25006" y="1"/>
                  </a:moveTo>
                  <a:cubicBezTo>
                    <a:pt x="24905" y="1"/>
                    <a:pt x="24820" y="68"/>
                    <a:pt x="24786" y="153"/>
                  </a:cubicBezTo>
                  <a:cubicBezTo>
                    <a:pt x="23957" y="2828"/>
                    <a:pt x="20943" y="4250"/>
                    <a:pt x="18403" y="4673"/>
                  </a:cubicBezTo>
                  <a:cubicBezTo>
                    <a:pt x="17184" y="4894"/>
                    <a:pt x="15898" y="4961"/>
                    <a:pt x="14679" y="5029"/>
                  </a:cubicBezTo>
                  <a:cubicBezTo>
                    <a:pt x="13121" y="5097"/>
                    <a:pt x="11513" y="5181"/>
                    <a:pt x="9955" y="5554"/>
                  </a:cubicBezTo>
                  <a:cubicBezTo>
                    <a:pt x="6840" y="6299"/>
                    <a:pt x="3996" y="8229"/>
                    <a:pt x="2150" y="10853"/>
                  </a:cubicBezTo>
                  <a:cubicBezTo>
                    <a:pt x="660" y="12952"/>
                    <a:pt x="0" y="15289"/>
                    <a:pt x="254" y="17422"/>
                  </a:cubicBezTo>
                  <a:cubicBezTo>
                    <a:pt x="559" y="19928"/>
                    <a:pt x="2218" y="22061"/>
                    <a:pt x="4385" y="22721"/>
                  </a:cubicBezTo>
                  <a:cubicBezTo>
                    <a:pt x="4588" y="22789"/>
                    <a:pt x="4791" y="22823"/>
                    <a:pt x="5011" y="22857"/>
                  </a:cubicBezTo>
                  <a:lnTo>
                    <a:pt x="5045" y="22857"/>
                  </a:lnTo>
                  <a:cubicBezTo>
                    <a:pt x="5248" y="22895"/>
                    <a:pt x="5452" y="22914"/>
                    <a:pt x="5655" y="22914"/>
                  </a:cubicBezTo>
                  <a:cubicBezTo>
                    <a:pt x="5723" y="22914"/>
                    <a:pt x="5790" y="22912"/>
                    <a:pt x="5858" y="22908"/>
                  </a:cubicBezTo>
                  <a:cubicBezTo>
                    <a:pt x="7314" y="22857"/>
                    <a:pt x="8736" y="22180"/>
                    <a:pt x="9600" y="21028"/>
                  </a:cubicBezTo>
                  <a:cubicBezTo>
                    <a:pt x="10192" y="20250"/>
                    <a:pt x="10378" y="19217"/>
                    <a:pt x="10074" y="18336"/>
                  </a:cubicBezTo>
                  <a:cubicBezTo>
                    <a:pt x="9803" y="17558"/>
                    <a:pt x="9193" y="16999"/>
                    <a:pt x="8347" y="16779"/>
                  </a:cubicBezTo>
                  <a:cubicBezTo>
                    <a:pt x="8112" y="16717"/>
                    <a:pt x="7874" y="16687"/>
                    <a:pt x="7637" y="16687"/>
                  </a:cubicBezTo>
                  <a:cubicBezTo>
                    <a:pt x="6830" y="16687"/>
                    <a:pt x="6037" y="17035"/>
                    <a:pt x="5435" y="17676"/>
                  </a:cubicBezTo>
                  <a:cubicBezTo>
                    <a:pt x="5045" y="18082"/>
                    <a:pt x="4808" y="18573"/>
                    <a:pt x="4707" y="19064"/>
                  </a:cubicBezTo>
                  <a:cubicBezTo>
                    <a:pt x="4605" y="18387"/>
                    <a:pt x="4741" y="17608"/>
                    <a:pt x="5113" y="16745"/>
                  </a:cubicBezTo>
                  <a:cubicBezTo>
                    <a:pt x="6214" y="14172"/>
                    <a:pt x="8719" y="12275"/>
                    <a:pt x="11496" y="11903"/>
                  </a:cubicBezTo>
                  <a:cubicBezTo>
                    <a:pt x="11580" y="11886"/>
                    <a:pt x="11665" y="11818"/>
                    <a:pt x="11682" y="11733"/>
                  </a:cubicBezTo>
                  <a:cubicBezTo>
                    <a:pt x="11699" y="11649"/>
                    <a:pt x="11665" y="11547"/>
                    <a:pt x="11597" y="11496"/>
                  </a:cubicBezTo>
                  <a:cubicBezTo>
                    <a:pt x="11140" y="11192"/>
                    <a:pt x="10582" y="10955"/>
                    <a:pt x="10006" y="10819"/>
                  </a:cubicBezTo>
                  <a:cubicBezTo>
                    <a:pt x="11550" y="10469"/>
                    <a:pt x="13124" y="10298"/>
                    <a:pt x="14704" y="10298"/>
                  </a:cubicBezTo>
                  <a:cubicBezTo>
                    <a:pt x="15186" y="10298"/>
                    <a:pt x="15669" y="10314"/>
                    <a:pt x="16152" y="10345"/>
                  </a:cubicBezTo>
                  <a:cubicBezTo>
                    <a:pt x="16162" y="10347"/>
                    <a:pt x="16173" y="10348"/>
                    <a:pt x="16183" y="10348"/>
                  </a:cubicBezTo>
                  <a:cubicBezTo>
                    <a:pt x="16270" y="10348"/>
                    <a:pt x="16342" y="10286"/>
                    <a:pt x="16372" y="10210"/>
                  </a:cubicBezTo>
                  <a:cubicBezTo>
                    <a:pt x="16406" y="10125"/>
                    <a:pt x="16389" y="10024"/>
                    <a:pt x="16321" y="9956"/>
                  </a:cubicBezTo>
                  <a:cubicBezTo>
                    <a:pt x="15779" y="9482"/>
                    <a:pt x="15102" y="9160"/>
                    <a:pt x="14391" y="8974"/>
                  </a:cubicBezTo>
                  <a:lnTo>
                    <a:pt x="14442" y="8974"/>
                  </a:lnTo>
                  <a:cubicBezTo>
                    <a:pt x="14649" y="8967"/>
                    <a:pt x="14857" y="8963"/>
                    <a:pt x="15064" y="8963"/>
                  </a:cubicBezTo>
                  <a:cubicBezTo>
                    <a:pt x="16823" y="8963"/>
                    <a:pt x="18585" y="9219"/>
                    <a:pt x="20266" y="9719"/>
                  </a:cubicBezTo>
                  <a:lnTo>
                    <a:pt x="20384" y="9753"/>
                  </a:lnTo>
                  <a:cubicBezTo>
                    <a:pt x="20757" y="9871"/>
                    <a:pt x="21129" y="9973"/>
                    <a:pt x="21536" y="9990"/>
                  </a:cubicBezTo>
                  <a:cubicBezTo>
                    <a:pt x="21557" y="9990"/>
                    <a:pt x="21579" y="9991"/>
                    <a:pt x="21600" y="9991"/>
                  </a:cubicBezTo>
                  <a:cubicBezTo>
                    <a:pt x="22131" y="9991"/>
                    <a:pt x="22579" y="9790"/>
                    <a:pt x="22839" y="9465"/>
                  </a:cubicBezTo>
                  <a:cubicBezTo>
                    <a:pt x="23059" y="9194"/>
                    <a:pt x="23161" y="8957"/>
                    <a:pt x="23127" y="8720"/>
                  </a:cubicBezTo>
                  <a:cubicBezTo>
                    <a:pt x="23127" y="8703"/>
                    <a:pt x="23127" y="8669"/>
                    <a:pt x="23110" y="8635"/>
                  </a:cubicBezTo>
                  <a:lnTo>
                    <a:pt x="23110" y="8635"/>
                  </a:lnTo>
                  <a:cubicBezTo>
                    <a:pt x="23652" y="8686"/>
                    <a:pt x="24092" y="9042"/>
                    <a:pt x="24278" y="9228"/>
                  </a:cubicBezTo>
                  <a:cubicBezTo>
                    <a:pt x="24566" y="9482"/>
                    <a:pt x="24803" y="9786"/>
                    <a:pt x="25040" y="10125"/>
                  </a:cubicBezTo>
                  <a:cubicBezTo>
                    <a:pt x="25193" y="10294"/>
                    <a:pt x="25328" y="10481"/>
                    <a:pt x="25480" y="10667"/>
                  </a:cubicBezTo>
                  <a:cubicBezTo>
                    <a:pt x="26039" y="11310"/>
                    <a:pt x="26581" y="11666"/>
                    <a:pt x="27173" y="11767"/>
                  </a:cubicBezTo>
                  <a:cubicBezTo>
                    <a:pt x="27362" y="11796"/>
                    <a:pt x="27553" y="11812"/>
                    <a:pt x="27740" y="11812"/>
                  </a:cubicBezTo>
                  <a:cubicBezTo>
                    <a:pt x="28225" y="11812"/>
                    <a:pt x="28673" y="11701"/>
                    <a:pt x="28917" y="11395"/>
                  </a:cubicBezTo>
                  <a:cubicBezTo>
                    <a:pt x="30035" y="12512"/>
                    <a:pt x="31575" y="13240"/>
                    <a:pt x="33302" y="13443"/>
                  </a:cubicBezTo>
                  <a:cubicBezTo>
                    <a:pt x="33316" y="13448"/>
                    <a:pt x="33331" y="13450"/>
                    <a:pt x="33346" y="13450"/>
                  </a:cubicBezTo>
                  <a:cubicBezTo>
                    <a:pt x="33388" y="13450"/>
                    <a:pt x="33434" y="13434"/>
                    <a:pt x="33472" y="13410"/>
                  </a:cubicBezTo>
                  <a:cubicBezTo>
                    <a:pt x="33505" y="13359"/>
                    <a:pt x="33539" y="13308"/>
                    <a:pt x="33539" y="13257"/>
                  </a:cubicBezTo>
                  <a:cubicBezTo>
                    <a:pt x="33827" y="10752"/>
                    <a:pt x="32845" y="8127"/>
                    <a:pt x="30983" y="6434"/>
                  </a:cubicBezTo>
                  <a:cubicBezTo>
                    <a:pt x="29577" y="5141"/>
                    <a:pt x="27892" y="4490"/>
                    <a:pt x="26043" y="4490"/>
                  </a:cubicBezTo>
                  <a:cubicBezTo>
                    <a:pt x="25664" y="4490"/>
                    <a:pt x="25279" y="4517"/>
                    <a:pt x="24888" y="4572"/>
                  </a:cubicBezTo>
                  <a:cubicBezTo>
                    <a:pt x="25599" y="3302"/>
                    <a:pt x="25616" y="1457"/>
                    <a:pt x="25210" y="153"/>
                  </a:cubicBezTo>
                  <a:cubicBezTo>
                    <a:pt x="25193" y="68"/>
                    <a:pt x="25091" y="1"/>
                    <a:pt x="25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1" name="Google Shape;141;p2"/>
            <p:cNvSpPr/>
            <p:nvPr/>
          </p:nvSpPr>
          <p:spPr>
            <a:xfrm>
              <a:off x="4367225" y="1345575"/>
              <a:ext cx="230700" cy="227975"/>
            </a:xfrm>
            <a:custGeom>
              <a:avLst/>
              <a:gdLst/>
              <a:ahLst/>
              <a:cxnLst/>
              <a:rect l="l" t="t" r="r" b="b"/>
              <a:pathLst>
                <a:path w="9228" h="9119" extrusionOk="0">
                  <a:moveTo>
                    <a:pt x="8983" y="1"/>
                  </a:moveTo>
                  <a:cubicBezTo>
                    <a:pt x="8963" y="1"/>
                    <a:pt x="8943" y="4"/>
                    <a:pt x="8922" y="9"/>
                  </a:cubicBezTo>
                  <a:cubicBezTo>
                    <a:pt x="8855" y="26"/>
                    <a:pt x="1795" y="1702"/>
                    <a:pt x="34" y="8830"/>
                  </a:cubicBezTo>
                  <a:cubicBezTo>
                    <a:pt x="0" y="8949"/>
                    <a:pt x="85" y="9084"/>
                    <a:pt x="203" y="9101"/>
                  </a:cubicBezTo>
                  <a:cubicBezTo>
                    <a:pt x="220" y="9118"/>
                    <a:pt x="237" y="9118"/>
                    <a:pt x="254" y="9118"/>
                  </a:cubicBezTo>
                  <a:cubicBezTo>
                    <a:pt x="356" y="9118"/>
                    <a:pt x="440" y="9050"/>
                    <a:pt x="474" y="8949"/>
                  </a:cubicBezTo>
                  <a:cubicBezTo>
                    <a:pt x="2167" y="2092"/>
                    <a:pt x="8956" y="450"/>
                    <a:pt x="9024" y="433"/>
                  </a:cubicBezTo>
                  <a:cubicBezTo>
                    <a:pt x="9142" y="416"/>
                    <a:pt x="9227" y="297"/>
                    <a:pt x="9193" y="179"/>
                  </a:cubicBezTo>
                  <a:cubicBezTo>
                    <a:pt x="9165" y="66"/>
                    <a:pt x="9079" y="1"/>
                    <a:pt x="8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2" name="Google Shape;142;p2"/>
            <p:cNvSpPr/>
            <p:nvPr/>
          </p:nvSpPr>
          <p:spPr>
            <a:xfrm>
              <a:off x="4402775" y="1529075"/>
              <a:ext cx="12725" cy="17550"/>
            </a:xfrm>
            <a:custGeom>
              <a:avLst/>
              <a:gdLst/>
              <a:ahLst/>
              <a:cxnLst/>
              <a:rect l="l" t="t" r="r" b="b"/>
              <a:pathLst>
                <a:path w="509" h="702" extrusionOk="0">
                  <a:moveTo>
                    <a:pt x="305" y="0"/>
                  </a:moveTo>
                  <a:cubicBezTo>
                    <a:pt x="271" y="17"/>
                    <a:pt x="237" y="51"/>
                    <a:pt x="220" y="85"/>
                  </a:cubicBezTo>
                  <a:cubicBezTo>
                    <a:pt x="186" y="153"/>
                    <a:pt x="153" y="203"/>
                    <a:pt x="119" y="271"/>
                  </a:cubicBezTo>
                  <a:cubicBezTo>
                    <a:pt x="85" y="305"/>
                    <a:pt x="85" y="339"/>
                    <a:pt x="68" y="373"/>
                  </a:cubicBezTo>
                  <a:cubicBezTo>
                    <a:pt x="51" y="390"/>
                    <a:pt x="51" y="407"/>
                    <a:pt x="34" y="424"/>
                  </a:cubicBezTo>
                  <a:cubicBezTo>
                    <a:pt x="17" y="474"/>
                    <a:pt x="0" y="525"/>
                    <a:pt x="17" y="593"/>
                  </a:cubicBezTo>
                  <a:cubicBezTo>
                    <a:pt x="34" y="627"/>
                    <a:pt x="51" y="661"/>
                    <a:pt x="102" y="678"/>
                  </a:cubicBezTo>
                  <a:cubicBezTo>
                    <a:pt x="126" y="690"/>
                    <a:pt x="158" y="701"/>
                    <a:pt x="187" y="701"/>
                  </a:cubicBezTo>
                  <a:cubicBezTo>
                    <a:pt x="199" y="701"/>
                    <a:pt x="210" y="699"/>
                    <a:pt x="220" y="694"/>
                  </a:cubicBezTo>
                  <a:cubicBezTo>
                    <a:pt x="271" y="678"/>
                    <a:pt x="305" y="644"/>
                    <a:pt x="339" y="576"/>
                  </a:cubicBezTo>
                  <a:cubicBezTo>
                    <a:pt x="339" y="559"/>
                    <a:pt x="356" y="559"/>
                    <a:pt x="356" y="542"/>
                  </a:cubicBezTo>
                  <a:cubicBezTo>
                    <a:pt x="373" y="508"/>
                    <a:pt x="390" y="474"/>
                    <a:pt x="407" y="441"/>
                  </a:cubicBezTo>
                  <a:cubicBezTo>
                    <a:pt x="440" y="373"/>
                    <a:pt x="457" y="288"/>
                    <a:pt x="491" y="220"/>
                  </a:cubicBezTo>
                  <a:cubicBezTo>
                    <a:pt x="508" y="203"/>
                    <a:pt x="508" y="170"/>
                    <a:pt x="508" y="153"/>
                  </a:cubicBezTo>
                  <a:cubicBezTo>
                    <a:pt x="508" y="136"/>
                    <a:pt x="508" y="119"/>
                    <a:pt x="508" y="102"/>
                  </a:cubicBezTo>
                  <a:cubicBezTo>
                    <a:pt x="491" y="68"/>
                    <a:pt x="457" y="34"/>
                    <a:pt x="423" y="17"/>
                  </a:cubicBezTo>
                  <a:cubicBezTo>
                    <a:pt x="390" y="0"/>
                    <a:pt x="339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3" name="Google Shape;143;p2"/>
            <p:cNvSpPr/>
            <p:nvPr/>
          </p:nvSpPr>
          <p:spPr>
            <a:xfrm>
              <a:off x="4429000" y="1592975"/>
              <a:ext cx="7650" cy="12225"/>
            </a:xfrm>
            <a:custGeom>
              <a:avLst/>
              <a:gdLst/>
              <a:ahLst/>
              <a:cxnLst/>
              <a:rect l="l" t="t" r="r" b="b"/>
              <a:pathLst>
                <a:path w="306" h="489" extrusionOk="0">
                  <a:moveTo>
                    <a:pt x="187" y="1"/>
                  </a:moveTo>
                  <a:cubicBezTo>
                    <a:pt x="170" y="1"/>
                    <a:pt x="153" y="1"/>
                    <a:pt x="119" y="18"/>
                  </a:cubicBezTo>
                  <a:cubicBezTo>
                    <a:pt x="119" y="18"/>
                    <a:pt x="102" y="18"/>
                    <a:pt x="86" y="35"/>
                  </a:cubicBezTo>
                  <a:cubicBezTo>
                    <a:pt x="69" y="35"/>
                    <a:pt x="69" y="52"/>
                    <a:pt x="52" y="69"/>
                  </a:cubicBezTo>
                  <a:cubicBezTo>
                    <a:pt x="35" y="85"/>
                    <a:pt x="35" y="102"/>
                    <a:pt x="35" y="119"/>
                  </a:cubicBezTo>
                  <a:cubicBezTo>
                    <a:pt x="35" y="136"/>
                    <a:pt x="18" y="153"/>
                    <a:pt x="18" y="187"/>
                  </a:cubicBezTo>
                  <a:cubicBezTo>
                    <a:pt x="18" y="204"/>
                    <a:pt x="1" y="238"/>
                    <a:pt x="1" y="272"/>
                  </a:cubicBezTo>
                  <a:cubicBezTo>
                    <a:pt x="1" y="289"/>
                    <a:pt x="18" y="289"/>
                    <a:pt x="18" y="306"/>
                  </a:cubicBezTo>
                  <a:cubicBezTo>
                    <a:pt x="18" y="306"/>
                    <a:pt x="18" y="323"/>
                    <a:pt x="18" y="323"/>
                  </a:cubicBezTo>
                  <a:cubicBezTo>
                    <a:pt x="18" y="356"/>
                    <a:pt x="18" y="373"/>
                    <a:pt x="35" y="390"/>
                  </a:cubicBezTo>
                  <a:cubicBezTo>
                    <a:pt x="35" y="407"/>
                    <a:pt x="52" y="424"/>
                    <a:pt x="69" y="441"/>
                  </a:cubicBezTo>
                  <a:cubicBezTo>
                    <a:pt x="88" y="471"/>
                    <a:pt x="119" y="489"/>
                    <a:pt x="152" y="489"/>
                  </a:cubicBezTo>
                  <a:cubicBezTo>
                    <a:pt x="175" y="489"/>
                    <a:pt x="200" y="479"/>
                    <a:pt x="221" y="458"/>
                  </a:cubicBezTo>
                  <a:cubicBezTo>
                    <a:pt x="238" y="441"/>
                    <a:pt x="238" y="424"/>
                    <a:pt x="255" y="424"/>
                  </a:cubicBezTo>
                  <a:cubicBezTo>
                    <a:pt x="272" y="390"/>
                    <a:pt x="289" y="373"/>
                    <a:pt x="289" y="339"/>
                  </a:cubicBezTo>
                  <a:cubicBezTo>
                    <a:pt x="289" y="323"/>
                    <a:pt x="306" y="323"/>
                    <a:pt x="306" y="306"/>
                  </a:cubicBezTo>
                  <a:cubicBezTo>
                    <a:pt x="306" y="272"/>
                    <a:pt x="306" y="238"/>
                    <a:pt x="306" y="204"/>
                  </a:cubicBezTo>
                  <a:cubicBezTo>
                    <a:pt x="306" y="187"/>
                    <a:pt x="306" y="170"/>
                    <a:pt x="306" y="136"/>
                  </a:cubicBezTo>
                  <a:cubicBezTo>
                    <a:pt x="306" y="102"/>
                    <a:pt x="289" y="69"/>
                    <a:pt x="272" y="52"/>
                  </a:cubicBezTo>
                  <a:cubicBezTo>
                    <a:pt x="238" y="18"/>
                    <a:pt x="204" y="18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4" name="Google Shape;144;p2"/>
            <p:cNvSpPr/>
            <p:nvPr/>
          </p:nvSpPr>
          <p:spPr>
            <a:xfrm>
              <a:off x="4626675" y="1347475"/>
              <a:ext cx="57450" cy="18525"/>
            </a:xfrm>
            <a:custGeom>
              <a:avLst/>
              <a:gdLst/>
              <a:ahLst/>
              <a:cxnLst/>
              <a:rect l="l" t="t" r="r" b="b"/>
              <a:pathLst>
                <a:path w="2298" h="741" extrusionOk="0">
                  <a:moveTo>
                    <a:pt x="2132" y="0"/>
                  </a:moveTo>
                  <a:cubicBezTo>
                    <a:pt x="2127" y="0"/>
                    <a:pt x="2122" y="1"/>
                    <a:pt x="2117" y="1"/>
                  </a:cubicBezTo>
                  <a:cubicBezTo>
                    <a:pt x="1930" y="18"/>
                    <a:pt x="1744" y="35"/>
                    <a:pt x="1558" y="69"/>
                  </a:cubicBezTo>
                  <a:cubicBezTo>
                    <a:pt x="1406" y="103"/>
                    <a:pt x="1236" y="137"/>
                    <a:pt x="1067" y="170"/>
                  </a:cubicBezTo>
                  <a:cubicBezTo>
                    <a:pt x="898" y="204"/>
                    <a:pt x="728" y="238"/>
                    <a:pt x="576" y="289"/>
                  </a:cubicBezTo>
                  <a:cubicBezTo>
                    <a:pt x="407" y="323"/>
                    <a:pt x="170" y="323"/>
                    <a:pt x="51" y="458"/>
                  </a:cubicBezTo>
                  <a:cubicBezTo>
                    <a:pt x="0" y="543"/>
                    <a:pt x="0" y="661"/>
                    <a:pt x="102" y="712"/>
                  </a:cubicBezTo>
                  <a:cubicBezTo>
                    <a:pt x="153" y="733"/>
                    <a:pt x="207" y="741"/>
                    <a:pt x="262" y="741"/>
                  </a:cubicBezTo>
                  <a:cubicBezTo>
                    <a:pt x="391" y="741"/>
                    <a:pt x="525" y="697"/>
                    <a:pt x="644" y="661"/>
                  </a:cubicBezTo>
                  <a:cubicBezTo>
                    <a:pt x="813" y="628"/>
                    <a:pt x="982" y="594"/>
                    <a:pt x="1152" y="560"/>
                  </a:cubicBezTo>
                  <a:cubicBezTo>
                    <a:pt x="1304" y="509"/>
                    <a:pt x="1473" y="475"/>
                    <a:pt x="1643" y="441"/>
                  </a:cubicBezTo>
                  <a:cubicBezTo>
                    <a:pt x="1812" y="391"/>
                    <a:pt x="1981" y="323"/>
                    <a:pt x="2151" y="272"/>
                  </a:cubicBezTo>
                  <a:cubicBezTo>
                    <a:pt x="2298" y="223"/>
                    <a:pt x="2271" y="0"/>
                    <a:pt x="2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5" name="Google Shape;145;p2"/>
            <p:cNvSpPr/>
            <p:nvPr/>
          </p:nvSpPr>
          <p:spPr>
            <a:xfrm>
              <a:off x="4609750" y="1362725"/>
              <a:ext cx="8475" cy="7650"/>
            </a:xfrm>
            <a:custGeom>
              <a:avLst/>
              <a:gdLst/>
              <a:ahLst/>
              <a:cxnLst/>
              <a:rect l="l" t="t" r="r" b="b"/>
              <a:pathLst>
                <a:path w="339" h="306" extrusionOk="0">
                  <a:moveTo>
                    <a:pt x="169" y="1"/>
                  </a:moveTo>
                  <a:cubicBezTo>
                    <a:pt x="153" y="1"/>
                    <a:pt x="136" y="18"/>
                    <a:pt x="119" y="18"/>
                  </a:cubicBezTo>
                  <a:cubicBezTo>
                    <a:pt x="102" y="34"/>
                    <a:pt x="102" y="34"/>
                    <a:pt x="85" y="34"/>
                  </a:cubicBezTo>
                  <a:cubicBezTo>
                    <a:pt x="68" y="51"/>
                    <a:pt x="51" y="51"/>
                    <a:pt x="51" y="68"/>
                  </a:cubicBezTo>
                  <a:cubicBezTo>
                    <a:pt x="34" y="85"/>
                    <a:pt x="17" y="102"/>
                    <a:pt x="17" y="119"/>
                  </a:cubicBezTo>
                  <a:cubicBezTo>
                    <a:pt x="17" y="136"/>
                    <a:pt x="0" y="153"/>
                    <a:pt x="17" y="170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204"/>
                    <a:pt x="17" y="221"/>
                    <a:pt x="34" y="238"/>
                  </a:cubicBezTo>
                  <a:cubicBezTo>
                    <a:pt x="34" y="255"/>
                    <a:pt x="34" y="255"/>
                    <a:pt x="51" y="255"/>
                  </a:cubicBezTo>
                  <a:cubicBezTo>
                    <a:pt x="68" y="271"/>
                    <a:pt x="68" y="271"/>
                    <a:pt x="85" y="288"/>
                  </a:cubicBezTo>
                  <a:cubicBezTo>
                    <a:pt x="102" y="288"/>
                    <a:pt x="119" y="305"/>
                    <a:pt x="153" y="305"/>
                  </a:cubicBezTo>
                  <a:lnTo>
                    <a:pt x="186" y="288"/>
                  </a:lnTo>
                  <a:cubicBezTo>
                    <a:pt x="203" y="288"/>
                    <a:pt x="220" y="271"/>
                    <a:pt x="237" y="271"/>
                  </a:cubicBezTo>
                  <a:cubicBezTo>
                    <a:pt x="237" y="271"/>
                    <a:pt x="254" y="255"/>
                    <a:pt x="271" y="255"/>
                  </a:cubicBezTo>
                  <a:cubicBezTo>
                    <a:pt x="288" y="238"/>
                    <a:pt x="305" y="221"/>
                    <a:pt x="305" y="204"/>
                  </a:cubicBezTo>
                  <a:cubicBezTo>
                    <a:pt x="322" y="187"/>
                    <a:pt x="322" y="187"/>
                    <a:pt x="322" y="170"/>
                  </a:cubicBezTo>
                  <a:cubicBezTo>
                    <a:pt x="339" y="153"/>
                    <a:pt x="322" y="119"/>
                    <a:pt x="322" y="102"/>
                  </a:cubicBezTo>
                  <a:cubicBezTo>
                    <a:pt x="322" y="85"/>
                    <a:pt x="305" y="68"/>
                    <a:pt x="305" y="68"/>
                  </a:cubicBezTo>
                  <a:cubicBezTo>
                    <a:pt x="305" y="51"/>
                    <a:pt x="288" y="34"/>
                    <a:pt x="271" y="34"/>
                  </a:cubicBezTo>
                  <a:cubicBezTo>
                    <a:pt x="254" y="18"/>
                    <a:pt x="237" y="1"/>
                    <a:pt x="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6" name="Google Shape;146;p2"/>
            <p:cNvSpPr/>
            <p:nvPr/>
          </p:nvSpPr>
          <p:spPr>
            <a:xfrm>
              <a:off x="4739000" y="1318700"/>
              <a:ext cx="83675" cy="10075"/>
            </a:xfrm>
            <a:custGeom>
              <a:avLst/>
              <a:gdLst/>
              <a:ahLst/>
              <a:cxnLst/>
              <a:rect l="l" t="t" r="r" b="b"/>
              <a:pathLst>
                <a:path w="3347" h="403" extrusionOk="0">
                  <a:moveTo>
                    <a:pt x="1450" y="1"/>
                  </a:moveTo>
                  <a:cubicBezTo>
                    <a:pt x="1162" y="1"/>
                    <a:pt x="891" y="1"/>
                    <a:pt x="603" y="18"/>
                  </a:cubicBezTo>
                  <a:cubicBezTo>
                    <a:pt x="545" y="18"/>
                    <a:pt x="441" y="5"/>
                    <a:pt x="337" y="5"/>
                  </a:cubicBezTo>
                  <a:cubicBezTo>
                    <a:pt x="170" y="5"/>
                    <a:pt x="0" y="37"/>
                    <a:pt x="11" y="204"/>
                  </a:cubicBezTo>
                  <a:cubicBezTo>
                    <a:pt x="11" y="371"/>
                    <a:pt x="178" y="403"/>
                    <a:pt x="345" y="403"/>
                  </a:cubicBezTo>
                  <a:cubicBezTo>
                    <a:pt x="450" y="403"/>
                    <a:pt x="555" y="390"/>
                    <a:pt x="620" y="390"/>
                  </a:cubicBezTo>
                  <a:cubicBezTo>
                    <a:pt x="908" y="390"/>
                    <a:pt x="1179" y="390"/>
                    <a:pt x="1467" y="373"/>
                  </a:cubicBezTo>
                  <a:cubicBezTo>
                    <a:pt x="2043" y="373"/>
                    <a:pt x="2618" y="322"/>
                    <a:pt x="3194" y="289"/>
                  </a:cubicBezTo>
                  <a:cubicBezTo>
                    <a:pt x="3346" y="272"/>
                    <a:pt x="3329" y="69"/>
                    <a:pt x="3194" y="69"/>
                  </a:cubicBezTo>
                  <a:cubicBezTo>
                    <a:pt x="2618" y="35"/>
                    <a:pt x="2026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147" name="Google Shape;147;p2"/>
            <p:cNvSpPr/>
            <p:nvPr/>
          </p:nvSpPr>
          <p:spPr>
            <a:xfrm>
              <a:off x="4708775" y="1321250"/>
              <a:ext cx="12725" cy="8500"/>
            </a:xfrm>
            <a:custGeom>
              <a:avLst/>
              <a:gdLst/>
              <a:ahLst/>
              <a:cxnLst/>
              <a:rect l="l" t="t" r="r" b="b"/>
              <a:pathLst>
                <a:path w="509" h="340" extrusionOk="0">
                  <a:moveTo>
                    <a:pt x="153" y="0"/>
                  </a:moveTo>
                  <a:cubicBezTo>
                    <a:pt x="119" y="17"/>
                    <a:pt x="103" y="17"/>
                    <a:pt x="86" y="34"/>
                  </a:cubicBezTo>
                  <a:cubicBezTo>
                    <a:pt x="35" y="51"/>
                    <a:pt x="18" y="85"/>
                    <a:pt x="1" y="136"/>
                  </a:cubicBezTo>
                  <a:cubicBezTo>
                    <a:pt x="1" y="170"/>
                    <a:pt x="1" y="187"/>
                    <a:pt x="1" y="204"/>
                  </a:cubicBezTo>
                  <a:cubicBezTo>
                    <a:pt x="18" y="271"/>
                    <a:pt x="69" y="322"/>
                    <a:pt x="136" y="339"/>
                  </a:cubicBezTo>
                  <a:lnTo>
                    <a:pt x="272" y="339"/>
                  </a:lnTo>
                  <a:cubicBezTo>
                    <a:pt x="323" y="322"/>
                    <a:pt x="356" y="305"/>
                    <a:pt x="390" y="305"/>
                  </a:cubicBezTo>
                  <a:cubicBezTo>
                    <a:pt x="441" y="288"/>
                    <a:pt x="458" y="254"/>
                    <a:pt x="475" y="237"/>
                  </a:cubicBezTo>
                  <a:cubicBezTo>
                    <a:pt x="492" y="204"/>
                    <a:pt x="492" y="187"/>
                    <a:pt x="492" y="170"/>
                  </a:cubicBezTo>
                  <a:cubicBezTo>
                    <a:pt x="509" y="153"/>
                    <a:pt x="509" y="153"/>
                    <a:pt x="492" y="136"/>
                  </a:cubicBezTo>
                  <a:cubicBezTo>
                    <a:pt x="492" y="119"/>
                    <a:pt x="492" y="85"/>
                    <a:pt x="475" y="68"/>
                  </a:cubicBezTo>
                  <a:cubicBezTo>
                    <a:pt x="475" y="68"/>
                    <a:pt x="458" y="51"/>
                    <a:pt x="458" y="51"/>
                  </a:cubicBezTo>
                  <a:cubicBezTo>
                    <a:pt x="441" y="34"/>
                    <a:pt x="424" y="17"/>
                    <a:pt x="407" y="17"/>
                  </a:cubicBezTo>
                  <a:cubicBezTo>
                    <a:pt x="390" y="0"/>
                    <a:pt x="373" y="0"/>
                    <a:pt x="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148" name="Google Shape;148;p2"/>
          <p:cNvGrpSpPr/>
          <p:nvPr/>
        </p:nvGrpSpPr>
        <p:grpSpPr>
          <a:xfrm>
            <a:off x="42835" y="131349"/>
            <a:ext cx="9058351" cy="4880822"/>
            <a:chOff x="42835" y="131349"/>
            <a:chExt cx="9058351" cy="4880822"/>
          </a:xfrm>
        </p:grpSpPr>
        <p:grpSp>
          <p:nvGrpSpPr>
            <p:cNvPr id="149" name="Google Shape;149;p2"/>
            <p:cNvGrpSpPr/>
            <p:nvPr/>
          </p:nvGrpSpPr>
          <p:grpSpPr>
            <a:xfrm>
              <a:off x="62496" y="131349"/>
              <a:ext cx="667990" cy="950772"/>
              <a:chOff x="3006850" y="238100"/>
              <a:chExt cx="563800" cy="802475"/>
            </a:xfrm>
          </p:grpSpPr>
          <p:sp>
            <p:nvSpPr>
              <p:cNvPr id="150" name="Google Shape;150;p2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1" name="Google Shape;151;p2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2" name="Google Shape;152;p2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3" name="Google Shape;153;p2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4" name="Google Shape;154;p2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5" name="Google Shape;155;p2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6" name="Google Shape;156;p2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7" name="Google Shape;157;p2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8" name="Google Shape;158;p2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59" name="Google Shape;159;p2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0" name="Google Shape;160;p2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1" name="Google Shape;161;p2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2" name="Google Shape;162;p2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3" name="Google Shape;163;p2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4" name="Google Shape;164;p2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5" name="Google Shape;165;p2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66" name="Google Shape;166;p2"/>
            <p:cNvGrpSpPr/>
            <p:nvPr/>
          </p:nvGrpSpPr>
          <p:grpSpPr>
            <a:xfrm rot="10800000">
              <a:off x="52583" y="938454"/>
              <a:ext cx="667990" cy="950772"/>
              <a:chOff x="3006850" y="238100"/>
              <a:chExt cx="563800" cy="802475"/>
            </a:xfrm>
          </p:grpSpPr>
          <p:sp>
            <p:nvSpPr>
              <p:cNvPr id="167" name="Google Shape;167;p2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8" name="Google Shape;168;p2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69" name="Google Shape;169;p2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0" name="Google Shape;170;p2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1" name="Google Shape;171;p2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2" name="Google Shape;172;p2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3" name="Google Shape;173;p2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4" name="Google Shape;174;p2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5" name="Google Shape;175;p2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6" name="Google Shape;176;p2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7" name="Google Shape;177;p2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8" name="Google Shape;178;p2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" name="Google Shape;179;p2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" name="Google Shape;180;p2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" name="Google Shape;181;p2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" name="Google Shape;182;p2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" name="Google Shape;183;p2"/>
            <p:cNvGrpSpPr/>
            <p:nvPr/>
          </p:nvGrpSpPr>
          <p:grpSpPr>
            <a:xfrm>
              <a:off x="8433196" y="131349"/>
              <a:ext cx="667990" cy="950772"/>
              <a:chOff x="3006850" y="238100"/>
              <a:chExt cx="563800" cy="802475"/>
            </a:xfrm>
          </p:grpSpPr>
          <p:sp>
            <p:nvSpPr>
              <p:cNvPr id="184" name="Google Shape;184;p2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" name="Google Shape;185;p2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" name="Google Shape;186;p2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" name="Google Shape;187;p2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8" name="Google Shape;188;p2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9" name="Google Shape;189;p2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0" name="Google Shape;190;p2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1" name="Google Shape;191;p2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2" name="Google Shape;192;p2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3" name="Google Shape;193;p2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4" name="Google Shape;194;p2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5" name="Google Shape;195;p2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6" name="Google Shape;196;p2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7" name="Google Shape;197;p2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8" name="Google Shape;198;p2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99" name="Google Shape;199;p2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00" name="Google Shape;200;p2"/>
            <p:cNvGrpSpPr/>
            <p:nvPr/>
          </p:nvGrpSpPr>
          <p:grpSpPr>
            <a:xfrm rot="10800000">
              <a:off x="8423283" y="938454"/>
              <a:ext cx="667990" cy="950772"/>
              <a:chOff x="3006850" y="238100"/>
              <a:chExt cx="563800" cy="802475"/>
            </a:xfrm>
          </p:grpSpPr>
          <p:sp>
            <p:nvSpPr>
              <p:cNvPr id="201" name="Google Shape;201;p2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2" name="Google Shape;202;p2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3" name="Google Shape;203;p2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4" name="Google Shape;204;p2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5" name="Google Shape;205;p2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6" name="Google Shape;206;p2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7" name="Google Shape;207;p2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8" name="Google Shape;208;p2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09" name="Google Shape;209;p2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0" name="Google Shape;210;p2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1" name="Google Shape;211;p2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2" name="Google Shape;212;p2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3" name="Google Shape;213;p2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4" name="Google Shape;214;p2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5" name="Google Shape;215;p2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6" name="Google Shape;216;p2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17" name="Google Shape;217;p2"/>
            <p:cNvGrpSpPr/>
            <p:nvPr/>
          </p:nvGrpSpPr>
          <p:grpSpPr>
            <a:xfrm flipH="1">
              <a:off x="52585" y="3254283"/>
              <a:ext cx="667990" cy="950772"/>
              <a:chOff x="3006850" y="238100"/>
              <a:chExt cx="563800" cy="802475"/>
            </a:xfrm>
          </p:grpSpPr>
          <p:sp>
            <p:nvSpPr>
              <p:cNvPr id="218" name="Google Shape;218;p2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19" name="Google Shape;219;p2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0" name="Google Shape;220;p2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1" name="Google Shape;221;p2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2" name="Google Shape;222;p2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3" name="Google Shape;223;p2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4" name="Google Shape;224;p2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5" name="Google Shape;225;p2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6" name="Google Shape;226;p2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7" name="Google Shape;227;p2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8" name="Google Shape;228;p2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29" name="Google Shape;229;p2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0" name="Google Shape;230;p2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1" name="Google Shape;231;p2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2" name="Google Shape;232;p2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3" name="Google Shape;233;p2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34" name="Google Shape;234;p2"/>
            <p:cNvGrpSpPr/>
            <p:nvPr/>
          </p:nvGrpSpPr>
          <p:grpSpPr>
            <a:xfrm rot="10800000" flipH="1">
              <a:off x="8408485" y="4061398"/>
              <a:ext cx="667990" cy="950772"/>
              <a:chOff x="3006850" y="238100"/>
              <a:chExt cx="563800" cy="802475"/>
            </a:xfrm>
          </p:grpSpPr>
          <p:sp>
            <p:nvSpPr>
              <p:cNvPr id="235" name="Google Shape;235;p2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6" name="Google Shape;236;p2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7" name="Google Shape;237;p2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8" name="Google Shape;238;p2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39" name="Google Shape;239;p2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0" name="Google Shape;240;p2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1" name="Google Shape;241;p2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2" name="Google Shape;242;p2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3" name="Google Shape;243;p2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4" name="Google Shape;244;p2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5" name="Google Shape;245;p2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6" name="Google Shape;246;p2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7" name="Google Shape;247;p2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8" name="Google Shape;248;p2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49" name="Google Shape;249;p2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0" name="Google Shape;250;p2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51" name="Google Shape;251;p2"/>
            <p:cNvGrpSpPr/>
            <p:nvPr/>
          </p:nvGrpSpPr>
          <p:grpSpPr>
            <a:xfrm flipH="1">
              <a:off x="8423410" y="3254283"/>
              <a:ext cx="667990" cy="950772"/>
              <a:chOff x="3006850" y="238100"/>
              <a:chExt cx="563800" cy="802475"/>
            </a:xfrm>
          </p:grpSpPr>
          <p:sp>
            <p:nvSpPr>
              <p:cNvPr id="252" name="Google Shape;252;p2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" name="Google Shape;253;p2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" name="Google Shape;254;p2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" name="Google Shape;255;p2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" name="Google Shape;256;p2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" name="Google Shape;257;p2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" name="Google Shape;258;p2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" name="Google Shape;259;p2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" name="Google Shape;260;p2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" name="Google Shape;261;p2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" name="Google Shape;262;p2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" name="Google Shape;263;p2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" name="Google Shape;264;p2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" name="Google Shape;265;p2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" name="Google Shape;266;p2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" name="Google Shape;267;p2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8" name="Google Shape;268;p2"/>
            <p:cNvGrpSpPr/>
            <p:nvPr/>
          </p:nvGrpSpPr>
          <p:grpSpPr>
            <a:xfrm>
              <a:off x="42835" y="4061398"/>
              <a:ext cx="667990" cy="950772"/>
              <a:chOff x="50135" y="4072867"/>
              <a:chExt cx="667990" cy="950772"/>
            </a:xfrm>
          </p:grpSpPr>
          <p:grpSp>
            <p:nvGrpSpPr>
              <p:cNvPr id="269" name="Google Shape;269;p2"/>
              <p:cNvGrpSpPr/>
              <p:nvPr/>
            </p:nvGrpSpPr>
            <p:grpSpPr>
              <a:xfrm rot="10800000" flipH="1">
                <a:off x="54134" y="4077073"/>
                <a:ext cx="659489" cy="942538"/>
                <a:chOff x="3010225" y="241500"/>
                <a:chExt cx="556625" cy="795525"/>
              </a:xfrm>
            </p:grpSpPr>
            <p:sp>
              <p:nvSpPr>
                <p:cNvPr id="270" name="Google Shape;270;p2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1" name="Google Shape;271;p2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2" name="Google Shape;272;p2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3" name="Google Shape;273;p2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4" name="Google Shape;274;p2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5" name="Google Shape;275;p2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6" name="Google Shape;276;p2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7" name="Google Shape;277;p2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8" name="Google Shape;278;p2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79" name="Google Shape;279;p2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0" name="Google Shape;280;p2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1" name="Google Shape;281;p2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2" name="Google Shape;282;p2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3" name="Google Shape;283;p2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284" name="Google Shape;284;p2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sp>
            <p:nvSpPr>
              <p:cNvPr id="285" name="Google Shape;285;p2"/>
              <p:cNvSpPr/>
              <p:nvPr/>
            </p:nvSpPr>
            <p:spPr>
              <a:xfrm rot="10800000" flipH="1">
                <a:off x="50135" y="4072867"/>
                <a:ext cx="667990" cy="950772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 1">
  <p:cSld name="CUSTOM_8">
    <p:spTree>
      <p:nvGrpSpPr>
        <p:cNvPr id="1" name="Shape 697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76" name="Google Shape;6976;p30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977" name="Google Shape;6977;p30"/>
          <p:cNvGrpSpPr/>
          <p:nvPr/>
        </p:nvGrpSpPr>
        <p:grpSpPr>
          <a:xfrm>
            <a:off x="291150" y="234350"/>
            <a:ext cx="8561700" cy="4735500"/>
            <a:chOff x="291150" y="234350"/>
            <a:chExt cx="8561700" cy="4735500"/>
          </a:xfrm>
        </p:grpSpPr>
        <p:grpSp>
          <p:nvGrpSpPr>
            <p:cNvPr id="6978" name="Google Shape;6978;p30"/>
            <p:cNvGrpSpPr/>
            <p:nvPr/>
          </p:nvGrpSpPr>
          <p:grpSpPr>
            <a:xfrm>
              <a:off x="291150" y="234350"/>
              <a:ext cx="8561700" cy="4735500"/>
              <a:chOff x="291150" y="234350"/>
              <a:chExt cx="8561700" cy="4735500"/>
            </a:xfrm>
          </p:grpSpPr>
          <p:sp>
            <p:nvSpPr>
              <p:cNvPr id="6979" name="Google Shape;6979;p30"/>
              <p:cNvSpPr/>
              <p:nvPr/>
            </p:nvSpPr>
            <p:spPr>
              <a:xfrm>
                <a:off x="291150" y="234350"/>
                <a:ext cx="8561700" cy="4735500"/>
              </a:xfrm>
              <a:prstGeom prst="rect">
                <a:avLst/>
              </a:prstGeom>
              <a:noFill/>
              <a:ln w="76200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  <p:sp>
            <p:nvSpPr>
              <p:cNvPr id="6980" name="Google Shape;6980;p30"/>
              <p:cNvSpPr/>
              <p:nvPr/>
            </p:nvSpPr>
            <p:spPr>
              <a:xfrm>
                <a:off x="653100" y="570000"/>
                <a:ext cx="7837800" cy="4003500"/>
              </a:xfrm>
              <a:prstGeom prst="rect">
                <a:avLst/>
              </a:prstGeom>
              <a:noFill/>
              <a:ln w="9525" cap="flat" cmpd="sng">
                <a:solidFill>
                  <a:schemeClr val="dk2"/>
                </a:solidFill>
                <a:prstDash val="solid"/>
                <a:round/>
                <a:headEnd type="none" w="sm" len="sm"/>
                <a:tailEnd type="none" w="sm" len="sm"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ctr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>
                  <a:latin typeface="Figtree"/>
                  <a:ea typeface="Figtree"/>
                  <a:cs typeface="Figtree"/>
                  <a:sym typeface="Figtree"/>
                </a:endParaRPr>
              </a:p>
            </p:txBody>
          </p:sp>
        </p:grpSp>
        <p:sp>
          <p:nvSpPr>
            <p:cNvPr id="6981" name="Google Shape;6981;p30"/>
            <p:cNvSpPr/>
            <p:nvPr/>
          </p:nvSpPr>
          <p:spPr>
            <a:xfrm>
              <a:off x="476250" y="375450"/>
              <a:ext cx="8191500" cy="43926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grpSp>
        <p:nvGrpSpPr>
          <p:cNvPr id="6982" name="Google Shape;6982;p30"/>
          <p:cNvGrpSpPr/>
          <p:nvPr/>
        </p:nvGrpSpPr>
        <p:grpSpPr>
          <a:xfrm>
            <a:off x="-14610" y="-77438"/>
            <a:ext cx="9119677" cy="5359094"/>
            <a:chOff x="-14610" y="-77438"/>
            <a:chExt cx="9119677" cy="5359094"/>
          </a:xfrm>
        </p:grpSpPr>
        <p:grpSp>
          <p:nvGrpSpPr>
            <p:cNvPr id="6983" name="Google Shape;6983;p30"/>
            <p:cNvGrpSpPr/>
            <p:nvPr/>
          </p:nvGrpSpPr>
          <p:grpSpPr>
            <a:xfrm rot="-2150546">
              <a:off x="-6878" y="263507"/>
              <a:ext cx="1308108" cy="444021"/>
              <a:chOff x="3135950" y="1056600"/>
              <a:chExt cx="2423200" cy="822525"/>
            </a:xfrm>
          </p:grpSpPr>
          <p:sp>
            <p:nvSpPr>
              <p:cNvPr id="6984" name="Google Shape;6984;p30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5" name="Google Shape;6985;p30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6" name="Google Shape;6986;p30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7" name="Google Shape;6987;p30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8" name="Google Shape;6988;p30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89" name="Google Shape;6989;p30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0" name="Google Shape;6990;p30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1" name="Google Shape;6991;p30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2" name="Google Shape;6992;p30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3" name="Google Shape;6993;p30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4" name="Google Shape;6994;p30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5" name="Google Shape;6995;p30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6" name="Google Shape;6996;p30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7" name="Google Shape;6997;p30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8" name="Google Shape;6998;p30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999" name="Google Shape;6999;p30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0" name="Google Shape;7000;p30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1" name="Google Shape;7001;p30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2" name="Google Shape;7002;p30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3" name="Google Shape;7003;p30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4" name="Google Shape;7004;p30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5" name="Google Shape;7005;p30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6" name="Google Shape;7006;p30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7" name="Google Shape;7007;p30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8" name="Google Shape;7008;p30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09" name="Google Shape;7009;p30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0" name="Google Shape;7010;p30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1" name="Google Shape;7011;p30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2" name="Google Shape;7012;p30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3" name="Google Shape;7013;p30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4" name="Google Shape;7014;p30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5" name="Google Shape;7015;p30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6" name="Google Shape;7016;p30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7" name="Google Shape;7017;p30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8" name="Google Shape;7018;p30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19" name="Google Shape;7019;p30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0" name="Google Shape;7020;p30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1" name="Google Shape;7021;p30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2" name="Google Shape;7022;p30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3" name="Google Shape;7023;p30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4" name="Google Shape;7024;p30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5" name="Google Shape;7025;p30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6" name="Google Shape;7026;p30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7" name="Google Shape;7027;p30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8" name="Google Shape;7028;p30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29" name="Google Shape;7029;p30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0" name="Google Shape;7030;p30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1" name="Google Shape;7031;p30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2" name="Google Shape;7032;p30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3" name="Google Shape;7033;p30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4" name="Google Shape;7034;p30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5" name="Google Shape;7035;p30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6" name="Google Shape;7036;p30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7" name="Google Shape;7037;p30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8" name="Google Shape;7038;p30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39" name="Google Shape;7039;p30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0" name="Google Shape;7040;p30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1" name="Google Shape;7041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2" name="Google Shape;7042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3" name="Google Shape;7043;p30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4" name="Google Shape;7044;p30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5" name="Google Shape;7045;p30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6" name="Google Shape;7046;p30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7" name="Google Shape;7047;p30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8" name="Google Shape;7048;p30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49" name="Google Shape;7049;p30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0" name="Google Shape;7050;p30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1" name="Google Shape;7051;p30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2" name="Google Shape;7052;p30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3" name="Google Shape;7053;p30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4" name="Google Shape;7054;p30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5" name="Google Shape;7055;p30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6" name="Google Shape;7056;p30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7" name="Google Shape;7057;p30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8" name="Google Shape;7058;p30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59" name="Google Shape;7059;p30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0" name="Google Shape;7060;p30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1" name="Google Shape;7061;p30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2" name="Google Shape;7062;p30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3" name="Google Shape;7063;p30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4" name="Google Shape;7064;p30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5" name="Google Shape;7065;p30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6" name="Google Shape;7066;p30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7" name="Google Shape;7067;p30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8" name="Google Shape;7068;p30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69" name="Google Shape;7069;p30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0" name="Google Shape;7070;p30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1" name="Google Shape;7071;p30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2" name="Google Shape;7072;p30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3" name="Google Shape;7073;p30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4" name="Google Shape;7074;p30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5" name="Google Shape;7075;p30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6" name="Google Shape;7076;p30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7" name="Google Shape;7077;p30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8" name="Google Shape;7078;p30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79" name="Google Shape;7079;p30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0" name="Google Shape;7080;p30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1" name="Google Shape;7081;p30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2" name="Google Shape;7082;p30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3" name="Google Shape;7083;p30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4" name="Google Shape;7084;p30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5" name="Google Shape;7085;p30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6" name="Google Shape;7086;p30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7" name="Google Shape;7087;p30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8" name="Google Shape;7088;p30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89" name="Google Shape;7089;p30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0" name="Google Shape;7090;p30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1" name="Google Shape;7091;p30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2" name="Google Shape;7092;p30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3" name="Google Shape;7093;p30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4" name="Google Shape;7094;p30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5" name="Google Shape;7095;p30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6" name="Google Shape;7096;p30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7" name="Google Shape;7097;p30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8" name="Google Shape;7098;p30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099" name="Google Shape;7099;p30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0" name="Google Shape;7100;p30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1" name="Google Shape;7101;p30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2" name="Google Shape;7102;p30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3" name="Google Shape;7103;p30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4" name="Google Shape;7104;p30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5" name="Google Shape;7105;p30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6" name="Google Shape;7106;p30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7" name="Google Shape;7107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8" name="Google Shape;7108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09" name="Google Shape;7109;p30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0" name="Google Shape;7110;p30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1" name="Google Shape;7111;p30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2" name="Google Shape;7112;p30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3" name="Google Shape;7113;p30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4" name="Google Shape;7114;p30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5" name="Google Shape;7115;p30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116" name="Google Shape;7116;p30"/>
            <p:cNvGrpSpPr/>
            <p:nvPr/>
          </p:nvGrpSpPr>
          <p:grpSpPr>
            <a:xfrm rot="-8676845" flipH="1">
              <a:off x="-6871" y="4499905"/>
              <a:ext cx="1308094" cy="444016"/>
              <a:chOff x="3135950" y="1056600"/>
              <a:chExt cx="2423200" cy="822525"/>
            </a:xfrm>
          </p:grpSpPr>
          <p:sp>
            <p:nvSpPr>
              <p:cNvPr id="7117" name="Google Shape;7117;p30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8" name="Google Shape;7118;p30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19" name="Google Shape;7119;p30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0" name="Google Shape;7120;p30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1" name="Google Shape;7121;p30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2" name="Google Shape;7122;p30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3" name="Google Shape;7123;p30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4" name="Google Shape;7124;p30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5" name="Google Shape;7125;p30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6" name="Google Shape;7126;p30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7" name="Google Shape;7127;p30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8" name="Google Shape;7128;p30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29" name="Google Shape;7129;p30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0" name="Google Shape;7130;p30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1" name="Google Shape;7131;p30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2" name="Google Shape;7132;p30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3" name="Google Shape;7133;p30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4" name="Google Shape;7134;p30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5" name="Google Shape;7135;p30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6" name="Google Shape;7136;p30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7" name="Google Shape;7137;p30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8" name="Google Shape;7138;p30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39" name="Google Shape;7139;p30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0" name="Google Shape;7140;p30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1" name="Google Shape;7141;p30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2" name="Google Shape;7142;p30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3" name="Google Shape;7143;p30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4" name="Google Shape;7144;p30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5" name="Google Shape;7145;p30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6" name="Google Shape;7146;p30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7" name="Google Shape;7147;p30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8" name="Google Shape;7148;p30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49" name="Google Shape;7149;p30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0" name="Google Shape;7150;p30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1" name="Google Shape;7151;p30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2" name="Google Shape;7152;p30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3" name="Google Shape;7153;p30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4" name="Google Shape;7154;p30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5" name="Google Shape;7155;p30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6" name="Google Shape;7156;p30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7" name="Google Shape;7157;p30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8" name="Google Shape;7158;p30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59" name="Google Shape;7159;p30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0" name="Google Shape;7160;p30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1" name="Google Shape;7161;p30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2" name="Google Shape;7162;p30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3" name="Google Shape;7163;p30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4" name="Google Shape;7164;p30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5" name="Google Shape;7165;p30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6" name="Google Shape;7166;p30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7" name="Google Shape;7167;p30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8" name="Google Shape;7168;p30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69" name="Google Shape;7169;p30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0" name="Google Shape;7170;p30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1" name="Google Shape;7171;p30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2" name="Google Shape;7172;p30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3" name="Google Shape;7173;p30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4" name="Google Shape;7174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5" name="Google Shape;7175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6" name="Google Shape;7176;p30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7" name="Google Shape;7177;p30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8" name="Google Shape;7178;p30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79" name="Google Shape;7179;p30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0" name="Google Shape;7180;p30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1" name="Google Shape;7181;p30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2" name="Google Shape;7182;p30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3" name="Google Shape;7183;p30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4" name="Google Shape;7184;p30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5" name="Google Shape;7185;p30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6" name="Google Shape;7186;p30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7" name="Google Shape;7187;p30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8" name="Google Shape;7188;p30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89" name="Google Shape;7189;p30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0" name="Google Shape;7190;p30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1" name="Google Shape;7191;p30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2" name="Google Shape;7192;p30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3" name="Google Shape;7193;p30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4" name="Google Shape;7194;p30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5" name="Google Shape;7195;p30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6" name="Google Shape;7196;p30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7" name="Google Shape;7197;p30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8" name="Google Shape;7198;p30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199" name="Google Shape;7199;p30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0" name="Google Shape;7200;p30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1" name="Google Shape;7201;p30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2" name="Google Shape;7202;p30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3" name="Google Shape;7203;p30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4" name="Google Shape;7204;p30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5" name="Google Shape;7205;p30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6" name="Google Shape;7206;p30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7" name="Google Shape;7207;p30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8" name="Google Shape;7208;p30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09" name="Google Shape;7209;p30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0" name="Google Shape;7210;p30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1" name="Google Shape;7211;p30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2" name="Google Shape;7212;p30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3" name="Google Shape;7213;p30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4" name="Google Shape;7214;p30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5" name="Google Shape;7215;p30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6" name="Google Shape;7216;p30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7" name="Google Shape;7217;p30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8" name="Google Shape;7218;p30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19" name="Google Shape;7219;p30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0" name="Google Shape;7220;p30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1" name="Google Shape;7221;p30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2" name="Google Shape;7222;p30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3" name="Google Shape;7223;p30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4" name="Google Shape;7224;p30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5" name="Google Shape;7225;p30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6" name="Google Shape;7226;p30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7" name="Google Shape;7227;p30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8" name="Google Shape;7228;p30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29" name="Google Shape;7229;p30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0" name="Google Shape;7230;p30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1" name="Google Shape;7231;p30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2" name="Google Shape;7232;p30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3" name="Google Shape;7233;p30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4" name="Google Shape;7234;p30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5" name="Google Shape;7235;p30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6" name="Google Shape;7236;p30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7" name="Google Shape;7237;p30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8" name="Google Shape;7238;p30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39" name="Google Shape;7239;p30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0" name="Google Shape;7240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1" name="Google Shape;7241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2" name="Google Shape;7242;p30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3" name="Google Shape;7243;p30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4" name="Google Shape;7244;p30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5" name="Google Shape;7245;p30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6" name="Google Shape;7246;p30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7" name="Google Shape;7247;p30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48" name="Google Shape;7248;p30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249" name="Google Shape;7249;p30"/>
            <p:cNvGrpSpPr/>
            <p:nvPr/>
          </p:nvGrpSpPr>
          <p:grpSpPr>
            <a:xfrm rot="2150546" flipH="1">
              <a:off x="7789228" y="263507"/>
              <a:ext cx="1308108" cy="444021"/>
              <a:chOff x="3135950" y="1056600"/>
              <a:chExt cx="2423200" cy="822525"/>
            </a:xfrm>
          </p:grpSpPr>
          <p:sp>
            <p:nvSpPr>
              <p:cNvPr id="7250" name="Google Shape;7250;p30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1" name="Google Shape;7251;p30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2" name="Google Shape;7252;p30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3" name="Google Shape;7253;p30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4" name="Google Shape;7254;p30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5" name="Google Shape;7255;p30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6" name="Google Shape;7256;p30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7" name="Google Shape;7257;p30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8" name="Google Shape;7258;p30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59" name="Google Shape;7259;p30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0" name="Google Shape;7260;p30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1" name="Google Shape;7261;p30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2" name="Google Shape;7262;p30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3" name="Google Shape;7263;p30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4" name="Google Shape;7264;p30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5" name="Google Shape;7265;p30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6" name="Google Shape;7266;p30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7" name="Google Shape;7267;p30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8" name="Google Shape;7268;p30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69" name="Google Shape;7269;p30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0" name="Google Shape;7270;p30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1" name="Google Shape;7271;p30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2" name="Google Shape;7272;p30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3" name="Google Shape;7273;p30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4" name="Google Shape;7274;p30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5" name="Google Shape;7275;p30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6" name="Google Shape;7276;p30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7" name="Google Shape;7277;p30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8" name="Google Shape;7278;p30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79" name="Google Shape;7279;p30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0" name="Google Shape;7280;p30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1" name="Google Shape;7281;p30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2" name="Google Shape;7282;p30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3" name="Google Shape;7283;p30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4" name="Google Shape;7284;p30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5" name="Google Shape;7285;p30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6" name="Google Shape;7286;p30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7" name="Google Shape;7287;p30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8" name="Google Shape;7288;p30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89" name="Google Shape;7289;p30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0" name="Google Shape;7290;p30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1" name="Google Shape;7291;p30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2" name="Google Shape;7292;p30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3" name="Google Shape;7293;p30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4" name="Google Shape;7294;p30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5" name="Google Shape;7295;p30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6" name="Google Shape;7296;p30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7" name="Google Shape;7297;p30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8" name="Google Shape;7298;p30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299" name="Google Shape;7299;p30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0" name="Google Shape;7300;p30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1" name="Google Shape;7301;p30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2" name="Google Shape;7302;p30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3" name="Google Shape;7303;p30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4" name="Google Shape;7304;p30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5" name="Google Shape;7305;p30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6" name="Google Shape;7306;p30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7" name="Google Shape;7307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8" name="Google Shape;7308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09" name="Google Shape;7309;p30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0" name="Google Shape;7310;p30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1" name="Google Shape;7311;p30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2" name="Google Shape;7312;p30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3" name="Google Shape;7313;p30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4" name="Google Shape;7314;p30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5" name="Google Shape;7315;p30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6" name="Google Shape;7316;p30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7" name="Google Shape;7317;p30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8" name="Google Shape;7318;p30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19" name="Google Shape;7319;p30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0" name="Google Shape;7320;p30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1" name="Google Shape;7321;p30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2" name="Google Shape;7322;p30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3" name="Google Shape;7323;p30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4" name="Google Shape;7324;p30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5" name="Google Shape;7325;p30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6" name="Google Shape;7326;p30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7" name="Google Shape;7327;p30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8" name="Google Shape;7328;p30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29" name="Google Shape;7329;p30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0" name="Google Shape;7330;p30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1" name="Google Shape;7331;p30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2" name="Google Shape;7332;p30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3" name="Google Shape;7333;p30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4" name="Google Shape;7334;p30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5" name="Google Shape;7335;p30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6" name="Google Shape;7336;p30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7" name="Google Shape;7337;p30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8" name="Google Shape;7338;p30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39" name="Google Shape;7339;p30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0" name="Google Shape;7340;p30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1" name="Google Shape;7341;p30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2" name="Google Shape;7342;p30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3" name="Google Shape;7343;p30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4" name="Google Shape;7344;p30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5" name="Google Shape;7345;p30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6" name="Google Shape;7346;p30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7" name="Google Shape;7347;p30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8" name="Google Shape;7348;p30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49" name="Google Shape;7349;p30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0" name="Google Shape;7350;p30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1" name="Google Shape;7351;p30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2" name="Google Shape;7352;p30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3" name="Google Shape;7353;p30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4" name="Google Shape;7354;p30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5" name="Google Shape;7355;p30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6" name="Google Shape;7356;p30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7" name="Google Shape;7357;p30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8" name="Google Shape;7358;p30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59" name="Google Shape;7359;p30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0" name="Google Shape;7360;p30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1" name="Google Shape;7361;p30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2" name="Google Shape;7362;p30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3" name="Google Shape;7363;p30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4" name="Google Shape;7364;p30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5" name="Google Shape;7365;p30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6" name="Google Shape;7366;p30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7" name="Google Shape;7367;p30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8" name="Google Shape;7368;p30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69" name="Google Shape;7369;p30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0" name="Google Shape;7370;p30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1" name="Google Shape;7371;p30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2" name="Google Shape;7372;p30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3" name="Google Shape;7373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4" name="Google Shape;7374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5" name="Google Shape;7375;p30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6" name="Google Shape;7376;p30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7" name="Google Shape;7377;p30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8" name="Google Shape;7378;p30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79" name="Google Shape;7379;p30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0" name="Google Shape;7380;p30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1" name="Google Shape;7381;p30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382" name="Google Shape;7382;p30"/>
            <p:cNvGrpSpPr/>
            <p:nvPr/>
          </p:nvGrpSpPr>
          <p:grpSpPr>
            <a:xfrm rot="8676845">
              <a:off x="7789235" y="4499905"/>
              <a:ext cx="1308094" cy="444016"/>
              <a:chOff x="3135950" y="1056600"/>
              <a:chExt cx="2423200" cy="822525"/>
            </a:xfrm>
          </p:grpSpPr>
          <p:sp>
            <p:nvSpPr>
              <p:cNvPr id="7383" name="Google Shape;7383;p30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4" name="Google Shape;7384;p30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5" name="Google Shape;7385;p30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6" name="Google Shape;7386;p30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7" name="Google Shape;7387;p30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8" name="Google Shape;7388;p30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89" name="Google Shape;7389;p30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0" name="Google Shape;7390;p30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1" name="Google Shape;7391;p30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2" name="Google Shape;7392;p30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3" name="Google Shape;7393;p30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4" name="Google Shape;7394;p30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5" name="Google Shape;7395;p30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6" name="Google Shape;7396;p30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7" name="Google Shape;7397;p30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8" name="Google Shape;7398;p30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399" name="Google Shape;7399;p30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0" name="Google Shape;7400;p30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1" name="Google Shape;7401;p30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2" name="Google Shape;7402;p30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3" name="Google Shape;7403;p30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4" name="Google Shape;7404;p30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5" name="Google Shape;7405;p30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6" name="Google Shape;7406;p30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7" name="Google Shape;7407;p30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8" name="Google Shape;7408;p30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09" name="Google Shape;7409;p30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0" name="Google Shape;7410;p30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1" name="Google Shape;7411;p30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2" name="Google Shape;7412;p30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3" name="Google Shape;7413;p30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4" name="Google Shape;7414;p30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5" name="Google Shape;7415;p30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6" name="Google Shape;7416;p30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7" name="Google Shape;7417;p30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8" name="Google Shape;7418;p30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19" name="Google Shape;7419;p30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0" name="Google Shape;7420;p30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1" name="Google Shape;7421;p30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2" name="Google Shape;7422;p30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3" name="Google Shape;7423;p30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4" name="Google Shape;7424;p30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5" name="Google Shape;7425;p30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6" name="Google Shape;7426;p30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7" name="Google Shape;7427;p30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8" name="Google Shape;7428;p30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29" name="Google Shape;7429;p30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0" name="Google Shape;7430;p30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1" name="Google Shape;7431;p30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2" name="Google Shape;7432;p30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3" name="Google Shape;7433;p30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4" name="Google Shape;7434;p30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5" name="Google Shape;7435;p30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6" name="Google Shape;7436;p30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7" name="Google Shape;7437;p30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8" name="Google Shape;7438;p30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39" name="Google Shape;7439;p30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0" name="Google Shape;7440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1" name="Google Shape;7441;p30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2" name="Google Shape;7442;p30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3" name="Google Shape;7443;p30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4" name="Google Shape;7444;p30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5" name="Google Shape;7445;p30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6" name="Google Shape;7446;p30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7" name="Google Shape;7447;p30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8" name="Google Shape;7448;p30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49" name="Google Shape;7449;p30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0" name="Google Shape;7450;p30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1" name="Google Shape;7451;p30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2" name="Google Shape;7452;p30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3" name="Google Shape;7453;p30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4" name="Google Shape;7454;p30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5" name="Google Shape;7455;p30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6" name="Google Shape;7456;p30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7" name="Google Shape;7457;p30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8" name="Google Shape;7458;p30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59" name="Google Shape;7459;p30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0" name="Google Shape;7460;p30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1" name="Google Shape;7461;p30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2" name="Google Shape;7462;p30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3" name="Google Shape;7463;p30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4" name="Google Shape;7464;p30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5" name="Google Shape;7465;p30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6" name="Google Shape;7466;p30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7" name="Google Shape;7467;p30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8" name="Google Shape;7468;p30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69" name="Google Shape;7469;p30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0" name="Google Shape;7470;p30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1" name="Google Shape;7471;p30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2" name="Google Shape;7472;p30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3" name="Google Shape;7473;p30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4" name="Google Shape;7474;p30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5" name="Google Shape;7475;p30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6" name="Google Shape;7476;p30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7" name="Google Shape;7477;p30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8" name="Google Shape;7478;p30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79" name="Google Shape;7479;p30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0" name="Google Shape;7480;p30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1" name="Google Shape;7481;p30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2" name="Google Shape;7482;p30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3" name="Google Shape;7483;p30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4" name="Google Shape;7484;p30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5" name="Google Shape;7485;p30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6" name="Google Shape;7486;p30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7" name="Google Shape;7487;p30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8" name="Google Shape;7488;p30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89" name="Google Shape;7489;p30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0" name="Google Shape;7490;p30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1" name="Google Shape;7491;p30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2" name="Google Shape;7492;p30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3" name="Google Shape;7493;p30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4" name="Google Shape;7494;p30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5" name="Google Shape;7495;p30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6" name="Google Shape;7496;p30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7" name="Google Shape;7497;p30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8" name="Google Shape;7498;p30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499" name="Google Shape;7499;p30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0" name="Google Shape;7500;p30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1" name="Google Shape;7501;p30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2" name="Google Shape;7502;p30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3" name="Google Shape;7503;p30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4" name="Google Shape;7504;p30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5" name="Google Shape;7505;p30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6" name="Google Shape;7506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7" name="Google Shape;7507;p30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8" name="Google Shape;7508;p30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09" name="Google Shape;7509;p30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0" name="Google Shape;7510;p30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1" name="Google Shape;7511;p30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2" name="Google Shape;7512;p30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3" name="Google Shape;7513;p30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14" name="Google Shape;7514;p30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7515" name="Google Shape;7515;p30"/>
          <p:cNvGrpSpPr/>
          <p:nvPr/>
        </p:nvGrpSpPr>
        <p:grpSpPr>
          <a:xfrm>
            <a:off x="131784" y="2352450"/>
            <a:ext cx="290125" cy="438600"/>
            <a:chOff x="873200" y="2592650"/>
            <a:chExt cx="290125" cy="438600"/>
          </a:xfrm>
        </p:grpSpPr>
        <p:sp>
          <p:nvSpPr>
            <p:cNvPr id="7516" name="Google Shape;7516;p30"/>
            <p:cNvSpPr/>
            <p:nvPr/>
          </p:nvSpPr>
          <p:spPr>
            <a:xfrm>
              <a:off x="876050" y="2598475"/>
              <a:ext cx="280250" cy="212600"/>
            </a:xfrm>
            <a:custGeom>
              <a:avLst/>
              <a:gdLst/>
              <a:ahLst/>
              <a:cxnLst/>
              <a:rect l="l" t="t" r="r" b="b"/>
              <a:pathLst>
                <a:path w="11210" h="8504" extrusionOk="0">
                  <a:moveTo>
                    <a:pt x="5808" y="0"/>
                  </a:moveTo>
                  <a:cubicBezTo>
                    <a:pt x="2901" y="0"/>
                    <a:pt x="1" y="2473"/>
                    <a:pt x="224" y="5761"/>
                  </a:cubicBezTo>
                  <a:cubicBezTo>
                    <a:pt x="280" y="6605"/>
                    <a:pt x="618" y="7449"/>
                    <a:pt x="1265" y="7997"/>
                  </a:cubicBezTo>
                  <a:cubicBezTo>
                    <a:pt x="1655" y="8320"/>
                    <a:pt x="2167" y="8504"/>
                    <a:pt x="2670" y="8504"/>
                  </a:cubicBezTo>
                  <a:cubicBezTo>
                    <a:pt x="3002" y="8504"/>
                    <a:pt x="3329" y="8424"/>
                    <a:pt x="3614" y="8251"/>
                  </a:cubicBezTo>
                  <a:cubicBezTo>
                    <a:pt x="4331" y="7815"/>
                    <a:pt x="4626" y="6731"/>
                    <a:pt x="4120" y="6056"/>
                  </a:cubicBezTo>
                  <a:cubicBezTo>
                    <a:pt x="3874" y="5742"/>
                    <a:pt x="3463" y="5566"/>
                    <a:pt x="3062" y="5566"/>
                  </a:cubicBezTo>
                  <a:cubicBezTo>
                    <a:pt x="2799" y="5566"/>
                    <a:pt x="2540" y="5642"/>
                    <a:pt x="2334" y="5803"/>
                  </a:cubicBezTo>
                  <a:cubicBezTo>
                    <a:pt x="2812" y="4945"/>
                    <a:pt x="3684" y="4059"/>
                    <a:pt x="4626" y="3764"/>
                  </a:cubicBezTo>
                  <a:cubicBezTo>
                    <a:pt x="4998" y="3647"/>
                    <a:pt x="5370" y="3590"/>
                    <a:pt x="5740" y="3590"/>
                  </a:cubicBezTo>
                  <a:cubicBezTo>
                    <a:pt x="6306" y="3590"/>
                    <a:pt x="6866" y="3725"/>
                    <a:pt x="7411" y="3989"/>
                  </a:cubicBezTo>
                  <a:cubicBezTo>
                    <a:pt x="7405" y="3989"/>
                    <a:pt x="7398" y="3989"/>
                    <a:pt x="7391" y="3989"/>
                  </a:cubicBezTo>
                  <a:cubicBezTo>
                    <a:pt x="6345" y="3989"/>
                    <a:pt x="5457" y="5050"/>
                    <a:pt x="5555" y="6084"/>
                  </a:cubicBezTo>
                  <a:cubicBezTo>
                    <a:pt x="5653" y="7139"/>
                    <a:pt x="6624" y="7997"/>
                    <a:pt x="7665" y="8082"/>
                  </a:cubicBezTo>
                  <a:cubicBezTo>
                    <a:pt x="7729" y="8087"/>
                    <a:pt x="7794" y="8090"/>
                    <a:pt x="7858" y="8090"/>
                  </a:cubicBezTo>
                  <a:cubicBezTo>
                    <a:pt x="8845" y="8090"/>
                    <a:pt x="9792" y="7492"/>
                    <a:pt x="10281" y="6647"/>
                  </a:cubicBezTo>
                  <a:cubicBezTo>
                    <a:pt x="11209" y="5072"/>
                    <a:pt x="10604" y="2948"/>
                    <a:pt x="9451" y="1654"/>
                  </a:cubicBezTo>
                  <a:cubicBezTo>
                    <a:pt x="8425" y="501"/>
                    <a:pt x="7116" y="0"/>
                    <a:pt x="5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7" name="Google Shape;7517;p30"/>
            <p:cNvSpPr/>
            <p:nvPr/>
          </p:nvSpPr>
          <p:spPr>
            <a:xfrm>
              <a:off x="873200" y="2592650"/>
              <a:ext cx="290125" cy="224125"/>
            </a:xfrm>
            <a:custGeom>
              <a:avLst/>
              <a:gdLst/>
              <a:ahLst/>
              <a:cxnLst/>
              <a:rect l="l" t="t" r="r" b="b"/>
              <a:pathLst>
                <a:path w="11605" h="8965" extrusionOk="0">
                  <a:moveTo>
                    <a:pt x="5915" y="473"/>
                  </a:moveTo>
                  <a:cubicBezTo>
                    <a:pt x="7104" y="473"/>
                    <a:pt x="8366" y="895"/>
                    <a:pt x="9382" y="2041"/>
                  </a:cubicBezTo>
                  <a:cubicBezTo>
                    <a:pt x="10451" y="3251"/>
                    <a:pt x="11084" y="5248"/>
                    <a:pt x="10198" y="6754"/>
                  </a:cubicBezTo>
                  <a:cubicBezTo>
                    <a:pt x="9721" y="7574"/>
                    <a:pt x="8834" y="8096"/>
                    <a:pt x="7957" y="8096"/>
                  </a:cubicBezTo>
                  <a:cubicBezTo>
                    <a:pt x="7902" y="8096"/>
                    <a:pt x="7847" y="8094"/>
                    <a:pt x="7793" y="8090"/>
                  </a:cubicBezTo>
                  <a:cubicBezTo>
                    <a:pt x="6836" y="8005"/>
                    <a:pt x="5992" y="7204"/>
                    <a:pt x="5908" y="6303"/>
                  </a:cubicBezTo>
                  <a:cubicBezTo>
                    <a:pt x="5866" y="5839"/>
                    <a:pt x="6048" y="5347"/>
                    <a:pt x="6386" y="4981"/>
                  </a:cubicBezTo>
                  <a:cubicBezTo>
                    <a:pt x="6685" y="4655"/>
                    <a:pt x="7076" y="4460"/>
                    <a:pt x="7470" y="4460"/>
                  </a:cubicBezTo>
                  <a:cubicBezTo>
                    <a:pt x="7484" y="4460"/>
                    <a:pt x="7498" y="4460"/>
                    <a:pt x="7511" y="4461"/>
                  </a:cubicBezTo>
                  <a:cubicBezTo>
                    <a:pt x="7624" y="4461"/>
                    <a:pt x="7722" y="4376"/>
                    <a:pt x="7750" y="4278"/>
                  </a:cubicBezTo>
                  <a:cubicBezTo>
                    <a:pt x="7779" y="4165"/>
                    <a:pt x="7722" y="4053"/>
                    <a:pt x="7624" y="4011"/>
                  </a:cubicBezTo>
                  <a:cubicBezTo>
                    <a:pt x="7037" y="3730"/>
                    <a:pt x="6441" y="3588"/>
                    <a:pt x="5843" y="3588"/>
                  </a:cubicBezTo>
                  <a:cubicBezTo>
                    <a:pt x="5451" y="3588"/>
                    <a:pt x="5060" y="3649"/>
                    <a:pt x="4670" y="3772"/>
                  </a:cubicBezTo>
                  <a:cubicBezTo>
                    <a:pt x="3587" y="4109"/>
                    <a:pt x="2701" y="5108"/>
                    <a:pt x="2237" y="5924"/>
                  </a:cubicBezTo>
                  <a:cubicBezTo>
                    <a:pt x="2180" y="6022"/>
                    <a:pt x="2208" y="6149"/>
                    <a:pt x="2293" y="6219"/>
                  </a:cubicBezTo>
                  <a:cubicBezTo>
                    <a:pt x="2335" y="6254"/>
                    <a:pt x="2388" y="6272"/>
                    <a:pt x="2441" y="6272"/>
                  </a:cubicBezTo>
                  <a:cubicBezTo>
                    <a:pt x="2493" y="6272"/>
                    <a:pt x="2546" y="6254"/>
                    <a:pt x="2588" y="6219"/>
                  </a:cubicBezTo>
                  <a:cubicBezTo>
                    <a:pt x="2756" y="6099"/>
                    <a:pt x="2976" y="6030"/>
                    <a:pt x="3203" y="6030"/>
                  </a:cubicBezTo>
                  <a:cubicBezTo>
                    <a:pt x="3242" y="6030"/>
                    <a:pt x="3281" y="6032"/>
                    <a:pt x="3320" y="6036"/>
                  </a:cubicBezTo>
                  <a:cubicBezTo>
                    <a:pt x="3615" y="6078"/>
                    <a:pt x="3882" y="6219"/>
                    <a:pt x="4037" y="6430"/>
                  </a:cubicBezTo>
                  <a:cubicBezTo>
                    <a:pt x="4220" y="6683"/>
                    <a:pt x="4290" y="7007"/>
                    <a:pt x="4234" y="7344"/>
                  </a:cubicBezTo>
                  <a:cubicBezTo>
                    <a:pt x="4178" y="7597"/>
                    <a:pt x="4079" y="7823"/>
                    <a:pt x="3925" y="8005"/>
                  </a:cubicBezTo>
                  <a:cubicBezTo>
                    <a:pt x="3826" y="8118"/>
                    <a:pt x="3728" y="8216"/>
                    <a:pt x="3615" y="8287"/>
                  </a:cubicBezTo>
                  <a:cubicBezTo>
                    <a:pt x="3371" y="8434"/>
                    <a:pt x="3083" y="8506"/>
                    <a:pt x="2786" y="8506"/>
                  </a:cubicBezTo>
                  <a:cubicBezTo>
                    <a:pt x="2347" y="8506"/>
                    <a:pt x="1888" y="8349"/>
                    <a:pt x="1519" y="8048"/>
                  </a:cubicBezTo>
                  <a:cubicBezTo>
                    <a:pt x="971" y="7583"/>
                    <a:pt x="633" y="6838"/>
                    <a:pt x="563" y="5980"/>
                  </a:cubicBezTo>
                  <a:cubicBezTo>
                    <a:pt x="394" y="3490"/>
                    <a:pt x="2110" y="1634"/>
                    <a:pt x="3868" y="888"/>
                  </a:cubicBezTo>
                  <a:cubicBezTo>
                    <a:pt x="4471" y="635"/>
                    <a:pt x="5179" y="473"/>
                    <a:pt x="5915" y="473"/>
                  </a:cubicBezTo>
                  <a:close/>
                  <a:moveTo>
                    <a:pt x="5920" y="0"/>
                  </a:moveTo>
                  <a:cubicBezTo>
                    <a:pt x="5186" y="0"/>
                    <a:pt x="4429" y="153"/>
                    <a:pt x="3685" y="466"/>
                  </a:cubicBezTo>
                  <a:cubicBezTo>
                    <a:pt x="2841" y="818"/>
                    <a:pt x="1997" y="1408"/>
                    <a:pt x="1350" y="2196"/>
                  </a:cubicBezTo>
                  <a:cubicBezTo>
                    <a:pt x="521" y="3195"/>
                    <a:pt x="0" y="4503"/>
                    <a:pt x="99" y="6008"/>
                  </a:cubicBezTo>
                  <a:cubicBezTo>
                    <a:pt x="169" y="6993"/>
                    <a:pt x="577" y="7865"/>
                    <a:pt x="1224" y="8399"/>
                  </a:cubicBezTo>
                  <a:cubicBezTo>
                    <a:pt x="1672" y="8772"/>
                    <a:pt x="2241" y="8965"/>
                    <a:pt x="2789" y="8965"/>
                  </a:cubicBezTo>
                  <a:cubicBezTo>
                    <a:pt x="3171" y="8965"/>
                    <a:pt x="3542" y="8871"/>
                    <a:pt x="3854" y="8681"/>
                  </a:cubicBezTo>
                  <a:cubicBezTo>
                    <a:pt x="4276" y="8427"/>
                    <a:pt x="4586" y="7949"/>
                    <a:pt x="4684" y="7429"/>
                  </a:cubicBezTo>
                  <a:cubicBezTo>
                    <a:pt x="4783" y="6950"/>
                    <a:pt x="4684" y="6500"/>
                    <a:pt x="4417" y="6149"/>
                  </a:cubicBezTo>
                  <a:cubicBezTo>
                    <a:pt x="4178" y="5839"/>
                    <a:pt x="3798" y="5628"/>
                    <a:pt x="3376" y="5572"/>
                  </a:cubicBezTo>
                  <a:cubicBezTo>
                    <a:pt x="3320" y="5565"/>
                    <a:pt x="3263" y="5561"/>
                    <a:pt x="3207" y="5561"/>
                  </a:cubicBezTo>
                  <a:cubicBezTo>
                    <a:pt x="3151" y="5561"/>
                    <a:pt x="3095" y="5565"/>
                    <a:pt x="3038" y="5572"/>
                  </a:cubicBezTo>
                  <a:cubicBezTo>
                    <a:pt x="3474" y="5009"/>
                    <a:pt x="4107" y="4433"/>
                    <a:pt x="4811" y="4208"/>
                  </a:cubicBezTo>
                  <a:cubicBezTo>
                    <a:pt x="5152" y="4102"/>
                    <a:pt x="5492" y="4049"/>
                    <a:pt x="5833" y="4049"/>
                  </a:cubicBezTo>
                  <a:cubicBezTo>
                    <a:pt x="6125" y="4049"/>
                    <a:pt x="6417" y="4087"/>
                    <a:pt x="6710" y="4165"/>
                  </a:cubicBezTo>
                  <a:cubicBezTo>
                    <a:pt x="6470" y="4278"/>
                    <a:pt x="6231" y="4447"/>
                    <a:pt x="6034" y="4672"/>
                  </a:cubicBezTo>
                  <a:cubicBezTo>
                    <a:pt x="5612" y="5136"/>
                    <a:pt x="5387" y="5755"/>
                    <a:pt x="5444" y="6346"/>
                  </a:cubicBezTo>
                  <a:cubicBezTo>
                    <a:pt x="5542" y="7485"/>
                    <a:pt x="6555" y="8455"/>
                    <a:pt x="7765" y="8554"/>
                  </a:cubicBezTo>
                  <a:cubicBezTo>
                    <a:pt x="7831" y="8559"/>
                    <a:pt x="7898" y="8562"/>
                    <a:pt x="7965" y="8562"/>
                  </a:cubicBezTo>
                  <a:cubicBezTo>
                    <a:pt x="8998" y="8562"/>
                    <a:pt x="10038" y="7957"/>
                    <a:pt x="10606" y="6993"/>
                  </a:cubicBezTo>
                  <a:cubicBezTo>
                    <a:pt x="11605" y="5305"/>
                    <a:pt x="10915" y="3068"/>
                    <a:pt x="9734" y="1732"/>
                  </a:cubicBezTo>
                  <a:cubicBezTo>
                    <a:pt x="8726" y="594"/>
                    <a:pt x="7366" y="0"/>
                    <a:pt x="5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8" name="Google Shape;7518;p30"/>
            <p:cNvSpPr/>
            <p:nvPr/>
          </p:nvSpPr>
          <p:spPr>
            <a:xfrm>
              <a:off x="896750" y="2627350"/>
              <a:ext cx="242300" cy="168975"/>
            </a:xfrm>
            <a:custGeom>
              <a:avLst/>
              <a:gdLst/>
              <a:ahLst/>
              <a:cxnLst/>
              <a:rect l="l" t="t" r="r" b="b"/>
              <a:pathLst>
                <a:path w="9692" h="6759" extrusionOk="0">
                  <a:moveTo>
                    <a:pt x="4714" y="0"/>
                  </a:moveTo>
                  <a:cubicBezTo>
                    <a:pt x="3409" y="0"/>
                    <a:pt x="2123" y="555"/>
                    <a:pt x="1210" y="1596"/>
                  </a:cubicBezTo>
                  <a:cubicBezTo>
                    <a:pt x="1182" y="1638"/>
                    <a:pt x="1154" y="1666"/>
                    <a:pt x="1126" y="1694"/>
                  </a:cubicBezTo>
                  <a:cubicBezTo>
                    <a:pt x="507" y="2454"/>
                    <a:pt x="127" y="3396"/>
                    <a:pt x="43" y="4381"/>
                  </a:cubicBezTo>
                  <a:cubicBezTo>
                    <a:pt x="1" y="4929"/>
                    <a:pt x="57" y="5703"/>
                    <a:pt x="563" y="6266"/>
                  </a:cubicBezTo>
                  <a:cubicBezTo>
                    <a:pt x="830" y="6561"/>
                    <a:pt x="1238" y="6744"/>
                    <a:pt x="1646" y="6758"/>
                  </a:cubicBezTo>
                  <a:cubicBezTo>
                    <a:pt x="1984" y="6758"/>
                    <a:pt x="2293" y="6631"/>
                    <a:pt x="2518" y="6420"/>
                  </a:cubicBezTo>
                  <a:cubicBezTo>
                    <a:pt x="2842" y="6083"/>
                    <a:pt x="2912" y="5534"/>
                    <a:pt x="2701" y="5126"/>
                  </a:cubicBezTo>
                  <a:cubicBezTo>
                    <a:pt x="2520" y="4765"/>
                    <a:pt x="2043" y="4415"/>
                    <a:pt x="1584" y="4415"/>
                  </a:cubicBezTo>
                  <a:cubicBezTo>
                    <a:pt x="1544" y="4415"/>
                    <a:pt x="1503" y="4417"/>
                    <a:pt x="1463" y="4423"/>
                  </a:cubicBezTo>
                  <a:cubicBezTo>
                    <a:pt x="1337" y="4437"/>
                    <a:pt x="1252" y="4564"/>
                    <a:pt x="1266" y="4690"/>
                  </a:cubicBezTo>
                  <a:cubicBezTo>
                    <a:pt x="1293" y="4808"/>
                    <a:pt x="1391" y="4889"/>
                    <a:pt x="1506" y="4889"/>
                  </a:cubicBezTo>
                  <a:cubicBezTo>
                    <a:pt x="1515" y="4889"/>
                    <a:pt x="1525" y="4888"/>
                    <a:pt x="1534" y="4887"/>
                  </a:cubicBezTo>
                  <a:cubicBezTo>
                    <a:pt x="1552" y="4884"/>
                    <a:pt x="1572" y="4882"/>
                    <a:pt x="1592" y="4882"/>
                  </a:cubicBezTo>
                  <a:cubicBezTo>
                    <a:pt x="1831" y="4882"/>
                    <a:pt x="2164" y="5104"/>
                    <a:pt x="2293" y="5337"/>
                  </a:cubicBezTo>
                  <a:cubicBezTo>
                    <a:pt x="2406" y="5576"/>
                    <a:pt x="2364" y="5900"/>
                    <a:pt x="2181" y="6083"/>
                  </a:cubicBezTo>
                  <a:cubicBezTo>
                    <a:pt x="2012" y="6252"/>
                    <a:pt x="1801" y="6280"/>
                    <a:pt x="1660" y="6280"/>
                  </a:cubicBezTo>
                  <a:cubicBezTo>
                    <a:pt x="1379" y="6280"/>
                    <a:pt x="1084" y="6153"/>
                    <a:pt x="901" y="5942"/>
                  </a:cubicBezTo>
                  <a:cubicBezTo>
                    <a:pt x="521" y="5520"/>
                    <a:pt x="479" y="4873"/>
                    <a:pt x="507" y="4423"/>
                  </a:cubicBezTo>
                  <a:cubicBezTo>
                    <a:pt x="591" y="3495"/>
                    <a:pt x="957" y="2609"/>
                    <a:pt x="1562" y="1905"/>
                  </a:cubicBezTo>
                  <a:cubicBezTo>
                    <a:pt x="2387" y="970"/>
                    <a:pt x="3554" y="471"/>
                    <a:pt x="4733" y="471"/>
                  </a:cubicBezTo>
                  <a:cubicBezTo>
                    <a:pt x="5363" y="471"/>
                    <a:pt x="5996" y="613"/>
                    <a:pt x="6583" y="907"/>
                  </a:cubicBezTo>
                  <a:cubicBezTo>
                    <a:pt x="8145" y="1694"/>
                    <a:pt x="8792" y="3185"/>
                    <a:pt x="9059" y="4282"/>
                  </a:cubicBezTo>
                  <a:cubicBezTo>
                    <a:pt x="9129" y="4592"/>
                    <a:pt x="9186" y="4929"/>
                    <a:pt x="9214" y="5253"/>
                  </a:cubicBezTo>
                  <a:cubicBezTo>
                    <a:pt x="9214" y="5337"/>
                    <a:pt x="9228" y="5408"/>
                    <a:pt x="9228" y="5492"/>
                  </a:cubicBezTo>
                  <a:cubicBezTo>
                    <a:pt x="9228" y="5611"/>
                    <a:pt x="9328" y="5718"/>
                    <a:pt x="9445" y="5718"/>
                  </a:cubicBezTo>
                  <a:cubicBezTo>
                    <a:pt x="9453" y="5718"/>
                    <a:pt x="9460" y="5718"/>
                    <a:pt x="9467" y="5717"/>
                  </a:cubicBezTo>
                  <a:cubicBezTo>
                    <a:pt x="9594" y="5717"/>
                    <a:pt x="9692" y="5605"/>
                    <a:pt x="9692" y="5478"/>
                  </a:cubicBezTo>
                  <a:cubicBezTo>
                    <a:pt x="9692" y="5394"/>
                    <a:pt x="9678" y="5295"/>
                    <a:pt x="9678" y="5211"/>
                  </a:cubicBezTo>
                  <a:cubicBezTo>
                    <a:pt x="9650" y="4859"/>
                    <a:pt x="9594" y="4507"/>
                    <a:pt x="9509" y="4170"/>
                  </a:cubicBezTo>
                  <a:cubicBezTo>
                    <a:pt x="9101" y="2454"/>
                    <a:pt x="8159" y="1174"/>
                    <a:pt x="6794" y="499"/>
                  </a:cubicBezTo>
                  <a:cubicBezTo>
                    <a:pt x="6133" y="163"/>
                    <a:pt x="5421" y="0"/>
                    <a:pt x="4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19" name="Google Shape;7519;p30"/>
            <p:cNvSpPr/>
            <p:nvPr/>
          </p:nvSpPr>
          <p:spPr>
            <a:xfrm>
              <a:off x="952850" y="2645925"/>
              <a:ext cx="174950" cy="138500"/>
            </a:xfrm>
            <a:custGeom>
              <a:avLst/>
              <a:gdLst/>
              <a:ahLst/>
              <a:cxnLst/>
              <a:rect l="l" t="t" r="r" b="b"/>
              <a:pathLst>
                <a:path w="6998" h="5540" extrusionOk="0">
                  <a:moveTo>
                    <a:pt x="2497" y="0"/>
                  </a:moveTo>
                  <a:cubicBezTo>
                    <a:pt x="2428" y="0"/>
                    <a:pt x="2357" y="3"/>
                    <a:pt x="2286" y="9"/>
                  </a:cubicBezTo>
                  <a:cubicBezTo>
                    <a:pt x="1484" y="79"/>
                    <a:pt x="739" y="445"/>
                    <a:pt x="63" y="867"/>
                  </a:cubicBezTo>
                  <a:cubicBezTo>
                    <a:pt x="1" y="917"/>
                    <a:pt x="39" y="1012"/>
                    <a:pt x="107" y="1012"/>
                  </a:cubicBezTo>
                  <a:cubicBezTo>
                    <a:pt x="116" y="1012"/>
                    <a:pt x="125" y="1011"/>
                    <a:pt x="134" y="1008"/>
                  </a:cubicBezTo>
                  <a:cubicBezTo>
                    <a:pt x="809" y="712"/>
                    <a:pt x="1498" y="361"/>
                    <a:pt x="2230" y="290"/>
                  </a:cubicBezTo>
                  <a:cubicBezTo>
                    <a:pt x="2309" y="282"/>
                    <a:pt x="2388" y="278"/>
                    <a:pt x="2466" y="278"/>
                  </a:cubicBezTo>
                  <a:cubicBezTo>
                    <a:pt x="3218" y="278"/>
                    <a:pt x="3908" y="635"/>
                    <a:pt x="4494" y="1106"/>
                  </a:cubicBezTo>
                  <a:cubicBezTo>
                    <a:pt x="5774" y="2105"/>
                    <a:pt x="6646" y="3680"/>
                    <a:pt x="6449" y="5340"/>
                  </a:cubicBezTo>
                  <a:cubicBezTo>
                    <a:pt x="6434" y="5466"/>
                    <a:pt x="6537" y="5539"/>
                    <a:pt x="6637" y="5539"/>
                  </a:cubicBezTo>
                  <a:cubicBezTo>
                    <a:pt x="6714" y="5539"/>
                    <a:pt x="6789" y="5495"/>
                    <a:pt x="6801" y="5396"/>
                  </a:cubicBezTo>
                  <a:cubicBezTo>
                    <a:pt x="6998" y="3582"/>
                    <a:pt x="6070" y="1908"/>
                    <a:pt x="4649" y="839"/>
                  </a:cubicBezTo>
                  <a:cubicBezTo>
                    <a:pt x="4015" y="360"/>
                    <a:pt x="3298" y="0"/>
                    <a:pt x="2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0" name="Google Shape;7520;p30"/>
            <p:cNvSpPr/>
            <p:nvPr/>
          </p:nvSpPr>
          <p:spPr>
            <a:xfrm>
              <a:off x="1022400" y="2659825"/>
              <a:ext cx="82900" cy="139025"/>
            </a:xfrm>
            <a:custGeom>
              <a:avLst/>
              <a:gdLst/>
              <a:ahLst/>
              <a:cxnLst/>
              <a:rect l="l" t="t" r="r" b="b"/>
              <a:pathLst>
                <a:path w="3316" h="5561" extrusionOk="0">
                  <a:moveTo>
                    <a:pt x="123" y="0"/>
                  </a:moveTo>
                  <a:cubicBezTo>
                    <a:pt x="35" y="0"/>
                    <a:pt x="0" y="130"/>
                    <a:pt x="80" y="170"/>
                  </a:cubicBezTo>
                  <a:cubicBezTo>
                    <a:pt x="1093" y="578"/>
                    <a:pt x="2036" y="1352"/>
                    <a:pt x="2556" y="2322"/>
                  </a:cubicBezTo>
                  <a:cubicBezTo>
                    <a:pt x="3034" y="3208"/>
                    <a:pt x="2950" y="4348"/>
                    <a:pt x="2612" y="5276"/>
                  </a:cubicBezTo>
                  <a:cubicBezTo>
                    <a:pt x="2548" y="5434"/>
                    <a:pt x="2690" y="5561"/>
                    <a:pt x="2819" y="5561"/>
                  </a:cubicBezTo>
                  <a:cubicBezTo>
                    <a:pt x="2886" y="5561"/>
                    <a:pt x="2949" y="5527"/>
                    <a:pt x="2978" y="5445"/>
                  </a:cubicBezTo>
                  <a:cubicBezTo>
                    <a:pt x="3316" y="4362"/>
                    <a:pt x="3147" y="3307"/>
                    <a:pt x="2753" y="2266"/>
                  </a:cubicBezTo>
                  <a:cubicBezTo>
                    <a:pt x="2542" y="1703"/>
                    <a:pt x="2190" y="1197"/>
                    <a:pt x="1740" y="803"/>
                  </a:cubicBezTo>
                  <a:cubicBezTo>
                    <a:pt x="1501" y="606"/>
                    <a:pt x="1248" y="423"/>
                    <a:pt x="981" y="283"/>
                  </a:cubicBezTo>
                  <a:cubicBezTo>
                    <a:pt x="713" y="128"/>
                    <a:pt x="432" y="72"/>
                    <a:pt x="137" y="1"/>
                  </a:cubicBezTo>
                  <a:cubicBezTo>
                    <a:pt x="132" y="1"/>
                    <a:pt x="128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1" name="Google Shape;7521;p30"/>
            <p:cNvSpPr/>
            <p:nvPr/>
          </p:nvSpPr>
          <p:spPr>
            <a:xfrm>
              <a:off x="1063075" y="2718700"/>
              <a:ext cx="21475" cy="83800"/>
            </a:xfrm>
            <a:custGeom>
              <a:avLst/>
              <a:gdLst/>
              <a:ahLst/>
              <a:cxnLst/>
              <a:rect l="l" t="t" r="r" b="b"/>
              <a:pathLst>
                <a:path w="859" h="3352" extrusionOk="0">
                  <a:moveTo>
                    <a:pt x="571" y="0"/>
                  </a:moveTo>
                  <a:cubicBezTo>
                    <a:pt x="525" y="0"/>
                    <a:pt x="475" y="46"/>
                    <a:pt x="493" y="108"/>
                  </a:cubicBezTo>
                  <a:cubicBezTo>
                    <a:pt x="606" y="628"/>
                    <a:pt x="577" y="1191"/>
                    <a:pt x="479" y="1712"/>
                  </a:cubicBezTo>
                  <a:cubicBezTo>
                    <a:pt x="437" y="1965"/>
                    <a:pt x="381" y="2218"/>
                    <a:pt x="296" y="2471"/>
                  </a:cubicBezTo>
                  <a:cubicBezTo>
                    <a:pt x="254" y="2598"/>
                    <a:pt x="198" y="2710"/>
                    <a:pt x="155" y="2823"/>
                  </a:cubicBezTo>
                  <a:cubicBezTo>
                    <a:pt x="85" y="2963"/>
                    <a:pt x="1" y="3076"/>
                    <a:pt x="43" y="3231"/>
                  </a:cubicBezTo>
                  <a:cubicBezTo>
                    <a:pt x="65" y="3309"/>
                    <a:pt x="150" y="3352"/>
                    <a:pt x="226" y="3352"/>
                  </a:cubicBezTo>
                  <a:cubicBezTo>
                    <a:pt x="246" y="3352"/>
                    <a:pt x="265" y="3349"/>
                    <a:pt x="282" y="3343"/>
                  </a:cubicBezTo>
                  <a:cubicBezTo>
                    <a:pt x="437" y="3287"/>
                    <a:pt x="479" y="3104"/>
                    <a:pt x="535" y="2963"/>
                  </a:cubicBezTo>
                  <a:cubicBezTo>
                    <a:pt x="592" y="2823"/>
                    <a:pt x="634" y="2682"/>
                    <a:pt x="676" y="2541"/>
                  </a:cubicBezTo>
                  <a:cubicBezTo>
                    <a:pt x="760" y="2274"/>
                    <a:pt x="817" y="2007"/>
                    <a:pt x="831" y="1726"/>
                  </a:cubicBezTo>
                  <a:cubicBezTo>
                    <a:pt x="859" y="1444"/>
                    <a:pt x="859" y="1149"/>
                    <a:pt x="817" y="868"/>
                  </a:cubicBezTo>
                  <a:cubicBezTo>
                    <a:pt x="774" y="600"/>
                    <a:pt x="704" y="319"/>
                    <a:pt x="634" y="52"/>
                  </a:cubicBezTo>
                  <a:cubicBezTo>
                    <a:pt x="623" y="16"/>
                    <a:pt x="598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2" name="Google Shape;7522;p30"/>
            <p:cNvSpPr/>
            <p:nvPr/>
          </p:nvSpPr>
          <p:spPr>
            <a:xfrm>
              <a:off x="1039175" y="2749700"/>
              <a:ext cx="31500" cy="45125"/>
            </a:xfrm>
            <a:custGeom>
              <a:avLst/>
              <a:gdLst/>
              <a:ahLst/>
              <a:cxnLst/>
              <a:rect l="l" t="t" r="r" b="b"/>
              <a:pathLst>
                <a:path w="1260" h="1805" extrusionOk="0">
                  <a:moveTo>
                    <a:pt x="1136" y="0"/>
                  </a:moveTo>
                  <a:cubicBezTo>
                    <a:pt x="1087" y="0"/>
                    <a:pt x="1039" y="30"/>
                    <a:pt x="1027" y="92"/>
                  </a:cubicBezTo>
                  <a:cubicBezTo>
                    <a:pt x="886" y="612"/>
                    <a:pt x="563" y="1104"/>
                    <a:pt x="113" y="1428"/>
                  </a:cubicBezTo>
                  <a:cubicBezTo>
                    <a:pt x="28" y="1484"/>
                    <a:pt x="0" y="1625"/>
                    <a:pt x="71" y="1709"/>
                  </a:cubicBezTo>
                  <a:cubicBezTo>
                    <a:pt x="106" y="1771"/>
                    <a:pt x="173" y="1805"/>
                    <a:pt x="243" y="1805"/>
                  </a:cubicBezTo>
                  <a:cubicBezTo>
                    <a:pt x="286" y="1805"/>
                    <a:pt x="329" y="1792"/>
                    <a:pt x="366" y="1766"/>
                  </a:cubicBezTo>
                  <a:cubicBezTo>
                    <a:pt x="858" y="1344"/>
                    <a:pt x="1182" y="781"/>
                    <a:pt x="1252" y="134"/>
                  </a:cubicBezTo>
                  <a:cubicBezTo>
                    <a:pt x="1260" y="47"/>
                    <a:pt x="1198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3" name="Google Shape;7523;p30"/>
            <p:cNvSpPr/>
            <p:nvPr/>
          </p:nvSpPr>
          <p:spPr>
            <a:xfrm>
              <a:off x="1026500" y="2758300"/>
              <a:ext cx="26750" cy="25350"/>
            </a:xfrm>
            <a:custGeom>
              <a:avLst/>
              <a:gdLst/>
              <a:ahLst/>
              <a:cxnLst/>
              <a:rect l="l" t="t" r="r" b="b"/>
              <a:pathLst>
                <a:path w="1070" h="1014" extrusionOk="0">
                  <a:moveTo>
                    <a:pt x="855" y="0"/>
                  </a:moveTo>
                  <a:cubicBezTo>
                    <a:pt x="809" y="0"/>
                    <a:pt x="764" y="18"/>
                    <a:pt x="732" y="57"/>
                  </a:cubicBezTo>
                  <a:cubicBezTo>
                    <a:pt x="648" y="184"/>
                    <a:pt x="549" y="296"/>
                    <a:pt x="437" y="409"/>
                  </a:cubicBezTo>
                  <a:cubicBezTo>
                    <a:pt x="423" y="423"/>
                    <a:pt x="409" y="437"/>
                    <a:pt x="395" y="451"/>
                  </a:cubicBezTo>
                  <a:cubicBezTo>
                    <a:pt x="395" y="451"/>
                    <a:pt x="391" y="455"/>
                    <a:pt x="381" y="465"/>
                  </a:cubicBezTo>
                  <a:cubicBezTo>
                    <a:pt x="353" y="493"/>
                    <a:pt x="310" y="521"/>
                    <a:pt x="282" y="535"/>
                  </a:cubicBezTo>
                  <a:cubicBezTo>
                    <a:pt x="226" y="592"/>
                    <a:pt x="170" y="634"/>
                    <a:pt x="99" y="676"/>
                  </a:cubicBezTo>
                  <a:cubicBezTo>
                    <a:pt x="15" y="732"/>
                    <a:pt x="1" y="845"/>
                    <a:pt x="57" y="943"/>
                  </a:cubicBezTo>
                  <a:cubicBezTo>
                    <a:pt x="90" y="993"/>
                    <a:pt x="147" y="1013"/>
                    <a:pt x="206" y="1013"/>
                  </a:cubicBezTo>
                  <a:cubicBezTo>
                    <a:pt x="247" y="1013"/>
                    <a:pt x="289" y="1003"/>
                    <a:pt x="324" y="986"/>
                  </a:cubicBezTo>
                  <a:cubicBezTo>
                    <a:pt x="465" y="901"/>
                    <a:pt x="606" y="775"/>
                    <a:pt x="732" y="662"/>
                  </a:cubicBezTo>
                  <a:cubicBezTo>
                    <a:pt x="845" y="535"/>
                    <a:pt x="943" y="395"/>
                    <a:pt x="1028" y="240"/>
                  </a:cubicBezTo>
                  <a:cubicBezTo>
                    <a:pt x="1070" y="170"/>
                    <a:pt x="1028" y="71"/>
                    <a:pt x="957" y="29"/>
                  </a:cubicBezTo>
                  <a:cubicBezTo>
                    <a:pt x="927" y="11"/>
                    <a:pt x="891" y="0"/>
                    <a:pt x="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4" name="Google Shape;7524;p30"/>
            <p:cNvSpPr/>
            <p:nvPr/>
          </p:nvSpPr>
          <p:spPr>
            <a:xfrm>
              <a:off x="1055000" y="2747050"/>
              <a:ext cx="3525" cy="3775"/>
            </a:xfrm>
            <a:custGeom>
              <a:avLst/>
              <a:gdLst/>
              <a:ahLst/>
              <a:cxnLst/>
              <a:rect l="l" t="t" r="r" b="b"/>
              <a:pathLst>
                <a:path w="141" h="151" extrusionOk="0">
                  <a:moveTo>
                    <a:pt x="99" y="1"/>
                  </a:moveTo>
                  <a:cubicBezTo>
                    <a:pt x="85" y="1"/>
                    <a:pt x="71" y="1"/>
                    <a:pt x="71" y="15"/>
                  </a:cubicBezTo>
                  <a:lnTo>
                    <a:pt x="42" y="15"/>
                  </a:lnTo>
                  <a:cubicBezTo>
                    <a:pt x="28" y="29"/>
                    <a:pt x="14" y="43"/>
                    <a:pt x="0" y="71"/>
                  </a:cubicBezTo>
                  <a:cubicBezTo>
                    <a:pt x="0" y="99"/>
                    <a:pt x="14" y="113"/>
                    <a:pt x="28" y="127"/>
                  </a:cubicBezTo>
                  <a:cubicBezTo>
                    <a:pt x="37" y="144"/>
                    <a:pt x="50" y="151"/>
                    <a:pt x="65" y="151"/>
                  </a:cubicBezTo>
                  <a:cubicBezTo>
                    <a:pt x="75" y="151"/>
                    <a:pt x="87" y="147"/>
                    <a:pt x="99" y="141"/>
                  </a:cubicBezTo>
                  <a:cubicBezTo>
                    <a:pt x="113" y="141"/>
                    <a:pt x="141" y="113"/>
                    <a:pt x="141" y="85"/>
                  </a:cubicBezTo>
                  <a:cubicBezTo>
                    <a:pt x="141" y="85"/>
                    <a:pt x="141" y="85"/>
                    <a:pt x="141" y="71"/>
                  </a:cubicBezTo>
                  <a:cubicBezTo>
                    <a:pt x="141" y="71"/>
                    <a:pt x="141" y="57"/>
                    <a:pt x="141" y="43"/>
                  </a:cubicBezTo>
                  <a:cubicBezTo>
                    <a:pt x="141" y="29"/>
                    <a:pt x="127" y="29"/>
                    <a:pt x="127" y="15"/>
                  </a:cubicBezTo>
                  <a:cubicBezTo>
                    <a:pt x="113" y="15"/>
                    <a:pt x="99" y="15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5" name="Google Shape;7525;p30"/>
            <p:cNvSpPr/>
            <p:nvPr/>
          </p:nvSpPr>
          <p:spPr>
            <a:xfrm>
              <a:off x="1066950" y="2706275"/>
              <a:ext cx="8825" cy="9500"/>
            </a:xfrm>
            <a:custGeom>
              <a:avLst/>
              <a:gdLst/>
              <a:ahLst/>
              <a:cxnLst/>
              <a:rect l="l" t="t" r="r" b="b"/>
              <a:pathLst>
                <a:path w="353" h="380" extrusionOk="0">
                  <a:moveTo>
                    <a:pt x="155" y="0"/>
                  </a:moveTo>
                  <a:cubicBezTo>
                    <a:pt x="127" y="0"/>
                    <a:pt x="99" y="14"/>
                    <a:pt x="71" y="28"/>
                  </a:cubicBezTo>
                  <a:cubicBezTo>
                    <a:pt x="57" y="42"/>
                    <a:pt x="57" y="56"/>
                    <a:pt x="43" y="70"/>
                  </a:cubicBezTo>
                  <a:cubicBezTo>
                    <a:pt x="15" y="85"/>
                    <a:pt x="15" y="113"/>
                    <a:pt x="0" y="141"/>
                  </a:cubicBezTo>
                  <a:cubicBezTo>
                    <a:pt x="0" y="183"/>
                    <a:pt x="0" y="211"/>
                    <a:pt x="15" y="239"/>
                  </a:cubicBezTo>
                  <a:cubicBezTo>
                    <a:pt x="15" y="239"/>
                    <a:pt x="15" y="239"/>
                    <a:pt x="15" y="253"/>
                  </a:cubicBezTo>
                  <a:cubicBezTo>
                    <a:pt x="15" y="253"/>
                    <a:pt x="15" y="267"/>
                    <a:pt x="15" y="267"/>
                  </a:cubicBezTo>
                  <a:cubicBezTo>
                    <a:pt x="29" y="281"/>
                    <a:pt x="43" y="310"/>
                    <a:pt x="57" y="324"/>
                  </a:cubicBezTo>
                  <a:cubicBezTo>
                    <a:pt x="71" y="338"/>
                    <a:pt x="85" y="352"/>
                    <a:pt x="113" y="366"/>
                  </a:cubicBezTo>
                  <a:cubicBezTo>
                    <a:pt x="127" y="366"/>
                    <a:pt x="141" y="366"/>
                    <a:pt x="155" y="380"/>
                  </a:cubicBezTo>
                  <a:lnTo>
                    <a:pt x="197" y="380"/>
                  </a:lnTo>
                  <a:cubicBezTo>
                    <a:pt x="211" y="380"/>
                    <a:pt x="240" y="366"/>
                    <a:pt x="254" y="352"/>
                  </a:cubicBezTo>
                  <a:cubicBezTo>
                    <a:pt x="268" y="352"/>
                    <a:pt x="282" y="338"/>
                    <a:pt x="296" y="324"/>
                  </a:cubicBezTo>
                  <a:cubicBezTo>
                    <a:pt x="310" y="310"/>
                    <a:pt x="324" y="296"/>
                    <a:pt x="324" y="281"/>
                  </a:cubicBezTo>
                  <a:cubicBezTo>
                    <a:pt x="338" y="267"/>
                    <a:pt x="338" y="253"/>
                    <a:pt x="338" y="239"/>
                  </a:cubicBezTo>
                  <a:cubicBezTo>
                    <a:pt x="338" y="225"/>
                    <a:pt x="338" y="225"/>
                    <a:pt x="338" y="225"/>
                  </a:cubicBezTo>
                  <a:lnTo>
                    <a:pt x="352" y="197"/>
                  </a:lnTo>
                  <a:cubicBezTo>
                    <a:pt x="352" y="169"/>
                    <a:pt x="352" y="141"/>
                    <a:pt x="338" y="113"/>
                  </a:cubicBezTo>
                  <a:cubicBezTo>
                    <a:pt x="324" y="85"/>
                    <a:pt x="310" y="56"/>
                    <a:pt x="282" y="42"/>
                  </a:cubicBezTo>
                  <a:cubicBezTo>
                    <a:pt x="268" y="28"/>
                    <a:pt x="254" y="14"/>
                    <a:pt x="226" y="14"/>
                  </a:cubicBezTo>
                  <a:cubicBezTo>
                    <a:pt x="197" y="0"/>
                    <a:pt x="183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6" name="Google Shape;7526;p30"/>
            <p:cNvSpPr/>
            <p:nvPr/>
          </p:nvSpPr>
          <p:spPr>
            <a:xfrm>
              <a:off x="1007525" y="2662300"/>
              <a:ext cx="10225" cy="6725"/>
            </a:xfrm>
            <a:custGeom>
              <a:avLst/>
              <a:gdLst/>
              <a:ahLst/>
              <a:cxnLst/>
              <a:rect l="l" t="t" r="r" b="b"/>
              <a:pathLst>
                <a:path w="409" h="269" extrusionOk="0">
                  <a:moveTo>
                    <a:pt x="268" y="1"/>
                  </a:moveTo>
                  <a:cubicBezTo>
                    <a:pt x="254" y="1"/>
                    <a:pt x="225" y="15"/>
                    <a:pt x="211" y="15"/>
                  </a:cubicBezTo>
                  <a:cubicBezTo>
                    <a:pt x="197" y="15"/>
                    <a:pt x="183" y="15"/>
                    <a:pt x="169" y="29"/>
                  </a:cubicBezTo>
                  <a:cubicBezTo>
                    <a:pt x="155" y="29"/>
                    <a:pt x="155" y="29"/>
                    <a:pt x="141" y="43"/>
                  </a:cubicBezTo>
                  <a:cubicBezTo>
                    <a:pt x="127" y="43"/>
                    <a:pt x="113" y="57"/>
                    <a:pt x="99" y="57"/>
                  </a:cubicBezTo>
                  <a:cubicBezTo>
                    <a:pt x="85" y="71"/>
                    <a:pt x="85" y="71"/>
                    <a:pt x="71" y="71"/>
                  </a:cubicBezTo>
                  <a:cubicBezTo>
                    <a:pt x="57" y="85"/>
                    <a:pt x="57" y="85"/>
                    <a:pt x="43" y="99"/>
                  </a:cubicBezTo>
                  <a:cubicBezTo>
                    <a:pt x="14" y="113"/>
                    <a:pt x="0" y="142"/>
                    <a:pt x="14" y="170"/>
                  </a:cubicBezTo>
                  <a:cubicBezTo>
                    <a:pt x="14" y="198"/>
                    <a:pt x="28" y="226"/>
                    <a:pt x="57" y="240"/>
                  </a:cubicBezTo>
                  <a:cubicBezTo>
                    <a:pt x="71" y="240"/>
                    <a:pt x="85" y="240"/>
                    <a:pt x="99" y="254"/>
                  </a:cubicBezTo>
                  <a:lnTo>
                    <a:pt x="169" y="254"/>
                  </a:lnTo>
                  <a:cubicBezTo>
                    <a:pt x="183" y="268"/>
                    <a:pt x="211" y="268"/>
                    <a:pt x="239" y="268"/>
                  </a:cubicBezTo>
                  <a:cubicBezTo>
                    <a:pt x="254" y="254"/>
                    <a:pt x="268" y="254"/>
                    <a:pt x="282" y="254"/>
                  </a:cubicBezTo>
                  <a:cubicBezTo>
                    <a:pt x="310" y="254"/>
                    <a:pt x="324" y="240"/>
                    <a:pt x="352" y="240"/>
                  </a:cubicBezTo>
                  <a:cubicBezTo>
                    <a:pt x="352" y="226"/>
                    <a:pt x="366" y="212"/>
                    <a:pt x="366" y="212"/>
                  </a:cubicBezTo>
                  <a:cubicBezTo>
                    <a:pt x="394" y="184"/>
                    <a:pt x="408" y="156"/>
                    <a:pt x="408" y="113"/>
                  </a:cubicBezTo>
                  <a:cubicBezTo>
                    <a:pt x="394" y="99"/>
                    <a:pt x="394" y="85"/>
                    <a:pt x="380" y="71"/>
                  </a:cubicBezTo>
                  <a:cubicBezTo>
                    <a:pt x="380" y="57"/>
                    <a:pt x="366" y="43"/>
                    <a:pt x="352" y="29"/>
                  </a:cubicBezTo>
                  <a:cubicBezTo>
                    <a:pt x="338" y="15"/>
                    <a:pt x="324" y="15"/>
                    <a:pt x="310" y="15"/>
                  </a:cubicBezTo>
                  <a:cubicBezTo>
                    <a:pt x="296" y="1"/>
                    <a:pt x="282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7" name="Google Shape;7527;p30"/>
            <p:cNvSpPr/>
            <p:nvPr/>
          </p:nvSpPr>
          <p:spPr>
            <a:xfrm>
              <a:off x="941050" y="2670950"/>
              <a:ext cx="9525" cy="9675"/>
            </a:xfrm>
            <a:custGeom>
              <a:avLst/>
              <a:gdLst/>
              <a:ahLst/>
              <a:cxnLst/>
              <a:rect l="l" t="t" r="r" b="b"/>
              <a:pathLst>
                <a:path w="381" h="387" extrusionOk="0">
                  <a:moveTo>
                    <a:pt x="254" y="0"/>
                  </a:moveTo>
                  <a:cubicBezTo>
                    <a:pt x="249" y="0"/>
                    <a:pt x="245" y="2"/>
                    <a:pt x="240" y="7"/>
                  </a:cubicBezTo>
                  <a:cubicBezTo>
                    <a:pt x="212" y="7"/>
                    <a:pt x="198" y="7"/>
                    <a:pt x="184" y="21"/>
                  </a:cubicBezTo>
                  <a:cubicBezTo>
                    <a:pt x="170" y="21"/>
                    <a:pt x="156" y="35"/>
                    <a:pt x="142" y="49"/>
                  </a:cubicBezTo>
                  <a:cubicBezTo>
                    <a:pt x="127" y="77"/>
                    <a:pt x="99" y="91"/>
                    <a:pt x="71" y="119"/>
                  </a:cubicBezTo>
                  <a:cubicBezTo>
                    <a:pt x="71" y="119"/>
                    <a:pt x="71" y="133"/>
                    <a:pt x="57" y="133"/>
                  </a:cubicBezTo>
                  <a:cubicBezTo>
                    <a:pt x="43" y="147"/>
                    <a:pt x="43" y="161"/>
                    <a:pt x="29" y="175"/>
                  </a:cubicBezTo>
                  <a:cubicBezTo>
                    <a:pt x="29" y="189"/>
                    <a:pt x="15" y="203"/>
                    <a:pt x="15" y="218"/>
                  </a:cubicBezTo>
                  <a:cubicBezTo>
                    <a:pt x="1" y="246"/>
                    <a:pt x="1" y="260"/>
                    <a:pt x="1" y="288"/>
                  </a:cubicBezTo>
                  <a:cubicBezTo>
                    <a:pt x="1" y="302"/>
                    <a:pt x="15" y="316"/>
                    <a:pt x="15" y="316"/>
                  </a:cubicBezTo>
                  <a:cubicBezTo>
                    <a:pt x="15" y="330"/>
                    <a:pt x="29" y="330"/>
                    <a:pt x="29" y="344"/>
                  </a:cubicBezTo>
                  <a:cubicBezTo>
                    <a:pt x="43" y="358"/>
                    <a:pt x="57" y="358"/>
                    <a:pt x="71" y="372"/>
                  </a:cubicBezTo>
                  <a:lnTo>
                    <a:pt x="99" y="372"/>
                  </a:lnTo>
                  <a:cubicBezTo>
                    <a:pt x="113" y="372"/>
                    <a:pt x="113" y="372"/>
                    <a:pt x="127" y="386"/>
                  </a:cubicBezTo>
                  <a:cubicBezTo>
                    <a:pt x="142" y="372"/>
                    <a:pt x="142" y="372"/>
                    <a:pt x="156" y="372"/>
                  </a:cubicBezTo>
                  <a:cubicBezTo>
                    <a:pt x="170" y="372"/>
                    <a:pt x="184" y="358"/>
                    <a:pt x="198" y="358"/>
                  </a:cubicBezTo>
                  <a:cubicBezTo>
                    <a:pt x="226" y="344"/>
                    <a:pt x="226" y="344"/>
                    <a:pt x="254" y="316"/>
                  </a:cubicBezTo>
                  <a:cubicBezTo>
                    <a:pt x="254" y="316"/>
                    <a:pt x="268" y="302"/>
                    <a:pt x="268" y="302"/>
                  </a:cubicBezTo>
                  <a:cubicBezTo>
                    <a:pt x="268" y="302"/>
                    <a:pt x="282" y="288"/>
                    <a:pt x="282" y="288"/>
                  </a:cubicBezTo>
                  <a:cubicBezTo>
                    <a:pt x="310" y="260"/>
                    <a:pt x="324" y="246"/>
                    <a:pt x="353" y="218"/>
                  </a:cubicBezTo>
                  <a:cubicBezTo>
                    <a:pt x="367" y="203"/>
                    <a:pt x="381" y="175"/>
                    <a:pt x="381" y="161"/>
                  </a:cubicBezTo>
                  <a:cubicBezTo>
                    <a:pt x="381" y="147"/>
                    <a:pt x="381" y="133"/>
                    <a:pt x="381" y="119"/>
                  </a:cubicBezTo>
                  <a:cubicBezTo>
                    <a:pt x="381" y="91"/>
                    <a:pt x="367" y="49"/>
                    <a:pt x="338" y="35"/>
                  </a:cubicBezTo>
                  <a:cubicBezTo>
                    <a:pt x="324" y="21"/>
                    <a:pt x="310" y="7"/>
                    <a:pt x="282" y="7"/>
                  </a:cubicBezTo>
                  <a:cubicBezTo>
                    <a:pt x="273" y="7"/>
                    <a:pt x="263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8" name="Google Shape;7528;p30"/>
            <p:cNvSpPr/>
            <p:nvPr/>
          </p:nvSpPr>
          <p:spPr>
            <a:xfrm>
              <a:off x="910425" y="2611675"/>
              <a:ext cx="234975" cy="131750"/>
            </a:xfrm>
            <a:custGeom>
              <a:avLst/>
              <a:gdLst/>
              <a:ahLst/>
              <a:cxnLst/>
              <a:rect l="l" t="t" r="r" b="b"/>
              <a:pathLst>
                <a:path w="9399" h="5270" extrusionOk="0">
                  <a:moveTo>
                    <a:pt x="4256" y="0"/>
                  </a:moveTo>
                  <a:cubicBezTo>
                    <a:pt x="2539" y="0"/>
                    <a:pt x="882" y="995"/>
                    <a:pt x="30" y="2476"/>
                  </a:cubicBezTo>
                  <a:cubicBezTo>
                    <a:pt x="0" y="2526"/>
                    <a:pt x="48" y="2575"/>
                    <a:pt x="93" y="2575"/>
                  </a:cubicBezTo>
                  <a:cubicBezTo>
                    <a:pt x="112" y="2575"/>
                    <a:pt x="130" y="2567"/>
                    <a:pt x="143" y="2546"/>
                  </a:cubicBezTo>
                  <a:cubicBezTo>
                    <a:pt x="663" y="1759"/>
                    <a:pt x="1381" y="1098"/>
                    <a:pt x="2239" y="704"/>
                  </a:cubicBezTo>
                  <a:cubicBezTo>
                    <a:pt x="2862" y="418"/>
                    <a:pt x="3533" y="278"/>
                    <a:pt x="4203" y="278"/>
                  </a:cubicBezTo>
                  <a:cubicBezTo>
                    <a:pt x="5151" y="278"/>
                    <a:pt x="6095" y="559"/>
                    <a:pt x="6894" y="1112"/>
                  </a:cubicBezTo>
                  <a:cubicBezTo>
                    <a:pt x="7527" y="1548"/>
                    <a:pt x="8104" y="2153"/>
                    <a:pt x="8456" y="2842"/>
                  </a:cubicBezTo>
                  <a:cubicBezTo>
                    <a:pt x="8639" y="3207"/>
                    <a:pt x="8779" y="3601"/>
                    <a:pt x="8864" y="3995"/>
                  </a:cubicBezTo>
                  <a:cubicBezTo>
                    <a:pt x="8962" y="4375"/>
                    <a:pt x="8962" y="4755"/>
                    <a:pt x="9004" y="5149"/>
                  </a:cubicBezTo>
                  <a:cubicBezTo>
                    <a:pt x="9012" y="5228"/>
                    <a:pt x="9077" y="5270"/>
                    <a:pt x="9144" y="5270"/>
                  </a:cubicBezTo>
                  <a:cubicBezTo>
                    <a:pt x="9208" y="5270"/>
                    <a:pt x="9272" y="5231"/>
                    <a:pt x="9286" y="5149"/>
                  </a:cubicBezTo>
                  <a:cubicBezTo>
                    <a:pt x="9398" y="4234"/>
                    <a:pt x="9032" y="3222"/>
                    <a:pt x="8596" y="2448"/>
                  </a:cubicBezTo>
                  <a:cubicBezTo>
                    <a:pt x="7710" y="901"/>
                    <a:pt x="6065" y="14"/>
                    <a:pt x="4292" y="0"/>
                  </a:cubicBezTo>
                  <a:cubicBezTo>
                    <a:pt x="4280" y="0"/>
                    <a:pt x="4268" y="0"/>
                    <a:pt x="4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29" name="Google Shape;7529;p30"/>
            <p:cNvSpPr/>
            <p:nvPr/>
          </p:nvSpPr>
          <p:spPr>
            <a:xfrm>
              <a:off x="902725" y="2678925"/>
              <a:ext cx="9525" cy="12125"/>
            </a:xfrm>
            <a:custGeom>
              <a:avLst/>
              <a:gdLst/>
              <a:ahLst/>
              <a:cxnLst/>
              <a:rect l="l" t="t" r="r" b="b"/>
              <a:pathLst>
                <a:path w="381" h="485" extrusionOk="0">
                  <a:moveTo>
                    <a:pt x="247" y="1"/>
                  </a:moveTo>
                  <a:cubicBezTo>
                    <a:pt x="229" y="1"/>
                    <a:pt x="212" y="4"/>
                    <a:pt x="198" y="11"/>
                  </a:cubicBezTo>
                  <a:cubicBezTo>
                    <a:pt x="155" y="25"/>
                    <a:pt x="141" y="53"/>
                    <a:pt x="127" y="81"/>
                  </a:cubicBezTo>
                  <a:cubicBezTo>
                    <a:pt x="99" y="124"/>
                    <a:pt x="71" y="166"/>
                    <a:pt x="57" y="208"/>
                  </a:cubicBezTo>
                  <a:cubicBezTo>
                    <a:pt x="43" y="236"/>
                    <a:pt x="29" y="250"/>
                    <a:pt x="15" y="278"/>
                  </a:cubicBezTo>
                  <a:cubicBezTo>
                    <a:pt x="1" y="306"/>
                    <a:pt x="1" y="349"/>
                    <a:pt x="1" y="391"/>
                  </a:cubicBezTo>
                  <a:cubicBezTo>
                    <a:pt x="1" y="433"/>
                    <a:pt x="29" y="461"/>
                    <a:pt x="57" y="475"/>
                  </a:cubicBezTo>
                  <a:cubicBezTo>
                    <a:pt x="74" y="481"/>
                    <a:pt x="89" y="484"/>
                    <a:pt x="104" y="484"/>
                  </a:cubicBezTo>
                  <a:cubicBezTo>
                    <a:pt x="125" y="484"/>
                    <a:pt x="145" y="478"/>
                    <a:pt x="169" y="461"/>
                  </a:cubicBezTo>
                  <a:lnTo>
                    <a:pt x="198" y="447"/>
                  </a:lnTo>
                  <a:cubicBezTo>
                    <a:pt x="198" y="447"/>
                    <a:pt x="198" y="447"/>
                    <a:pt x="212" y="433"/>
                  </a:cubicBezTo>
                  <a:cubicBezTo>
                    <a:pt x="226" y="419"/>
                    <a:pt x="240" y="405"/>
                    <a:pt x="254" y="377"/>
                  </a:cubicBezTo>
                  <a:cubicBezTo>
                    <a:pt x="268" y="363"/>
                    <a:pt x="282" y="335"/>
                    <a:pt x="282" y="321"/>
                  </a:cubicBezTo>
                  <a:cubicBezTo>
                    <a:pt x="310" y="278"/>
                    <a:pt x="338" y="236"/>
                    <a:pt x="366" y="194"/>
                  </a:cubicBezTo>
                  <a:cubicBezTo>
                    <a:pt x="380" y="166"/>
                    <a:pt x="380" y="124"/>
                    <a:pt x="366" y="95"/>
                  </a:cubicBezTo>
                  <a:cubicBezTo>
                    <a:pt x="352" y="53"/>
                    <a:pt x="324" y="39"/>
                    <a:pt x="296" y="11"/>
                  </a:cubicBezTo>
                  <a:cubicBezTo>
                    <a:pt x="282" y="4"/>
                    <a:pt x="264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0" name="Google Shape;7530;p30"/>
            <p:cNvSpPr/>
            <p:nvPr/>
          </p:nvSpPr>
          <p:spPr>
            <a:xfrm>
              <a:off x="876050" y="2812825"/>
              <a:ext cx="280250" cy="212600"/>
            </a:xfrm>
            <a:custGeom>
              <a:avLst/>
              <a:gdLst/>
              <a:ahLst/>
              <a:cxnLst/>
              <a:rect l="l" t="t" r="r" b="b"/>
              <a:pathLst>
                <a:path w="11210" h="8504" extrusionOk="0">
                  <a:moveTo>
                    <a:pt x="2676" y="1"/>
                  </a:moveTo>
                  <a:cubicBezTo>
                    <a:pt x="2171" y="1"/>
                    <a:pt x="1656" y="189"/>
                    <a:pt x="1265" y="521"/>
                  </a:cubicBezTo>
                  <a:cubicBezTo>
                    <a:pt x="618" y="1055"/>
                    <a:pt x="280" y="1899"/>
                    <a:pt x="224" y="2743"/>
                  </a:cubicBezTo>
                  <a:cubicBezTo>
                    <a:pt x="1" y="6031"/>
                    <a:pt x="2901" y="8504"/>
                    <a:pt x="5808" y="8504"/>
                  </a:cubicBezTo>
                  <a:cubicBezTo>
                    <a:pt x="7116" y="8504"/>
                    <a:pt x="8425" y="8003"/>
                    <a:pt x="9451" y="6850"/>
                  </a:cubicBezTo>
                  <a:cubicBezTo>
                    <a:pt x="10604" y="5556"/>
                    <a:pt x="11209" y="3432"/>
                    <a:pt x="10281" y="1857"/>
                  </a:cubicBezTo>
                  <a:cubicBezTo>
                    <a:pt x="9792" y="1012"/>
                    <a:pt x="8845" y="414"/>
                    <a:pt x="7858" y="414"/>
                  </a:cubicBezTo>
                  <a:cubicBezTo>
                    <a:pt x="7794" y="414"/>
                    <a:pt x="7729" y="417"/>
                    <a:pt x="7665" y="422"/>
                  </a:cubicBezTo>
                  <a:cubicBezTo>
                    <a:pt x="6624" y="507"/>
                    <a:pt x="5653" y="1365"/>
                    <a:pt x="5555" y="2419"/>
                  </a:cubicBezTo>
                  <a:cubicBezTo>
                    <a:pt x="5457" y="3454"/>
                    <a:pt x="6345" y="4515"/>
                    <a:pt x="7391" y="4515"/>
                  </a:cubicBezTo>
                  <a:cubicBezTo>
                    <a:pt x="7398" y="4515"/>
                    <a:pt x="7405" y="4515"/>
                    <a:pt x="7411" y="4515"/>
                  </a:cubicBezTo>
                  <a:lnTo>
                    <a:pt x="7411" y="4515"/>
                  </a:lnTo>
                  <a:cubicBezTo>
                    <a:pt x="6866" y="4779"/>
                    <a:pt x="6306" y="4914"/>
                    <a:pt x="5740" y="4914"/>
                  </a:cubicBezTo>
                  <a:cubicBezTo>
                    <a:pt x="5370" y="4914"/>
                    <a:pt x="4998" y="4857"/>
                    <a:pt x="4626" y="4740"/>
                  </a:cubicBezTo>
                  <a:cubicBezTo>
                    <a:pt x="3684" y="4445"/>
                    <a:pt x="2812" y="3559"/>
                    <a:pt x="2334" y="2701"/>
                  </a:cubicBezTo>
                  <a:lnTo>
                    <a:pt x="2334" y="2701"/>
                  </a:lnTo>
                  <a:cubicBezTo>
                    <a:pt x="2542" y="2864"/>
                    <a:pt x="2805" y="2942"/>
                    <a:pt x="3071" y="2942"/>
                  </a:cubicBezTo>
                  <a:cubicBezTo>
                    <a:pt x="3469" y="2942"/>
                    <a:pt x="3875" y="2768"/>
                    <a:pt x="4120" y="2448"/>
                  </a:cubicBezTo>
                  <a:cubicBezTo>
                    <a:pt x="4626" y="1772"/>
                    <a:pt x="4331" y="689"/>
                    <a:pt x="3614" y="253"/>
                  </a:cubicBezTo>
                  <a:cubicBezTo>
                    <a:pt x="3330" y="81"/>
                    <a:pt x="3005" y="1"/>
                    <a:pt x="2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1" name="Google Shape;7531;p30"/>
            <p:cNvSpPr/>
            <p:nvPr/>
          </p:nvSpPr>
          <p:spPr>
            <a:xfrm>
              <a:off x="873200" y="2807125"/>
              <a:ext cx="290125" cy="224125"/>
            </a:xfrm>
            <a:custGeom>
              <a:avLst/>
              <a:gdLst/>
              <a:ahLst/>
              <a:cxnLst/>
              <a:rect l="l" t="t" r="r" b="b"/>
              <a:pathLst>
                <a:path w="11605" h="8965" extrusionOk="0">
                  <a:moveTo>
                    <a:pt x="2786" y="459"/>
                  </a:moveTo>
                  <a:cubicBezTo>
                    <a:pt x="3083" y="459"/>
                    <a:pt x="3371" y="531"/>
                    <a:pt x="3615" y="678"/>
                  </a:cubicBezTo>
                  <a:cubicBezTo>
                    <a:pt x="3728" y="749"/>
                    <a:pt x="3826" y="847"/>
                    <a:pt x="3925" y="960"/>
                  </a:cubicBezTo>
                  <a:cubicBezTo>
                    <a:pt x="4079" y="1142"/>
                    <a:pt x="4178" y="1367"/>
                    <a:pt x="4234" y="1621"/>
                  </a:cubicBezTo>
                  <a:cubicBezTo>
                    <a:pt x="4290" y="1958"/>
                    <a:pt x="4220" y="2282"/>
                    <a:pt x="4037" y="2535"/>
                  </a:cubicBezTo>
                  <a:cubicBezTo>
                    <a:pt x="3882" y="2746"/>
                    <a:pt x="3615" y="2887"/>
                    <a:pt x="3320" y="2929"/>
                  </a:cubicBezTo>
                  <a:cubicBezTo>
                    <a:pt x="3281" y="2933"/>
                    <a:pt x="3242" y="2935"/>
                    <a:pt x="3203" y="2935"/>
                  </a:cubicBezTo>
                  <a:cubicBezTo>
                    <a:pt x="2976" y="2935"/>
                    <a:pt x="2756" y="2866"/>
                    <a:pt x="2588" y="2746"/>
                  </a:cubicBezTo>
                  <a:cubicBezTo>
                    <a:pt x="2546" y="2711"/>
                    <a:pt x="2493" y="2693"/>
                    <a:pt x="2441" y="2693"/>
                  </a:cubicBezTo>
                  <a:cubicBezTo>
                    <a:pt x="2388" y="2693"/>
                    <a:pt x="2335" y="2711"/>
                    <a:pt x="2293" y="2746"/>
                  </a:cubicBezTo>
                  <a:cubicBezTo>
                    <a:pt x="2208" y="2816"/>
                    <a:pt x="2180" y="2943"/>
                    <a:pt x="2237" y="3041"/>
                  </a:cubicBezTo>
                  <a:cubicBezTo>
                    <a:pt x="2701" y="3857"/>
                    <a:pt x="3587" y="4856"/>
                    <a:pt x="4670" y="5193"/>
                  </a:cubicBezTo>
                  <a:cubicBezTo>
                    <a:pt x="5065" y="5318"/>
                    <a:pt x="5463" y="5381"/>
                    <a:pt x="5860" y="5381"/>
                  </a:cubicBezTo>
                  <a:cubicBezTo>
                    <a:pt x="6452" y="5381"/>
                    <a:pt x="7043" y="5241"/>
                    <a:pt x="7624" y="4954"/>
                  </a:cubicBezTo>
                  <a:cubicBezTo>
                    <a:pt x="7722" y="4912"/>
                    <a:pt x="7779" y="4800"/>
                    <a:pt x="7750" y="4687"/>
                  </a:cubicBezTo>
                  <a:cubicBezTo>
                    <a:pt x="7722" y="4589"/>
                    <a:pt x="7624" y="4504"/>
                    <a:pt x="7511" y="4504"/>
                  </a:cubicBezTo>
                  <a:cubicBezTo>
                    <a:pt x="7498" y="4505"/>
                    <a:pt x="7484" y="4505"/>
                    <a:pt x="7470" y="4505"/>
                  </a:cubicBezTo>
                  <a:cubicBezTo>
                    <a:pt x="7076" y="4505"/>
                    <a:pt x="6685" y="4310"/>
                    <a:pt x="6386" y="3984"/>
                  </a:cubicBezTo>
                  <a:cubicBezTo>
                    <a:pt x="6048" y="3618"/>
                    <a:pt x="5866" y="3126"/>
                    <a:pt x="5908" y="2662"/>
                  </a:cubicBezTo>
                  <a:cubicBezTo>
                    <a:pt x="5992" y="1761"/>
                    <a:pt x="6836" y="960"/>
                    <a:pt x="7793" y="889"/>
                  </a:cubicBezTo>
                  <a:cubicBezTo>
                    <a:pt x="7857" y="883"/>
                    <a:pt x="7921" y="881"/>
                    <a:pt x="7986" y="881"/>
                  </a:cubicBezTo>
                  <a:cubicBezTo>
                    <a:pt x="8853" y="881"/>
                    <a:pt x="9727" y="1400"/>
                    <a:pt x="10198" y="2211"/>
                  </a:cubicBezTo>
                  <a:cubicBezTo>
                    <a:pt x="11084" y="3716"/>
                    <a:pt x="10451" y="5714"/>
                    <a:pt x="9382" y="6924"/>
                  </a:cubicBezTo>
                  <a:cubicBezTo>
                    <a:pt x="8366" y="8070"/>
                    <a:pt x="7104" y="8492"/>
                    <a:pt x="5915" y="8492"/>
                  </a:cubicBezTo>
                  <a:cubicBezTo>
                    <a:pt x="5179" y="8492"/>
                    <a:pt x="4471" y="8330"/>
                    <a:pt x="3868" y="8077"/>
                  </a:cubicBezTo>
                  <a:cubicBezTo>
                    <a:pt x="2110" y="7331"/>
                    <a:pt x="394" y="5475"/>
                    <a:pt x="563" y="2985"/>
                  </a:cubicBezTo>
                  <a:cubicBezTo>
                    <a:pt x="633" y="2127"/>
                    <a:pt x="971" y="1382"/>
                    <a:pt x="1519" y="917"/>
                  </a:cubicBezTo>
                  <a:cubicBezTo>
                    <a:pt x="1888" y="615"/>
                    <a:pt x="2347" y="459"/>
                    <a:pt x="2786" y="459"/>
                  </a:cubicBezTo>
                  <a:close/>
                  <a:moveTo>
                    <a:pt x="2789" y="0"/>
                  </a:moveTo>
                  <a:cubicBezTo>
                    <a:pt x="2241" y="0"/>
                    <a:pt x="1672" y="193"/>
                    <a:pt x="1224" y="566"/>
                  </a:cubicBezTo>
                  <a:cubicBezTo>
                    <a:pt x="577" y="1100"/>
                    <a:pt x="169" y="1972"/>
                    <a:pt x="99" y="2957"/>
                  </a:cubicBezTo>
                  <a:cubicBezTo>
                    <a:pt x="0" y="4476"/>
                    <a:pt x="521" y="5770"/>
                    <a:pt x="1350" y="6769"/>
                  </a:cubicBezTo>
                  <a:cubicBezTo>
                    <a:pt x="1997" y="7556"/>
                    <a:pt x="2841" y="8147"/>
                    <a:pt x="3685" y="8499"/>
                  </a:cubicBezTo>
                  <a:cubicBezTo>
                    <a:pt x="4429" y="8812"/>
                    <a:pt x="5186" y="8965"/>
                    <a:pt x="5920" y="8965"/>
                  </a:cubicBezTo>
                  <a:cubicBezTo>
                    <a:pt x="7366" y="8965"/>
                    <a:pt x="8726" y="8371"/>
                    <a:pt x="9734" y="7233"/>
                  </a:cubicBezTo>
                  <a:cubicBezTo>
                    <a:pt x="10915" y="5897"/>
                    <a:pt x="11605" y="3674"/>
                    <a:pt x="10606" y="1972"/>
                  </a:cubicBezTo>
                  <a:cubicBezTo>
                    <a:pt x="10038" y="1008"/>
                    <a:pt x="8998" y="403"/>
                    <a:pt x="7965" y="403"/>
                  </a:cubicBezTo>
                  <a:cubicBezTo>
                    <a:pt x="7898" y="403"/>
                    <a:pt x="7831" y="406"/>
                    <a:pt x="7765" y="411"/>
                  </a:cubicBezTo>
                  <a:cubicBezTo>
                    <a:pt x="6555" y="509"/>
                    <a:pt x="5542" y="1480"/>
                    <a:pt x="5444" y="2619"/>
                  </a:cubicBezTo>
                  <a:cubicBezTo>
                    <a:pt x="5387" y="3210"/>
                    <a:pt x="5612" y="3829"/>
                    <a:pt x="6034" y="4307"/>
                  </a:cubicBezTo>
                  <a:cubicBezTo>
                    <a:pt x="6231" y="4518"/>
                    <a:pt x="6470" y="4687"/>
                    <a:pt x="6710" y="4800"/>
                  </a:cubicBezTo>
                  <a:cubicBezTo>
                    <a:pt x="6417" y="4877"/>
                    <a:pt x="6125" y="4916"/>
                    <a:pt x="5833" y="4916"/>
                  </a:cubicBezTo>
                  <a:cubicBezTo>
                    <a:pt x="5492" y="4916"/>
                    <a:pt x="5152" y="4863"/>
                    <a:pt x="4811" y="4757"/>
                  </a:cubicBezTo>
                  <a:cubicBezTo>
                    <a:pt x="4107" y="4532"/>
                    <a:pt x="3474" y="3970"/>
                    <a:pt x="3038" y="3393"/>
                  </a:cubicBezTo>
                  <a:lnTo>
                    <a:pt x="3038" y="3393"/>
                  </a:lnTo>
                  <a:cubicBezTo>
                    <a:pt x="3095" y="3400"/>
                    <a:pt x="3151" y="3404"/>
                    <a:pt x="3207" y="3404"/>
                  </a:cubicBezTo>
                  <a:cubicBezTo>
                    <a:pt x="3263" y="3404"/>
                    <a:pt x="3320" y="3400"/>
                    <a:pt x="3376" y="3393"/>
                  </a:cubicBezTo>
                  <a:cubicBezTo>
                    <a:pt x="3798" y="3337"/>
                    <a:pt x="4178" y="3126"/>
                    <a:pt x="4417" y="2816"/>
                  </a:cubicBezTo>
                  <a:cubicBezTo>
                    <a:pt x="4684" y="2465"/>
                    <a:pt x="4783" y="2015"/>
                    <a:pt x="4684" y="1536"/>
                  </a:cubicBezTo>
                  <a:cubicBezTo>
                    <a:pt x="4586" y="1016"/>
                    <a:pt x="4276" y="538"/>
                    <a:pt x="3854" y="284"/>
                  </a:cubicBezTo>
                  <a:cubicBezTo>
                    <a:pt x="3542" y="94"/>
                    <a:pt x="3171" y="0"/>
                    <a:pt x="2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2" name="Google Shape;7532;p30"/>
            <p:cNvSpPr/>
            <p:nvPr/>
          </p:nvSpPr>
          <p:spPr>
            <a:xfrm>
              <a:off x="896750" y="2827900"/>
              <a:ext cx="242300" cy="168650"/>
            </a:xfrm>
            <a:custGeom>
              <a:avLst/>
              <a:gdLst/>
              <a:ahLst/>
              <a:cxnLst/>
              <a:rect l="l" t="t" r="r" b="b"/>
              <a:pathLst>
                <a:path w="9692" h="6746" extrusionOk="0">
                  <a:moveTo>
                    <a:pt x="1697" y="1"/>
                  </a:moveTo>
                  <a:cubicBezTo>
                    <a:pt x="1680" y="1"/>
                    <a:pt x="1663" y="1"/>
                    <a:pt x="1646" y="2"/>
                  </a:cubicBezTo>
                  <a:cubicBezTo>
                    <a:pt x="1238" y="2"/>
                    <a:pt x="830" y="185"/>
                    <a:pt x="563" y="480"/>
                  </a:cubicBezTo>
                  <a:cubicBezTo>
                    <a:pt x="57" y="1043"/>
                    <a:pt x="1" y="1816"/>
                    <a:pt x="43" y="2365"/>
                  </a:cubicBezTo>
                  <a:cubicBezTo>
                    <a:pt x="127" y="3350"/>
                    <a:pt x="507" y="4292"/>
                    <a:pt x="1126" y="5052"/>
                  </a:cubicBezTo>
                  <a:cubicBezTo>
                    <a:pt x="1154" y="5080"/>
                    <a:pt x="1182" y="5108"/>
                    <a:pt x="1210" y="5150"/>
                  </a:cubicBezTo>
                  <a:cubicBezTo>
                    <a:pt x="2123" y="6191"/>
                    <a:pt x="3409" y="6745"/>
                    <a:pt x="4714" y="6745"/>
                  </a:cubicBezTo>
                  <a:cubicBezTo>
                    <a:pt x="5421" y="6745"/>
                    <a:pt x="6133" y="6583"/>
                    <a:pt x="6794" y="6247"/>
                  </a:cubicBezTo>
                  <a:cubicBezTo>
                    <a:pt x="8159" y="5572"/>
                    <a:pt x="9101" y="4292"/>
                    <a:pt x="9509" y="2576"/>
                  </a:cubicBezTo>
                  <a:cubicBezTo>
                    <a:pt x="9594" y="2238"/>
                    <a:pt x="9650" y="1887"/>
                    <a:pt x="9678" y="1535"/>
                  </a:cubicBezTo>
                  <a:cubicBezTo>
                    <a:pt x="9678" y="1451"/>
                    <a:pt x="9692" y="1352"/>
                    <a:pt x="9692" y="1268"/>
                  </a:cubicBezTo>
                  <a:cubicBezTo>
                    <a:pt x="9692" y="1141"/>
                    <a:pt x="9594" y="1029"/>
                    <a:pt x="9467" y="1029"/>
                  </a:cubicBezTo>
                  <a:cubicBezTo>
                    <a:pt x="9460" y="1028"/>
                    <a:pt x="9453" y="1028"/>
                    <a:pt x="9445" y="1028"/>
                  </a:cubicBezTo>
                  <a:cubicBezTo>
                    <a:pt x="9328" y="1028"/>
                    <a:pt x="9228" y="1134"/>
                    <a:pt x="9228" y="1254"/>
                  </a:cubicBezTo>
                  <a:cubicBezTo>
                    <a:pt x="9228" y="1338"/>
                    <a:pt x="9214" y="1409"/>
                    <a:pt x="9214" y="1493"/>
                  </a:cubicBezTo>
                  <a:cubicBezTo>
                    <a:pt x="9186" y="1831"/>
                    <a:pt x="9129" y="2154"/>
                    <a:pt x="9059" y="2464"/>
                  </a:cubicBezTo>
                  <a:cubicBezTo>
                    <a:pt x="8792" y="3561"/>
                    <a:pt x="8145" y="5052"/>
                    <a:pt x="6583" y="5839"/>
                  </a:cubicBezTo>
                  <a:cubicBezTo>
                    <a:pt x="5996" y="6133"/>
                    <a:pt x="5363" y="6275"/>
                    <a:pt x="4733" y="6275"/>
                  </a:cubicBezTo>
                  <a:cubicBezTo>
                    <a:pt x="3554" y="6275"/>
                    <a:pt x="2387" y="5776"/>
                    <a:pt x="1562" y="4841"/>
                  </a:cubicBezTo>
                  <a:cubicBezTo>
                    <a:pt x="957" y="4137"/>
                    <a:pt x="591" y="3251"/>
                    <a:pt x="507" y="2323"/>
                  </a:cubicBezTo>
                  <a:cubicBezTo>
                    <a:pt x="479" y="1873"/>
                    <a:pt x="521" y="1226"/>
                    <a:pt x="901" y="804"/>
                  </a:cubicBezTo>
                  <a:cubicBezTo>
                    <a:pt x="1084" y="593"/>
                    <a:pt x="1379" y="466"/>
                    <a:pt x="1660" y="466"/>
                  </a:cubicBezTo>
                  <a:cubicBezTo>
                    <a:pt x="1801" y="466"/>
                    <a:pt x="2012" y="494"/>
                    <a:pt x="2181" y="663"/>
                  </a:cubicBezTo>
                  <a:cubicBezTo>
                    <a:pt x="2364" y="846"/>
                    <a:pt x="2406" y="1169"/>
                    <a:pt x="2293" y="1409"/>
                  </a:cubicBezTo>
                  <a:cubicBezTo>
                    <a:pt x="2164" y="1654"/>
                    <a:pt x="1833" y="1864"/>
                    <a:pt x="1595" y="1864"/>
                  </a:cubicBezTo>
                  <a:cubicBezTo>
                    <a:pt x="1574" y="1864"/>
                    <a:pt x="1553" y="1862"/>
                    <a:pt x="1534" y="1859"/>
                  </a:cubicBezTo>
                  <a:cubicBezTo>
                    <a:pt x="1525" y="1858"/>
                    <a:pt x="1515" y="1857"/>
                    <a:pt x="1506" y="1857"/>
                  </a:cubicBezTo>
                  <a:cubicBezTo>
                    <a:pt x="1391" y="1857"/>
                    <a:pt x="1293" y="1938"/>
                    <a:pt x="1266" y="2056"/>
                  </a:cubicBezTo>
                  <a:cubicBezTo>
                    <a:pt x="1252" y="2182"/>
                    <a:pt x="1337" y="2309"/>
                    <a:pt x="1463" y="2323"/>
                  </a:cubicBezTo>
                  <a:cubicBezTo>
                    <a:pt x="1505" y="2329"/>
                    <a:pt x="1546" y="2332"/>
                    <a:pt x="1588" y="2332"/>
                  </a:cubicBezTo>
                  <a:cubicBezTo>
                    <a:pt x="2045" y="2332"/>
                    <a:pt x="2521" y="1993"/>
                    <a:pt x="2701" y="1620"/>
                  </a:cubicBezTo>
                  <a:cubicBezTo>
                    <a:pt x="2912" y="1212"/>
                    <a:pt x="2842" y="663"/>
                    <a:pt x="2518" y="325"/>
                  </a:cubicBezTo>
                  <a:cubicBezTo>
                    <a:pt x="2305" y="125"/>
                    <a:pt x="2015" y="1"/>
                    <a:pt x="1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3" name="Google Shape;7533;p30"/>
            <p:cNvSpPr/>
            <p:nvPr/>
          </p:nvSpPr>
          <p:spPr>
            <a:xfrm>
              <a:off x="952850" y="2839475"/>
              <a:ext cx="174950" cy="138500"/>
            </a:xfrm>
            <a:custGeom>
              <a:avLst/>
              <a:gdLst/>
              <a:ahLst/>
              <a:cxnLst/>
              <a:rect l="l" t="t" r="r" b="b"/>
              <a:pathLst>
                <a:path w="6998" h="5540" extrusionOk="0">
                  <a:moveTo>
                    <a:pt x="6637" y="1"/>
                  </a:moveTo>
                  <a:cubicBezTo>
                    <a:pt x="6537" y="1"/>
                    <a:pt x="6434" y="74"/>
                    <a:pt x="6449" y="200"/>
                  </a:cubicBezTo>
                  <a:cubicBezTo>
                    <a:pt x="6646" y="1860"/>
                    <a:pt x="5774" y="3435"/>
                    <a:pt x="4494" y="4434"/>
                  </a:cubicBezTo>
                  <a:cubicBezTo>
                    <a:pt x="3908" y="4905"/>
                    <a:pt x="3218" y="5261"/>
                    <a:pt x="2466" y="5261"/>
                  </a:cubicBezTo>
                  <a:cubicBezTo>
                    <a:pt x="2388" y="5261"/>
                    <a:pt x="2309" y="5258"/>
                    <a:pt x="2230" y="5250"/>
                  </a:cubicBezTo>
                  <a:cubicBezTo>
                    <a:pt x="1498" y="5179"/>
                    <a:pt x="809" y="4828"/>
                    <a:pt x="134" y="4532"/>
                  </a:cubicBezTo>
                  <a:cubicBezTo>
                    <a:pt x="125" y="4529"/>
                    <a:pt x="116" y="4528"/>
                    <a:pt x="107" y="4528"/>
                  </a:cubicBezTo>
                  <a:cubicBezTo>
                    <a:pt x="39" y="4528"/>
                    <a:pt x="1" y="4623"/>
                    <a:pt x="63" y="4673"/>
                  </a:cubicBezTo>
                  <a:cubicBezTo>
                    <a:pt x="739" y="5095"/>
                    <a:pt x="1484" y="5461"/>
                    <a:pt x="2286" y="5531"/>
                  </a:cubicBezTo>
                  <a:cubicBezTo>
                    <a:pt x="2357" y="5537"/>
                    <a:pt x="2428" y="5539"/>
                    <a:pt x="2497" y="5539"/>
                  </a:cubicBezTo>
                  <a:cubicBezTo>
                    <a:pt x="3298" y="5539"/>
                    <a:pt x="4015" y="5180"/>
                    <a:pt x="4649" y="4701"/>
                  </a:cubicBezTo>
                  <a:cubicBezTo>
                    <a:pt x="6070" y="3632"/>
                    <a:pt x="6998" y="1958"/>
                    <a:pt x="6801" y="144"/>
                  </a:cubicBezTo>
                  <a:cubicBezTo>
                    <a:pt x="6789" y="45"/>
                    <a:pt x="6714" y="1"/>
                    <a:pt x="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4" name="Google Shape;7534;p30"/>
            <p:cNvSpPr/>
            <p:nvPr/>
          </p:nvSpPr>
          <p:spPr>
            <a:xfrm>
              <a:off x="1022400" y="2825050"/>
              <a:ext cx="82900" cy="139025"/>
            </a:xfrm>
            <a:custGeom>
              <a:avLst/>
              <a:gdLst/>
              <a:ahLst/>
              <a:cxnLst/>
              <a:rect l="l" t="t" r="r" b="b"/>
              <a:pathLst>
                <a:path w="3316" h="5561" extrusionOk="0">
                  <a:moveTo>
                    <a:pt x="2819" y="0"/>
                  </a:moveTo>
                  <a:cubicBezTo>
                    <a:pt x="2690" y="0"/>
                    <a:pt x="2548" y="127"/>
                    <a:pt x="2612" y="285"/>
                  </a:cubicBezTo>
                  <a:cubicBezTo>
                    <a:pt x="2950" y="1213"/>
                    <a:pt x="3034" y="2352"/>
                    <a:pt x="2556" y="3239"/>
                  </a:cubicBezTo>
                  <a:cubicBezTo>
                    <a:pt x="2036" y="4209"/>
                    <a:pt x="1093" y="4983"/>
                    <a:pt x="80" y="5391"/>
                  </a:cubicBezTo>
                  <a:cubicBezTo>
                    <a:pt x="0" y="5431"/>
                    <a:pt x="35" y="5560"/>
                    <a:pt x="123" y="5560"/>
                  </a:cubicBezTo>
                  <a:cubicBezTo>
                    <a:pt x="128" y="5560"/>
                    <a:pt x="132" y="5560"/>
                    <a:pt x="137" y="5559"/>
                  </a:cubicBezTo>
                  <a:cubicBezTo>
                    <a:pt x="432" y="5489"/>
                    <a:pt x="713" y="5433"/>
                    <a:pt x="981" y="5278"/>
                  </a:cubicBezTo>
                  <a:cubicBezTo>
                    <a:pt x="1248" y="5138"/>
                    <a:pt x="1501" y="4955"/>
                    <a:pt x="1740" y="4758"/>
                  </a:cubicBezTo>
                  <a:cubicBezTo>
                    <a:pt x="2190" y="4364"/>
                    <a:pt x="2542" y="3858"/>
                    <a:pt x="2753" y="3295"/>
                  </a:cubicBezTo>
                  <a:cubicBezTo>
                    <a:pt x="3147" y="2254"/>
                    <a:pt x="3316" y="1199"/>
                    <a:pt x="2978" y="116"/>
                  </a:cubicBezTo>
                  <a:cubicBezTo>
                    <a:pt x="2949" y="34"/>
                    <a:pt x="2886" y="0"/>
                    <a:pt x="2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5" name="Google Shape;7535;p30"/>
            <p:cNvSpPr/>
            <p:nvPr/>
          </p:nvSpPr>
          <p:spPr>
            <a:xfrm>
              <a:off x="1063075" y="2821400"/>
              <a:ext cx="21475" cy="83800"/>
            </a:xfrm>
            <a:custGeom>
              <a:avLst/>
              <a:gdLst/>
              <a:ahLst/>
              <a:cxnLst/>
              <a:rect l="l" t="t" r="r" b="b"/>
              <a:pathLst>
                <a:path w="859" h="3352" extrusionOk="0">
                  <a:moveTo>
                    <a:pt x="226" y="0"/>
                  </a:moveTo>
                  <a:cubicBezTo>
                    <a:pt x="150" y="0"/>
                    <a:pt x="65" y="43"/>
                    <a:pt x="43" y="121"/>
                  </a:cubicBezTo>
                  <a:cubicBezTo>
                    <a:pt x="1" y="276"/>
                    <a:pt x="85" y="389"/>
                    <a:pt x="155" y="529"/>
                  </a:cubicBezTo>
                  <a:cubicBezTo>
                    <a:pt x="198" y="642"/>
                    <a:pt x="254" y="768"/>
                    <a:pt x="296" y="881"/>
                  </a:cubicBezTo>
                  <a:cubicBezTo>
                    <a:pt x="381" y="1134"/>
                    <a:pt x="437" y="1387"/>
                    <a:pt x="479" y="1640"/>
                  </a:cubicBezTo>
                  <a:cubicBezTo>
                    <a:pt x="577" y="2175"/>
                    <a:pt x="606" y="2738"/>
                    <a:pt x="493" y="3244"/>
                  </a:cubicBezTo>
                  <a:cubicBezTo>
                    <a:pt x="475" y="3306"/>
                    <a:pt x="525" y="3352"/>
                    <a:pt x="571" y="3352"/>
                  </a:cubicBezTo>
                  <a:cubicBezTo>
                    <a:pt x="598" y="3352"/>
                    <a:pt x="623" y="3336"/>
                    <a:pt x="634" y="3300"/>
                  </a:cubicBezTo>
                  <a:cubicBezTo>
                    <a:pt x="704" y="3033"/>
                    <a:pt x="774" y="2752"/>
                    <a:pt x="817" y="2484"/>
                  </a:cubicBezTo>
                  <a:cubicBezTo>
                    <a:pt x="859" y="2203"/>
                    <a:pt x="859" y="1922"/>
                    <a:pt x="831" y="1626"/>
                  </a:cubicBezTo>
                  <a:cubicBezTo>
                    <a:pt x="817" y="1345"/>
                    <a:pt x="760" y="1078"/>
                    <a:pt x="676" y="811"/>
                  </a:cubicBezTo>
                  <a:cubicBezTo>
                    <a:pt x="634" y="670"/>
                    <a:pt x="592" y="529"/>
                    <a:pt x="535" y="389"/>
                  </a:cubicBezTo>
                  <a:cubicBezTo>
                    <a:pt x="479" y="248"/>
                    <a:pt x="437" y="65"/>
                    <a:pt x="282" y="9"/>
                  </a:cubicBezTo>
                  <a:cubicBezTo>
                    <a:pt x="265" y="3"/>
                    <a:pt x="246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6" name="Google Shape;7536;p30"/>
            <p:cNvSpPr/>
            <p:nvPr/>
          </p:nvSpPr>
          <p:spPr>
            <a:xfrm>
              <a:off x="1039175" y="2829150"/>
              <a:ext cx="31500" cy="45050"/>
            </a:xfrm>
            <a:custGeom>
              <a:avLst/>
              <a:gdLst/>
              <a:ahLst/>
              <a:cxnLst/>
              <a:rect l="l" t="t" r="r" b="b"/>
              <a:pathLst>
                <a:path w="1260" h="1802" extrusionOk="0">
                  <a:moveTo>
                    <a:pt x="252" y="1"/>
                  </a:moveTo>
                  <a:cubicBezTo>
                    <a:pt x="179" y="1"/>
                    <a:pt x="107" y="38"/>
                    <a:pt x="71" y="93"/>
                  </a:cubicBezTo>
                  <a:cubicBezTo>
                    <a:pt x="0" y="177"/>
                    <a:pt x="28" y="318"/>
                    <a:pt x="113" y="374"/>
                  </a:cubicBezTo>
                  <a:cubicBezTo>
                    <a:pt x="563" y="697"/>
                    <a:pt x="886" y="1190"/>
                    <a:pt x="1027" y="1710"/>
                  </a:cubicBezTo>
                  <a:cubicBezTo>
                    <a:pt x="1039" y="1772"/>
                    <a:pt x="1087" y="1801"/>
                    <a:pt x="1136" y="1801"/>
                  </a:cubicBezTo>
                  <a:cubicBezTo>
                    <a:pt x="1198" y="1801"/>
                    <a:pt x="1260" y="1755"/>
                    <a:pt x="1252" y="1668"/>
                  </a:cubicBezTo>
                  <a:cubicBezTo>
                    <a:pt x="1182" y="1021"/>
                    <a:pt x="858" y="458"/>
                    <a:pt x="366" y="36"/>
                  </a:cubicBezTo>
                  <a:cubicBezTo>
                    <a:pt x="331" y="12"/>
                    <a:pt x="29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7" name="Google Shape;7537;p30"/>
            <p:cNvSpPr/>
            <p:nvPr/>
          </p:nvSpPr>
          <p:spPr>
            <a:xfrm>
              <a:off x="1026500" y="2840250"/>
              <a:ext cx="26750" cy="25350"/>
            </a:xfrm>
            <a:custGeom>
              <a:avLst/>
              <a:gdLst/>
              <a:ahLst/>
              <a:cxnLst/>
              <a:rect l="l" t="t" r="r" b="b"/>
              <a:pathLst>
                <a:path w="1070" h="1014" extrusionOk="0">
                  <a:moveTo>
                    <a:pt x="206" y="1"/>
                  </a:moveTo>
                  <a:cubicBezTo>
                    <a:pt x="147" y="1"/>
                    <a:pt x="90" y="21"/>
                    <a:pt x="57" y="71"/>
                  </a:cubicBezTo>
                  <a:cubicBezTo>
                    <a:pt x="1" y="169"/>
                    <a:pt x="15" y="282"/>
                    <a:pt x="99" y="338"/>
                  </a:cubicBezTo>
                  <a:cubicBezTo>
                    <a:pt x="170" y="394"/>
                    <a:pt x="226" y="422"/>
                    <a:pt x="282" y="479"/>
                  </a:cubicBezTo>
                  <a:cubicBezTo>
                    <a:pt x="310" y="507"/>
                    <a:pt x="353" y="521"/>
                    <a:pt x="381" y="549"/>
                  </a:cubicBezTo>
                  <a:cubicBezTo>
                    <a:pt x="391" y="559"/>
                    <a:pt x="395" y="563"/>
                    <a:pt x="395" y="563"/>
                  </a:cubicBezTo>
                  <a:lnTo>
                    <a:pt x="395" y="563"/>
                  </a:lnTo>
                  <a:cubicBezTo>
                    <a:pt x="409" y="577"/>
                    <a:pt x="423" y="591"/>
                    <a:pt x="437" y="605"/>
                  </a:cubicBezTo>
                  <a:cubicBezTo>
                    <a:pt x="549" y="718"/>
                    <a:pt x="648" y="830"/>
                    <a:pt x="732" y="957"/>
                  </a:cubicBezTo>
                  <a:cubicBezTo>
                    <a:pt x="764" y="996"/>
                    <a:pt x="809" y="1014"/>
                    <a:pt x="855" y="1014"/>
                  </a:cubicBezTo>
                  <a:cubicBezTo>
                    <a:pt x="891" y="1014"/>
                    <a:pt x="927" y="1003"/>
                    <a:pt x="957" y="985"/>
                  </a:cubicBezTo>
                  <a:cubicBezTo>
                    <a:pt x="1028" y="943"/>
                    <a:pt x="1070" y="844"/>
                    <a:pt x="1028" y="774"/>
                  </a:cubicBezTo>
                  <a:cubicBezTo>
                    <a:pt x="943" y="619"/>
                    <a:pt x="845" y="479"/>
                    <a:pt x="732" y="352"/>
                  </a:cubicBezTo>
                  <a:cubicBezTo>
                    <a:pt x="606" y="239"/>
                    <a:pt x="465" y="113"/>
                    <a:pt x="324" y="28"/>
                  </a:cubicBezTo>
                  <a:cubicBezTo>
                    <a:pt x="289" y="11"/>
                    <a:pt x="247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8" name="Google Shape;7538;p30"/>
            <p:cNvSpPr/>
            <p:nvPr/>
          </p:nvSpPr>
          <p:spPr>
            <a:xfrm>
              <a:off x="1055000" y="2873075"/>
              <a:ext cx="3525" cy="3775"/>
            </a:xfrm>
            <a:custGeom>
              <a:avLst/>
              <a:gdLst/>
              <a:ahLst/>
              <a:cxnLst/>
              <a:rect l="l" t="t" r="r" b="b"/>
              <a:pathLst>
                <a:path w="141" h="151" extrusionOk="0">
                  <a:moveTo>
                    <a:pt x="65" y="0"/>
                  </a:moveTo>
                  <a:cubicBezTo>
                    <a:pt x="50" y="0"/>
                    <a:pt x="37" y="7"/>
                    <a:pt x="28" y="24"/>
                  </a:cubicBezTo>
                  <a:cubicBezTo>
                    <a:pt x="14" y="38"/>
                    <a:pt x="0" y="52"/>
                    <a:pt x="0" y="80"/>
                  </a:cubicBezTo>
                  <a:cubicBezTo>
                    <a:pt x="14" y="108"/>
                    <a:pt x="28" y="122"/>
                    <a:pt x="42" y="136"/>
                  </a:cubicBezTo>
                  <a:lnTo>
                    <a:pt x="71" y="136"/>
                  </a:lnTo>
                  <a:cubicBezTo>
                    <a:pt x="71" y="150"/>
                    <a:pt x="85" y="150"/>
                    <a:pt x="99" y="150"/>
                  </a:cubicBezTo>
                  <a:cubicBezTo>
                    <a:pt x="99" y="136"/>
                    <a:pt x="113" y="136"/>
                    <a:pt x="127" y="136"/>
                  </a:cubicBezTo>
                  <a:cubicBezTo>
                    <a:pt x="127" y="122"/>
                    <a:pt x="141" y="122"/>
                    <a:pt x="141" y="108"/>
                  </a:cubicBezTo>
                  <a:cubicBezTo>
                    <a:pt x="141" y="94"/>
                    <a:pt x="141" y="94"/>
                    <a:pt x="141" y="80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41" y="38"/>
                    <a:pt x="113" y="9"/>
                    <a:pt x="99" y="9"/>
                  </a:cubicBezTo>
                  <a:cubicBezTo>
                    <a:pt x="87" y="4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39" name="Google Shape;7539;p30"/>
            <p:cNvSpPr/>
            <p:nvPr/>
          </p:nvSpPr>
          <p:spPr>
            <a:xfrm>
              <a:off x="1066950" y="2908100"/>
              <a:ext cx="8825" cy="9525"/>
            </a:xfrm>
            <a:custGeom>
              <a:avLst/>
              <a:gdLst/>
              <a:ahLst/>
              <a:cxnLst/>
              <a:rect l="l" t="t" r="r" b="b"/>
              <a:pathLst>
                <a:path w="353" h="381" extrusionOk="0">
                  <a:moveTo>
                    <a:pt x="197" y="1"/>
                  </a:moveTo>
                  <a:cubicBezTo>
                    <a:pt x="183" y="1"/>
                    <a:pt x="169" y="15"/>
                    <a:pt x="155" y="15"/>
                  </a:cubicBezTo>
                  <a:lnTo>
                    <a:pt x="113" y="15"/>
                  </a:lnTo>
                  <a:cubicBezTo>
                    <a:pt x="85" y="29"/>
                    <a:pt x="71" y="43"/>
                    <a:pt x="57" y="57"/>
                  </a:cubicBezTo>
                  <a:cubicBezTo>
                    <a:pt x="43" y="71"/>
                    <a:pt x="29" y="99"/>
                    <a:pt x="15" y="114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0" y="170"/>
                    <a:pt x="0" y="198"/>
                    <a:pt x="0" y="240"/>
                  </a:cubicBezTo>
                  <a:cubicBezTo>
                    <a:pt x="15" y="268"/>
                    <a:pt x="15" y="296"/>
                    <a:pt x="43" y="325"/>
                  </a:cubicBezTo>
                  <a:cubicBezTo>
                    <a:pt x="57" y="325"/>
                    <a:pt x="57" y="339"/>
                    <a:pt x="71" y="353"/>
                  </a:cubicBezTo>
                  <a:cubicBezTo>
                    <a:pt x="99" y="367"/>
                    <a:pt x="127" y="381"/>
                    <a:pt x="155" y="381"/>
                  </a:cubicBezTo>
                  <a:cubicBezTo>
                    <a:pt x="183" y="381"/>
                    <a:pt x="197" y="381"/>
                    <a:pt x="226" y="367"/>
                  </a:cubicBezTo>
                  <a:cubicBezTo>
                    <a:pt x="254" y="367"/>
                    <a:pt x="268" y="353"/>
                    <a:pt x="282" y="339"/>
                  </a:cubicBezTo>
                  <a:cubicBezTo>
                    <a:pt x="310" y="325"/>
                    <a:pt x="324" y="296"/>
                    <a:pt x="338" y="268"/>
                  </a:cubicBezTo>
                  <a:cubicBezTo>
                    <a:pt x="352" y="240"/>
                    <a:pt x="352" y="212"/>
                    <a:pt x="352" y="184"/>
                  </a:cubicBezTo>
                  <a:lnTo>
                    <a:pt x="338" y="156"/>
                  </a:lnTo>
                  <a:cubicBezTo>
                    <a:pt x="338" y="156"/>
                    <a:pt x="338" y="156"/>
                    <a:pt x="338" y="142"/>
                  </a:cubicBezTo>
                  <a:cubicBezTo>
                    <a:pt x="338" y="128"/>
                    <a:pt x="338" y="114"/>
                    <a:pt x="324" y="99"/>
                  </a:cubicBezTo>
                  <a:cubicBezTo>
                    <a:pt x="324" y="85"/>
                    <a:pt x="310" y="71"/>
                    <a:pt x="296" y="57"/>
                  </a:cubicBezTo>
                  <a:cubicBezTo>
                    <a:pt x="282" y="43"/>
                    <a:pt x="268" y="29"/>
                    <a:pt x="254" y="29"/>
                  </a:cubicBezTo>
                  <a:cubicBezTo>
                    <a:pt x="240" y="15"/>
                    <a:pt x="211" y="15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0" name="Google Shape;7540;p30"/>
            <p:cNvSpPr/>
            <p:nvPr/>
          </p:nvSpPr>
          <p:spPr>
            <a:xfrm>
              <a:off x="1007525" y="2954875"/>
              <a:ext cx="10225" cy="6725"/>
            </a:xfrm>
            <a:custGeom>
              <a:avLst/>
              <a:gdLst/>
              <a:ahLst/>
              <a:cxnLst/>
              <a:rect l="l" t="t" r="r" b="b"/>
              <a:pathLst>
                <a:path w="409" h="269" extrusionOk="0">
                  <a:moveTo>
                    <a:pt x="239" y="1"/>
                  </a:moveTo>
                  <a:cubicBezTo>
                    <a:pt x="211" y="1"/>
                    <a:pt x="183" y="15"/>
                    <a:pt x="169" y="15"/>
                  </a:cubicBezTo>
                  <a:lnTo>
                    <a:pt x="99" y="15"/>
                  </a:lnTo>
                  <a:cubicBezTo>
                    <a:pt x="85" y="29"/>
                    <a:pt x="71" y="29"/>
                    <a:pt x="57" y="29"/>
                  </a:cubicBezTo>
                  <a:cubicBezTo>
                    <a:pt x="28" y="43"/>
                    <a:pt x="14" y="71"/>
                    <a:pt x="14" y="99"/>
                  </a:cubicBezTo>
                  <a:cubicBezTo>
                    <a:pt x="0" y="127"/>
                    <a:pt x="14" y="155"/>
                    <a:pt x="43" y="170"/>
                  </a:cubicBezTo>
                  <a:cubicBezTo>
                    <a:pt x="57" y="184"/>
                    <a:pt x="57" y="184"/>
                    <a:pt x="71" y="198"/>
                  </a:cubicBezTo>
                  <a:cubicBezTo>
                    <a:pt x="85" y="198"/>
                    <a:pt x="85" y="198"/>
                    <a:pt x="99" y="212"/>
                  </a:cubicBezTo>
                  <a:cubicBezTo>
                    <a:pt x="113" y="212"/>
                    <a:pt x="127" y="226"/>
                    <a:pt x="141" y="226"/>
                  </a:cubicBezTo>
                  <a:cubicBezTo>
                    <a:pt x="155" y="240"/>
                    <a:pt x="155" y="240"/>
                    <a:pt x="169" y="240"/>
                  </a:cubicBezTo>
                  <a:cubicBezTo>
                    <a:pt x="169" y="240"/>
                    <a:pt x="169" y="240"/>
                    <a:pt x="169" y="254"/>
                  </a:cubicBezTo>
                  <a:lnTo>
                    <a:pt x="211" y="254"/>
                  </a:lnTo>
                  <a:cubicBezTo>
                    <a:pt x="225" y="254"/>
                    <a:pt x="254" y="268"/>
                    <a:pt x="268" y="268"/>
                  </a:cubicBezTo>
                  <a:cubicBezTo>
                    <a:pt x="282" y="268"/>
                    <a:pt x="296" y="268"/>
                    <a:pt x="310" y="254"/>
                  </a:cubicBezTo>
                  <a:cubicBezTo>
                    <a:pt x="324" y="254"/>
                    <a:pt x="338" y="254"/>
                    <a:pt x="352" y="240"/>
                  </a:cubicBezTo>
                  <a:cubicBezTo>
                    <a:pt x="366" y="226"/>
                    <a:pt x="380" y="212"/>
                    <a:pt x="380" y="198"/>
                  </a:cubicBezTo>
                  <a:cubicBezTo>
                    <a:pt x="394" y="184"/>
                    <a:pt x="394" y="170"/>
                    <a:pt x="408" y="155"/>
                  </a:cubicBezTo>
                  <a:cubicBezTo>
                    <a:pt x="408" y="113"/>
                    <a:pt x="394" y="85"/>
                    <a:pt x="366" y="57"/>
                  </a:cubicBezTo>
                  <a:cubicBezTo>
                    <a:pt x="366" y="57"/>
                    <a:pt x="352" y="43"/>
                    <a:pt x="352" y="43"/>
                  </a:cubicBezTo>
                  <a:cubicBezTo>
                    <a:pt x="324" y="29"/>
                    <a:pt x="310" y="15"/>
                    <a:pt x="282" y="15"/>
                  </a:cubicBezTo>
                  <a:cubicBezTo>
                    <a:pt x="268" y="15"/>
                    <a:pt x="254" y="15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1" name="Google Shape;7541;p30"/>
            <p:cNvSpPr/>
            <p:nvPr/>
          </p:nvSpPr>
          <p:spPr>
            <a:xfrm>
              <a:off x="941050" y="2943625"/>
              <a:ext cx="9525" cy="9425"/>
            </a:xfrm>
            <a:custGeom>
              <a:avLst/>
              <a:gdLst/>
              <a:ahLst/>
              <a:cxnLst/>
              <a:rect l="l" t="t" r="r" b="b"/>
              <a:pathLst>
                <a:path w="381" h="377" extrusionOk="0">
                  <a:moveTo>
                    <a:pt x="71" y="1"/>
                  </a:moveTo>
                  <a:cubicBezTo>
                    <a:pt x="57" y="15"/>
                    <a:pt x="43" y="15"/>
                    <a:pt x="29" y="29"/>
                  </a:cubicBezTo>
                  <a:cubicBezTo>
                    <a:pt x="29" y="43"/>
                    <a:pt x="15" y="43"/>
                    <a:pt x="15" y="57"/>
                  </a:cubicBezTo>
                  <a:cubicBezTo>
                    <a:pt x="15" y="71"/>
                    <a:pt x="1" y="71"/>
                    <a:pt x="1" y="85"/>
                  </a:cubicBezTo>
                  <a:cubicBezTo>
                    <a:pt x="1" y="113"/>
                    <a:pt x="1" y="127"/>
                    <a:pt x="15" y="155"/>
                  </a:cubicBezTo>
                  <a:cubicBezTo>
                    <a:pt x="15" y="169"/>
                    <a:pt x="29" y="184"/>
                    <a:pt x="29" y="198"/>
                  </a:cubicBezTo>
                  <a:cubicBezTo>
                    <a:pt x="43" y="212"/>
                    <a:pt x="43" y="226"/>
                    <a:pt x="57" y="240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99" y="282"/>
                    <a:pt x="127" y="296"/>
                    <a:pt x="142" y="324"/>
                  </a:cubicBezTo>
                  <a:cubicBezTo>
                    <a:pt x="156" y="338"/>
                    <a:pt x="170" y="352"/>
                    <a:pt x="184" y="352"/>
                  </a:cubicBezTo>
                  <a:cubicBezTo>
                    <a:pt x="198" y="366"/>
                    <a:pt x="212" y="366"/>
                    <a:pt x="240" y="366"/>
                  </a:cubicBezTo>
                  <a:cubicBezTo>
                    <a:pt x="247" y="373"/>
                    <a:pt x="254" y="377"/>
                    <a:pt x="261" y="377"/>
                  </a:cubicBezTo>
                  <a:cubicBezTo>
                    <a:pt x="268" y="377"/>
                    <a:pt x="275" y="373"/>
                    <a:pt x="282" y="366"/>
                  </a:cubicBezTo>
                  <a:cubicBezTo>
                    <a:pt x="310" y="366"/>
                    <a:pt x="324" y="352"/>
                    <a:pt x="338" y="338"/>
                  </a:cubicBezTo>
                  <a:cubicBezTo>
                    <a:pt x="367" y="324"/>
                    <a:pt x="381" y="282"/>
                    <a:pt x="381" y="254"/>
                  </a:cubicBezTo>
                  <a:cubicBezTo>
                    <a:pt x="381" y="240"/>
                    <a:pt x="381" y="226"/>
                    <a:pt x="381" y="212"/>
                  </a:cubicBezTo>
                  <a:cubicBezTo>
                    <a:pt x="381" y="198"/>
                    <a:pt x="367" y="169"/>
                    <a:pt x="353" y="155"/>
                  </a:cubicBezTo>
                  <a:cubicBezTo>
                    <a:pt x="324" y="127"/>
                    <a:pt x="310" y="113"/>
                    <a:pt x="282" y="85"/>
                  </a:cubicBezTo>
                  <a:cubicBezTo>
                    <a:pt x="282" y="85"/>
                    <a:pt x="268" y="71"/>
                    <a:pt x="268" y="71"/>
                  </a:cubicBezTo>
                  <a:cubicBezTo>
                    <a:pt x="268" y="71"/>
                    <a:pt x="254" y="71"/>
                    <a:pt x="254" y="57"/>
                  </a:cubicBezTo>
                  <a:cubicBezTo>
                    <a:pt x="226" y="43"/>
                    <a:pt x="226" y="29"/>
                    <a:pt x="198" y="15"/>
                  </a:cubicBezTo>
                  <a:cubicBezTo>
                    <a:pt x="184" y="15"/>
                    <a:pt x="170" y="1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2" name="Google Shape;7542;p30"/>
            <p:cNvSpPr/>
            <p:nvPr/>
          </p:nvSpPr>
          <p:spPr>
            <a:xfrm>
              <a:off x="910425" y="2880475"/>
              <a:ext cx="234975" cy="131750"/>
            </a:xfrm>
            <a:custGeom>
              <a:avLst/>
              <a:gdLst/>
              <a:ahLst/>
              <a:cxnLst/>
              <a:rect l="l" t="t" r="r" b="b"/>
              <a:pathLst>
                <a:path w="9399" h="5270" extrusionOk="0">
                  <a:moveTo>
                    <a:pt x="9144" y="0"/>
                  </a:moveTo>
                  <a:cubicBezTo>
                    <a:pt x="9077" y="0"/>
                    <a:pt x="9012" y="42"/>
                    <a:pt x="9004" y="121"/>
                  </a:cubicBezTo>
                  <a:cubicBezTo>
                    <a:pt x="8962" y="515"/>
                    <a:pt x="8962" y="895"/>
                    <a:pt x="8864" y="1275"/>
                  </a:cubicBezTo>
                  <a:cubicBezTo>
                    <a:pt x="8779" y="1669"/>
                    <a:pt x="8639" y="2062"/>
                    <a:pt x="8456" y="2428"/>
                  </a:cubicBezTo>
                  <a:cubicBezTo>
                    <a:pt x="8104" y="3117"/>
                    <a:pt x="7527" y="3722"/>
                    <a:pt x="6894" y="4158"/>
                  </a:cubicBezTo>
                  <a:cubicBezTo>
                    <a:pt x="6095" y="4711"/>
                    <a:pt x="5151" y="4992"/>
                    <a:pt x="4203" y="4992"/>
                  </a:cubicBezTo>
                  <a:cubicBezTo>
                    <a:pt x="3533" y="4992"/>
                    <a:pt x="2862" y="4852"/>
                    <a:pt x="2239" y="4566"/>
                  </a:cubicBezTo>
                  <a:cubicBezTo>
                    <a:pt x="1381" y="4172"/>
                    <a:pt x="663" y="3511"/>
                    <a:pt x="143" y="2724"/>
                  </a:cubicBezTo>
                  <a:cubicBezTo>
                    <a:pt x="130" y="2703"/>
                    <a:pt x="112" y="2694"/>
                    <a:pt x="93" y="2694"/>
                  </a:cubicBezTo>
                  <a:cubicBezTo>
                    <a:pt x="48" y="2694"/>
                    <a:pt x="0" y="2744"/>
                    <a:pt x="30" y="2794"/>
                  </a:cubicBezTo>
                  <a:cubicBezTo>
                    <a:pt x="882" y="4275"/>
                    <a:pt x="2539" y="5270"/>
                    <a:pt x="4256" y="5270"/>
                  </a:cubicBezTo>
                  <a:cubicBezTo>
                    <a:pt x="4268" y="5270"/>
                    <a:pt x="4280" y="5270"/>
                    <a:pt x="4292" y="5270"/>
                  </a:cubicBezTo>
                  <a:cubicBezTo>
                    <a:pt x="6065" y="5255"/>
                    <a:pt x="7710" y="4369"/>
                    <a:pt x="8596" y="2836"/>
                  </a:cubicBezTo>
                  <a:cubicBezTo>
                    <a:pt x="9032" y="2048"/>
                    <a:pt x="9398" y="1036"/>
                    <a:pt x="9286" y="121"/>
                  </a:cubicBezTo>
                  <a:cubicBezTo>
                    <a:pt x="9272" y="39"/>
                    <a:pt x="9208" y="0"/>
                    <a:pt x="9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3" name="Google Shape;7543;p30"/>
            <p:cNvSpPr/>
            <p:nvPr/>
          </p:nvSpPr>
          <p:spPr>
            <a:xfrm>
              <a:off x="902725" y="2932850"/>
              <a:ext cx="9525" cy="12125"/>
            </a:xfrm>
            <a:custGeom>
              <a:avLst/>
              <a:gdLst/>
              <a:ahLst/>
              <a:cxnLst/>
              <a:rect l="l" t="t" r="r" b="b"/>
              <a:pathLst>
                <a:path w="381" h="485" extrusionOk="0">
                  <a:moveTo>
                    <a:pt x="104" y="0"/>
                  </a:moveTo>
                  <a:cubicBezTo>
                    <a:pt x="89" y="0"/>
                    <a:pt x="74" y="4"/>
                    <a:pt x="57" y="10"/>
                  </a:cubicBezTo>
                  <a:cubicBezTo>
                    <a:pt x="29" y="24"/>
                    <a:pt x="1" y="52"/>
                    <a:pt x="1" y="94"/>
                  </a:cubicBezTo>
                  <a:cubicBezTo>
                    <a:pt x="1" y="136"/>
                    <a:pt x="1" y="178"/>
                    <a:pt x="15" y="207"/>
                  </a:cubicBezTo>
                  <a:cubicBezTo>
                    <a:pt x="29" y="235"/>
                    <a:pt x="43" y="249"/>
                    <a:pt x="57" y="277"/>
                  </a:cubicBezTo>
                  <a:cubicBezTo>
                    <a:pt x="71" y="319"/>
                    <a:pt x="99" y="361"/>
                    <a:pt x="127" y="404"/>
                  </a:cubicBezTo>
                  <a:cubicBezTo>
                    <a:pt x="141" y="432"/>
                    <a:pt x="155" y="460"/>
                    <a:pt x="198" y="474"/>
                  </a:cubicBezTo>
                  <a:cubicBezTo>
                    <a:pt x="212" y="481"/>
                    <a:pt x="229" y="484"/>
                    <a:pt x="247" y="484"/>
                  </a:cubicBezTo>
                  <a:cubicBezTo>
                    <a:pt x="264" y="484"/>
                    <a:pt x="282" y="481"/>
                    <a:pt x="296" y="474"/>
                  </a:cubicBezTo>
                  <a:cubicBezTo>
                    <a:pt x="324" y="460"/>
                    <a:pt x="352" y="432"/>
                    <a:pt x="366" y="389"/>
                  </a:cubicBezTo>
                  <a:cubicBezTo>
                    <a:pt x="380" y="361"/>
                    <a:pt x="380" y="319"/>
                    <a:pt x="366" y="291"/>
                  </a:cubicBezTo>
                  <a:cubicBezTo>
                    <a:pt x="338" y="249"/>
                    <a:pt x="310" y="207"/>
                    <a:pt x="282" y="164"/>
                  </a:cubicBezTo>
                  <a:lnTo>
                    <a:pt x="254" y="108"/>
                  </a:lnTo>
                  <a:cubicBezTo>
                    <a:pt x="240" y="80"/>
                    <a:pt x="226" y="66"/>
                    <a:pt x="212" y="52"/>
                  </a:cubicBezTo>
                  <a:cubicBezTo>
                    <a:pt x="198" y="38"/>
                    <a:pt x="198" y="38"/>
                    <a:pt x="198" y="38"/>
                  </a:cubicBezTo>
                  <a:lnTo>
                    <a:pt x="169" y="24"/>
                  </a:lnTo>
                  <a:cubicBezTo>
                    <a:pt x="145" y="7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44" name="Google Shape;7544;p30"/>
          <p:cNvGrpSpPr/>
          <p:nvPr/>
        </p:nvGrpSpPr>
        <p:grpSpPr>
          <a:xfrm flipH="1">
            <a:off x="8702147" y="2352450"/>
            <a:ext cx="290125" cy="438600"/>
            <a:chOff x="873200" y="2592650"/>
            <a:chExt cx="290125" cy="438600"/>
          </a:xfrm>
        </p:grpSpPr>
        <p:sp>
          <p:nvSpPr>
            <p:cNvPr id="7545" name="Google Shape;7545;p30"/>
            <p:cNvSpPr/>
            <p:nvPr/>
          </p:nvSpPr>
          <p:spPr>
            <a:xfrm>
              <a:off x="876050" y="2598475"/>
              <a:ext cx="280250" cy="212600"/>
            </a:xfrm>
            <a:custGeom>
              <a:avLst/>
              <a:gdLst/>
              <a:ahLst/>
              <a:cxnLst/>
              <a:rect l="l" t="t" r="r" b="b"/>
              <a:pathLst>
                <a:path w="11210" h="8504" extrusionOk="0">
                  <a:moveTo>
                    <a:pt x="5808" y="0"/>
                  </a:moveTo>
                  <a:cubicBezTo>
                    <a:pt x="2901" y="0"/>
                    <a:pt x="1" y="2473"/>
                    <a:pt x="224" y="5761"/>
                  </a:cubicBezTo>
                  <a:cubicBezTo>
                    <a:pt x="280" y="6605"/>
                    <a:pt x="618" y="7449"/>
                    <a:pt x="1265" y="7997"/>
                  </a:cubicBezTo>
                  <a:cubicBezTo>
                    <a:pt x="1655" y="8320"/>
                    <a:pt x="2167" y="8504"/>
                    <a:pt x="2670" y="8504"/>
                  </a:cubicBezTo>
                  <a:cubicBezTo>
                    <a:pt x="3002" y="8504"/>
                    <a:pt x="3329" y="8424"/>
                    <a:pt x="3614" y="8251"/>
                  </a:cubicBezTo>
                  <a:cubicBezTo>
                    <a:pt x="4331" y="7815"/>
                    <a:pt x="4626" y="6731"/>
                    <a:pt x="4120" y="6056"/>
                  </a:cubicBezTo>
                  <a:cubicBezTo>
                    <a:pt x="3874" y="5742"/>
                    <a:pt x="3463" y="5566"/>
                    <a:pt x="3062" y="5566"/>
                  </a:cubicBezTo>
                  <a:cubicBezTo>
                    <a:pt x="2799" y="5566"/>
                    <a:pt x="2540" y="5642"/>
                    <a:pt x="2334" y="5803"/>
                  </a:cubicBezTo>
                  <a:cubicBezTo>
                    <a:pt x="2812" y="4945"/>
                    <a:pt x="3684" y="4059"/>
                    <a:pt x="4626" y="3764"/>
                  </a:cubicBezTo>
                  <a:cubicBezTo>
                    <a:pt x="4998" y="3647"/>
                    <a:pt x="5370" y="3590"/>
                    <a:pt x="5740" y="3590"/>
                  </a:cubicBezTo>
                  <a:cubicBezTo>
                    <a:pt x="6306" y="3590"/>
                    <a:pt x="6866" y="3725"/>
                    <a:pt x="7411" y="3989"/>
                  </a:cubicBezTo>
                  <a:cubicBezTo>
                    <a:pt x="7405" y="3989"/>
                    <a:pt x="7398" y="3989"/>
                    <a:pt x="7391" y="3989"/>
                  </a:cubicBezTo>
                  <a:cubicBezTo>
                    <a:pt x="6345" y="3989"/>
                    <a:pt x="5457" y="5050"/>
                    <a:pt x="5555" y="6084"/>
                  </a:cubicBezTo>
                  <a:cubicBezTo>
                    <a:pt x="5653" y="7139"/>
                    <a:pt x="6624" y="7997"/>
                    <a:pt x="7665" y="8082"/>
                  </a:cubicBezTo>
                  <a:cubicBezTo>
                    <a:pt x="7729" y="8087"/>
                    <a:pt x="7794" y="8090"/>
                    <a:pt x="7858" y="8090"/>
                  </a:cubicBezTo>
                  <a:cubicBezTo>
                    <a:pt x="8845" y="8090"/>
                    <a:pt x="9792" y="7492"/>
                    <a:pt x="10281" y="6647"/>
                  </a:cubicBezTo>
                  <a:cubicBezTo>
                    <a:pt x="11209" y="5072"/>
                    <a:pt x="10604" y="2948"/>
                    <a:pt x="9451" y="1654"/>
                  </a:cubicBezTo>
                  <a:cubicBezTo>
                    <a:pt x="8425" y="501"/>
                    <a:pt x="7116" y="0"/>
                    <a:pt x="580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6" name="Google Shape;7546;p30"/>
            <p:cNvSpPr/>
            <p:nvPr/>
          </p:nvSpPr>
          <p:spPr>
            <a:xfrm>
              <a:off x="873200" y="2592650"/>
              <a:ext cx="290125" cy="224125"/>
            </a:xfrm>
            <a:custGeom>
              <a:avLst/>
              <a:gdLst/>
              <a:ahLst/>
              <a:cxnLst/>
              <a:rect l="l" t="t" r="r" b="b"/>
              <a:pathLst>
                <a:path w="11605" h="8965" extrusionOk="0">
                  <a:moveTo>
                    <a:pt x="5915" y="473"/>
                  </a:moveTo>
                  <a:cubicBezTo>
                    <a:pt x="7104" y="473"/>
                    <a:pt x="8366" y="895"/>
                    <a:pt x="9382" y="2041"/>
                  </a:cubicBezTo>
                  <a:cubicBezTo>
                    <a:pt x="10451" y="3251"/>
                    <a:pt x="11084" y="5248"/>
                    <a:pt x="10198" y="6754"/>
                  </a:cubicBezTo>
                  <a:cubicBezTo>
                    <a:pt x="9721" y="7574"/>
                    <a:pt x="8834" y="8096"/>
                    <a:pt x="7957" y="8096"/>
                  </a:cubicBezTo>
                  <a:cubicBezTo>
                    <a:pt x="7902" y="8096"/>
                    <a:pt x="7847" y="8094"/>
                    <a:pt x="7793" y="8090"/>
                  </a:cubicBezTo>
                  <a:cubicBezTo>
                    <a:pt x="6836" y="8005"/>
                    <a:pt x="5992" y="7204"/>
                    <a:pt x="5908" y="6303"/>
                  </a:cubicBezTo>
                  <a:cubicBezTo>
                    <a:pt x="5866" y="5839"/>
                    <a:pt x="6048" y="5347"/>
                    <a:pt x="6386" y="4981"/>
                  </a:cubicBezTo>
                  <a:cubicBezTo>
                    <a:pt x="6685" y="4655"/>
                    <a:pt x="7076" y="4460"/>
                    <a:pt x="7470" y="4460"/>
                  </a:cubicBezTo>
                  <a:cubicBezTo>
                    <a:pt x="7484" y="4460"/>
                    <a:pt x="7498" y="4460"/>
                    <a:pt x="7511" y="4461"/>
                  </a:cubicBezTo>
                  <a:cubicBezTo>
                    <a:pt x="7624" y="4461"/>
                    <a:pt x="7722" y="4376"/>
                    <a:pt x="7750" y="4278"/>
                  </a:cubicBezTo>
                  <a:cubicBezTo>
                    <a:pt x="7779" y="4165"/>
                    <a:pt x="7722" y="4053"/>
                    <a:pt x="7624" y="4011"/>
                  </a:cubicBezTo>
                  <a:cubicBezTo>
                    <a:pt x="7037" y="3730"/>
                    <a:pt x="6441" y="3588"/>
                    <a:pt x="5843" y="3588"/>
                  </a:cubicBezTo>
                  <a:cubicBezTo>
                    <a:pt x="5451" y="3588"/>
                    <a:pt x="5060" y="3649"/>
                    <a:pt x="4670" y="3772"/>
                  </a:cubicBezTo>
                  <a:cubicBezTo>
                    <a:pt x="3587" y="4109"/>
                    <a:pt x="2701" y="5108"/>
                    <a:pt x="2237" y="5924"/>
                  </a:cubicBezTo>
                  <a:cubicBezTo>
                    <a:pt x="2180" y="6022"/>
                    <a:pt x="2208" y="6149"/>
                    <a:pt x="2293" y="6219"/>
                  </a:cubicBezTo>
                  <a:cubicBezTo>
                    <a:pt x="2335" y="6254"/>
                    <a:pt x="2388" y="6272"/>
                    <a:pt x="2441" y="6272"/>
                  </a:cubicBezTo>
                  <a:cubicBezTo>
                    <a:pt x="2493" y="6272"/>
                    <a:pt x="2546" y="6254"/>
                    <a:pt x="2588" y="6219"/>
                  </a:cubicBezTo>
                  <a:cubicBezTo>
                    <a:pt x="2756" y="6099"/>
                    <a:pt x="2976" y="6030"/>
                    <a:pt x="3203" y="6030"/>
                  </a:cubicBezTo>
                  <a:cubicBezTo>
                    <a:pt x="3242" y="6030"/>
                    <a:pt x="3281" y="6032"/>
                    <a:pt x="3320" y="6036"/>
                  </a:cubicBezTo>
                  <a:cubicBezTo>
                    <a:pt x="3615" y="6078"/>
                    <a:pt x="3882" y="6219"/>
                    <a:pt x="4037" y="6430"/>
                  </a:cubicBezTo>
                  <a:cubicBezTo>
                    <a:pt x="4220" y="6683"/>
                    <a:pt x="4290" y="7007"/>
                    <a:pt x="4234" y="7344"/>
                  </a:cubicBezTo>
                  <a:cubicBezTo>
                    <a:pt x="4178" y="7597"/>
                    <a:pt x="4079" y="7823"/>
                    <a:pt x="3925" y="8005"/>
                  </a:cubicBezTo>
                  <a:cubicBezTo>
                    <a:pt x="3826" y="8118"/>
                    <a:pt x="3728" y="8216"/>
                    <a:pt x="3615" y="8287"/>
                  </a:cubicBezTo>
                  <a:cubicBezTo>
                    <a:pt x="3371" y="8434"/>
                    <a:pt x="3083" y="8506"/>
                    <a:pt x="2786" y="8506"/>
                  </a:cubicBezTo>
                  <a:cubicBezTo>
                    <a:pt x="2347" y="8506"/>
                    <a:pt x="1888" y="8349"/>
                    <a:pt x="1519" y="8048"/>
                  </a:cubicBezTo>
                  <a:cubicBezTo>
                    <a:pt x="971" y="7583"/>
                    <a:pt x="633" y="6838"/>
                    <a:pt x="563" y="5980"/>
                  </a:cubicBezTo>
                  <a:cubicBezTo>
                    <a:pt x="394" y="3490"/>
                    <a:pt x="2110" y="1634"/>
                    <a:pt x="3868" y="888"/>
                  </a:cubicBezTo>
                  <a:cubicBezTo>
                    <a:pt x="4471" y="635"/>
                    <a:pt x="5179" y="473"/>
                    <a:pt x="5915" y="473"/>
                  </a:cubicBezTo>
                  <a:close/>
                  <a:moveTo>
                    <a:pt x="5920" y="0"/>
                  </a:moveTo>
                  <a:cubicBezTo>
                    <a:pt x="5186" y="0"/>
                    <a:pt x="4429" y="153"/>
                    <a:pt x="3685" y="466"/>
                  </a:cubicBezTo>
                  <a:cubicBezTo>
                    <a:pt x="2841" y="818"/>
                    <a:pt x="1997" y="1408"/>
                    <a:pt x="1350" y="2196"/>
                  </a:cubicBezTo>
                  <a:cubicBezTo>
                    <a:pt x="521" y="3195"/>
                    <a:pt x="0" y="4503"/>
                    <a:pt x="99" y="6008"/>
                  </a:cubicBezTo>
                  <a:cubicBezTo>
                    <a:pt x="169" y="6993"/>
                    <a:pt x="577" y="7865"/>
                    <a:pt x="1224" y="8399"/>
                  </a:cubicBezTo>
                  <a:cubicBezTo>
                    <a:pt x="1672" y="8772"/>
                    <a:pt x="2241" y="8965"/>
                    <a:pt x="2789" y="8965"/>
                  </a:cubicBezTo>
                  <a:cubicBezTo>
                    <a:pt x="3171" y="8965"/>
                    <a:pt x="3542" y="8871"/>
                    <a:pt x="3854" y="8681"/>
                  </a:cubicBezTo>
                  <a:cubicBezTo>
                    <a:pt x="4276" y="8427"/>
                    <a:pt x="4586" y="7949"/>
                    <a:pt x="4684" y="7429"/>
                  </a:cubicBezTo>
                  <a:cubicBezTo>
                    <a:pt x="4783" y="6950"/>
                    <a:pt x="4684" y="6500"/>
                    <a:pt x="4417" y="6149"/>
                  </a:cubicBezTo>
                  <a:cubicBezTo>
                    <a:pt x="4178" y="5839"/>
                    <a:pt x="3798" y="5628"/>
                    <a:pt x="3376" y="5572"/>
                  </a:cubicBezTo>
                  <a:cubicBezTo>
                    <a:pt x="3320" y="5565"/>
                    <a:pt x="3263" y="5561"/>
                    <a:pt x="3207" y="5561"/>
                  </a:cubicBezTo>
                  <a:cubicBezTo>
                    <a:pt x="3151" y="5561"/>
                    <a:pt x="3095" y="5565"/>
                    <a:pt x="3038" y="5572"/>
                  </a:cubicBezTo>
                  <a:cubicBezTo>
                    <a:pt x="3474" y="5009"/>
                    <a:pt x="4107" y="4433"/>
                    <a:pt x="4811" y="4208"/>
                  </a:cubicBezTo>
                  <a:cubicBezTo>
                    <a:pt x="5152" y="4102"/>
                    <a:pt x="5492" y="4049"/>
                    <a:pt x="5833" y="4049"/>
                  </a:cubicBezTo>
                  <a:cubicBezTo>
                    <a:pt x="6125" y="4049"/>
                    <a:pt x="6417" y="4087"/>
                    <a:pt x="6710" y="4165"/>
                  </a:cubicBezTo>
                  <a:cubicBezTo>
                    <a:pt x="6470" y="4278"/>
                    <a:pt x="6231" y="4447"/>
                    <a:pt x="6034" y="4672"/>
                  </a:cubicBezTo>
                  <a:cubicBezTo>
                    <a:pt x="5612" y="5136"/>
                    <a:pt x="5387" y="5755"/>
                    <a:pt x="5444" y="6346"/>
                  </a:cubicBezTo>
                  <a:cubicBezTo>
                    <a:pt x="5542" y="7485"/>
                    <a:pt x="6555" y="8455"/>
                    <a:pt x="7765" y="8554"/>
                  </a:cubicBezTo>
                  <a:cubicBezTo>
                    <a:pt x="7831" y="8559"/>
                    <a:pt x="7898" y="8562"/>
                    <a:pt x="7965" y="8562"/>
                  </a:cubicBezTo>
                  <a:cubicBezTo>
                    <a:pt x="8998" y="8562"/>
                    <a:pt x="10038" y="7957"/>
                    <a:pt x="10606" y="6993"/>
                  </a:cubicBezTo>
                  <a:cubicBezTo>
                    <a:pt x="11605" y="5305"/>
                    <a:pt x="10915" y="3068"/>
                    <a:pt x="9734" y="1732"/>
                  </a:cubicBezTo>
                  <a:cubicBezTo>
                    <a:pt x="8726" y="594"/>
                    <a:pt x="7366" y="0"/>
                    <a:pt x="59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7" name="Google Shape;7547;p30"/>
            <p:cNvSpPr/>
            <p:nvPr/>
          </p:nvSpPr>
          <p:spPr>
            <a:xfrm>
              <a:off x="896750" y="2627350"/>
              <a:ext cx="242300" cy="168975"/>
            </a:xfrm>
            <a:custGeom>
              <a:avLst/>
              <a:gdLst/>
              <a:ahLst/>
              <a:cxnLst/>
              <a:rect l="l" t="t" r="r" b="b"/>
              <a:pathLst>
                <a:path w="9692" h="6759" extrusionOk="0">
                  <a:moveTo>
                    <a:pt x="4714" y="0"/>
                  </a:moveTo>
                  <a:cubicBezTo>
                    <a:pt x="3409" y="0"/>
                    <a:pt x="2123" y="555"/>
                    <a:pt x="1210" y="1596"/>
                  </a:cubicBezTo>
                  <a:cubicBezTo>
                    <a:pt x="1182" y="1638"/>
                    <a:pt x="1154" y="1666"/>
                    <a:pt x="1126" y="1694"/>
                  </a:cubicBezTo>
                  <a:cubicBezTo>
                    <a:pt x="507" y="2454"/>
                    <a:pt x="127" y="3396"/>
                    <a:pt x="43" y="4381"/>
                  </a:cubicBezTo>
                  <a:cubicBezTo>
                    <a:pt x="1" y="4929"/>
                    <a:pt x="57" y="5703"/>
                    <a:pt x="563" y="6266"/>
                  </a:cubicBezTo>
                  <a:cubicBezTo>
                    <a:pt x="830" y="6561"/>
                    <a:pt x="1238" y="6744"/>
                    <a:pt x="1646" y="6758"/>
                  </a:cubicBezTo>
                  <a:cubicBezTo>
                    <a:pt x="1984" y="6758"/>
                    <a:pt x="2293" y="6631"/>
                    <a:pt x="2518" y="6420"/>
                  </a:cubicBezTo>
                  <a:cubicBezTo>
                    <a:pt x="2842" y="6083"/>
                    <a:pt x="2912" y="5534"/>
                    <a:pt x="2701" y="5126"/>
                  </a:cubicBezTo>
                  <a:cubicBezTo>
                    <a:pt x="2520" y="4765"/>
                    <a:pt x="2043" y="4415"/>
                    <a:pt x="1584" y="4415"/>
                  </a:cubicBezTo>
                  <a:cubicBezTo>
                    <a:pt x="1544" y="4415"/>
                    <a:pt x="1503" y="4417"/>
                    <a:pt x="1463" y="4423"/>
                  </a:cubicBezTo>
                  <a:cubicBezTo>
                    <a:pt x="1337" y="4437"/>
                    <a:pt x="1252" y="4564"/>
                    <a:pt x="1266" y="4690"/>
                  </a:cubicBezTo>
                  <a:cubicBezTo>
                    <a:pt x="1293" y="4808"/>
                    <a:pt x="1391" y="4889"/>
                    <a:pt x="1506" y="4889"/>
                  </a:cubicBezTo>
                  <a:cubicBezTo>
                    <a:pt x="1515" y="4889"/>
                    <a:pt x="1525" y="4888"/>
                    <a:pt x="1534" y="4887"/>
                  </a:cubicBezTo>
                  <a:cubicBezTo>
                    <a:pt x="1552" y="4884"/>
                    <a:pt x="1572" y="4882"/>
                    <a:pt x="1592" y="4882"/>
                  </a:cubicBezTo>
                  <a:cubicBezTo>
                    <a:pt x="1831" y="4882"/>
                    <a:pt x="2164" y="5104"/>
                    <a:pt x="2293" y="5337"/>
                  </a:cubicBezTo>
                  <a:cubicBezTo>
                    <a:pt x="2406" y="5576"/>
                    <a:pt x="2364" y="5900"/>
                    <a:pt x="2181" y="6083"/>
                  </a:cubicBezTo>
                  <a:cubicBezTo>
                    <a:pt x="2012" y="6252"/>
                    <a:pt x="1801" y="6280"/>
                    <a:pt x="1660" y="6280"/>
                  </a:cubicBezTo>
                  <a:cubicBezTo>
                    <a:pt x="1379" y="6280"/>
                    <a:pt x="1084" y="6153"/>
                    <a:pt x="901" y="5942"/>
                  </a:cubicBezTo>
                  <a:cubicBezTo>
                    <a:pt x="521" y="5520"/>
                    <a:pt x="479" y="4873"/>
                    <a:pt x="507" y="4423"/>
                  </a:cubicBezTo>
                  <a:cubicBezTo>
                    <a:pt x="591" y="3495"/>
                    <a:pt x="957" y="2609"/>
                    <a:pt x="1562" y="1905"/>
                  </a:cubicBezTo>
                  <a:cubicBezTo>
                    <a:pt x="2387" y="970"/>
                    <a:pt x="3554" y="471"/>
                    <a:pt x="4733" y="471"/>
                  </a:cubicBezTo>
                  <a:cubicBezTo>
                    <a:pt x="5363" y="471"/>
                    <a:pt x="5996" y="613"/>
                    <a:pt x="6583" y="907"/>
                  </a:cubicBezTo>
                  <a:cubicBezTo>
                    <a:pt x="8145" y="1694"/>
                    <a:pt x="8792" y="3185"/>
                    <a:pt x="9059" y="4282"/>
                  </a:cubicBezTo>
                  <a:cubicBezTo>
                    <a:pt x="9129" y="4592"/>
                    <a:pt x="9186" y="4929"/>
                    <a:pt x="9214" y="5253"/>
                  </a:cubicBezTo>
                  <a:cubicBezTo>
                    <a:pt x="9214" y="5337"/>
                    <a:pt x="9228" y="5408"/>
                    <a:pt x="9228" y="5492"/>
                  </a:cubicBezTo>
                  <a:cubicBezTo>
                    <a:pt x="9228" y="5611"/>
                    <a:pt x="9328" y="5718"/>
                    <a:pt x="9445" y="5718"/>
                  </a:cubicBezTo>
                  <a:cubicBezTo>
                    <a:pt x="9453" y="5718"/>
                    <a:pt x="9460" y="5718"/>
                    <a:pt x="9467" y="5717"/>
                  </a:cubicBezTo>
                  <a:cubicBezTo>
                    <a:pt x="9594" y="5717"/>
                    <a:pt x="9692" y="5605"/>
                    <a:pt x="9692" y="5478"/>
                  </a:cubicBezTo>
                  <a:cubicBezTo>
                    <a:pt x="9692" y="5394"/>
                    <a:pt x="9678" y="5295"/>
                    <a:pt x="9678" y="5211"/>
                  </a:cubicBezTo>
                  <a:cubicBezTo>
                    <a:pt x="9650" y="4859"/>
                    <a:pt x="9594" y="4507"/>
                    <a:pt x="9509" y="4170"/>
                  </a:cubicBezTo>
                  <a:cubicBezTo>
                    <a:pt x="9101" y="2454"/>
                    <a:pt x="8159" y="1174"/>
                    <a:pt x="6794" y="499"/>
                  </a:cubicBezTo>
                  <a:cubicBezTo>
                    <a:pt x="6133" y="163"/>
                    <a:pt x="5421" y="0"/>
                    <a:pt x="471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8" name="Google Shape;7548;p30"/>
            <p:cNvSpPr/>
            <p:nvPr/>
          </p:nvSpPr>
          <p:spPr>
            <a:xfrm>
              <a:off x="952850" y="2645925"/>
              <a:ext cx="174950" cy="138500"/>
            </a:xfrm>
            <a:custGeom>
              <a:avLst/>
              <a:gdLst/>
              <a:ahLst/>
              <a:cxnLst/>
              <a:rect l="l" t="t" r="r" b="b"/>
              <a:pathLst>
                <a:path w="6998" h="5540" extrusionOk="0">
                  <a:moveTo>
                    <a:pt x="2497" y="0"/>
                  </a:moveTo>
                  <a:cubicBezTo>
                    <a:pt x="2428" y="0"/>
                    <a:pt x="2357" y="3"/>
                    <a:pt x="2286" y="9"/>
                  </a:cubicBezTo>
                  <a:cubicBezTo>
                    <a:pt x="1484" y="79"/>
                    <a:pt x="739" y="445"/>
                    <a:pt x="63" y="867"/>
                  </a:cubicBezTo>
                  <a:cubicBezTo>
                    <a:pt x="1" y="917"/>
                    <a:pt x="39" y="1012"/>
                    <a:pt x="107" y="1012"/>
                  </a:cubicBezTo>
                  <a:cubicBezTo>
                    <a:pt x="116" y="1012"/>
                    <a:pt x="125" y="1011"/>
                    <a:pt x="134" y="1008"/>
                  </a:cubicBezTo>
                  <a:cubicBezTo>
                    <a:pt x="809" y="712"/>
                    <a:pt x="1498" y="361"/>
                    <a:pt x="2230" y="290"/>
                  </a:cubicBezTo>
                  <a:cubicBezTo>
                    <a:pt x="2309" y="282"/>
                    <a:pt x="2388" y="278"/>
                    <a:pt x="2466" y="278"/>
                  </a:cubicBezTo>
                  <a:cubicBezTo>
                    <a:pt x="3218" y="278"/>
                    <a:pt x="3908" y="635"/>
                    <a:pt x="4494" y="1106"/>
                  </a:cubicBezTo>
                  <a:cubicBezTo>
                    <a:pt x="5774" y="2105"/>
                    <a:pt x="6646" y="3680"/>
                    <a:pt x="6449" y="5340"/>
                  </a:cubicBezTo>
                  <a:cubicBezTo>
                    <a:pt x="6434" y="5466"/>
                    <a:pt x="6537" y="5539"/>
                    <a:pt x="6637" y="5539"/>
                  </a:cubicBezTo>
                  <a:cubicBezTo>
                    <a:pt x="6714" y="5539"/>
                    <a:pt x="6789" y="5495"/>
                    <a:pt x="6801" y="5396"/>
                  </a:cubicBezTo>
                  <a:cubicBezTo>
                    <a:pt x="6998" y="3582"/>
                    <a:pt x="6070" y="1908"/>
                    <a:pt x="4649" y="839"/>
                  </a:cubicBezTo>
                  <a:cubicBezTo>
                    <a:pt x="4015" y="360"/>
                    <a:pt x="3298" y="0"/>
                    <a:pt x="24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49" name="Google Shape;7549;p30"/>
            <p:cNvSpPr/>
            <p:nvPr/>
          </p:nvSpPr>
          <p:spPr>
            <a:xfrm>
              <a:off x="1022400" y="2659825"/>
              <a:ext cx="82900" cy="139025"/>
            </a:xfrm>
            <a:custGeom>
              <a:avLst/>
              <a:gdLst/>
              <a:ahLst/>
              <a:cxnLst/>
              <a:rect l="l" t="t" r="r" b="b"/>
              <a:pathLst>
                <a:path w="3316" h="5561" extrusionOk="0">
                  <a:moveTo>
                    <a:pt x="123" y="0"/>
                  </a:moveTo>
                  <a:cubicBezTo>
                    <a:pt x="35" y="0"/>
                    <a:pt x="0" y="130"/>
                    <a:pt x="80" y="170"/>
                  </a:cubicBezTo>
                  <a:cubicBezTo>
                    <a:pt x="1093" y="578"/>
                    <a:pt x="2036" y="1352"/>
                    <a:pt x="2556" y="2322"/>
                  </a:cubicBezTo>
                  <a:cubicBezTo>
                    <a:pt x="3034" y="3208"/>
                    <a:pt x="2950" y="4348"/>
                    <a:pt x="2612" y="5276"/>
                  </a:cubicBezTo>
                  <a:cubicBezTo>
                    <a:pt x="2548" y="5434"/>
                    <a:pt x="2690" y="5561"/>
                    <a:pt x="2819" y="5561"/>
                  </a:cubicBezTo>
                  <a:cubicBezTo>
                    <a:pt x="2886" y="5561"/>
                    <a:pt x="2949" y="5527"/>
                    <a:pt x="2978" y="5445"/>
                  </a:cubicBezTo>
                  <a:cubicBezTo>
                    <a:pt x="3316" y="4362"/>
                    <a:pt x="3147" y="3307"/>
                    <a:pt x="2753" y="2266"/>
                  </a:cubicBezTo>
                  <a:cubicBezTo>
                    <a:pt x="2542" y="1703"/>
                    <a:pt x="2190" y="1197"/>
                    <a:pt x="1740" y="803"/>
                  </a:cubicBezTo>
                  <a:cubicBezTo>
                    <a:pt x="1501" y="606"/>
                    <a:pt x="1248" y="423"/>
                    <a:pt x="981" y="283"/>
                  </a:cubicBezTo>
                  <a:cubicBezTo>
                    <a:pt x="713" y="128"/>
                    <a:pt x="432" y="72"/>
                    <a:pt x="137" y="1"/>
                  </a:cubicBezTo>
                  <a:cubicBezTo>
                    <a:pt x="132" y="1"/>
                    <a:pt x="128" y="0"/>
                    <a:pt x="1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0" name="Google Shape;7550;p30"/>
            <p:cNvSpPr/>
            <p:nvPr/>
          </p:nvSpPr>
          <p:spPr>
            <a:xfrm>
              <a:off x="1063075" y="2718700"/>
              <a:ext cx="21475" cy="83800"/>
            </a:xfrm>
            <a:custGeom>
              <a:avLst/>
              <a:gdLst/>
              <a:ahLst/>
              <a:cxnLst/>
              <a:rect l="l" t="t" r="r" b="b"/>
              <a:pathLst>
                <a:path w="859" h="3352" extrusionOk="0">
                  <a:moveTo>
                    <a:pt x="571" y="0"/>
                  </a:moveTo>
                  <a:cubicBezTo>
                    <a:pt x="525" y="0"/>
                    <a:pt x="475" y="46"/>
                    <a:pt x="493" y="108"/>
                  </a:cubicBezTo>
                  <a:cubicBezTo>
                    <a:pt x="606" y="628"/>
                    <a:pt x="577" y="1191"/>
                    <a:pt x="479" y="1712"/>
                  </a:cubicBezTo>
                  <a:cubicBezTo>
                    <a:pt x="437" y="1965"/>
                    <a:pt x="381" y="2218"/>
                    <a:pt x="296" y="2471"/>
                  </a:cubicBezTo>
                  <a:cubicBezTo>
                    <a:pt x="254" y="2598"/>
                    <a:pt x="198" y="2710"/>
                    <a:pt x="155" y="2823"/>
                  </a:cubicBezTo>
                  <a:cubicBezTo>
                    <a:pt x="85" y="2963"/>
                    <a:pt x="1" y="3076"/>
                    <a:pt x="43" y="3231"/>
                  </a:cubicBezTo>
                  <a:cubicBezTo>
                    <a:pt x="65" y="3309"/>
                    <a:pt x="150" y="3352"/>
                    <a:pt x="226" y="3352"/>
                  </a:cubicBezTo>
                  <a:cubicBezTo>
                    <a:pt x="246" y="3352"/>
                    <a:pt x="265" y="3349"/>
                    <a:pt x="282" y="3343"/>
                  </a:cubicBezTo>
                  <a:cubicBezTo>
                    <a:pt x="437" y="3287"/>
                    <a:pt x="479" y="3104"/>
                    <a:pt x="535" y="2963"/>
                  </a:cubicBezTo>
                  <a:cubicBezTo>
                    <a:pt x="592" y="2823"/>
                    <a:pt x="634" y="2682"/>
                    <a:pt x="676" y="2541"/>
                  </a:cubicBezTo>
                  <a:cubicBezTo>
                    <a:pt x="760" y="2274"/>
                    <a:pt x="817" y="2007"/>
                    <a:pt x="831" y="1726"/>
                  </a:cubicBezTo>
                  <a:cubicBezTo>
                    <a:pt x="859" y="1444"/>
                    <a:pt x="859" y="1149"/>
                    <a:pt x="817" y="868"/>
                  </a:cubicBezTo>
                  <a:cubicBezTo>
                    <a:pt x="774" y="600"/>
                    <a:pt x="704" y="319"/>
                    <a:pt x="634" y="52"/>
                  </a:cubicBezTo>
                  <a:cubicBezTo>
                    <a:pt x="623" y="16"/>
                    <a:pt x="598" y="0"/>
                    <a:pt x="57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1" name="Google Shape;7551;p30"/>
            <p:cNvSpPr/>
            <p:nvPr/>
          </p:nvSpPr>
          <p:spPr>
            <a:xfrm>
              <a:off x="1039175" y="2749700"/>
              <a:ext cx="31500" cy="45125"/>
            </a:xfrm>
            <a:custGeom>
              <a:avLst/>
              <a:gdLst/>
              <a:ahLst/>
              <a:cxnLst/>
              <a:rect l="l" t="t" r="r" b="b"/>
              <a:pathLst>
                <a:path w="1260" h="1805" extrusionOk="0">
                  <a:moveTo>
                    <a:pt x="1136" y="0"/>
                  </a:moveTo>
                  <a:cubicBezTo>
                    <a:pt x="1087" y="0"/>
                    <a:pt x="1039" y="30"/>
                    <a:pt x="1027" y="92"/>
                  </a:cubicBezTo>
                  <a:cubicBezTo>
                    <a:pt x="886" y="612"/>
                    <a:pt x="563" y="1104"/>
                    <a:pt x="113" y="1428"/>
                  </a:cubicBezTo>
                  <a:cubicBezTo>
                    <a:pt x="28" y="1484"/>
                    <a:pt x="0" y="1625"/>
                    <a:pt x="71" y="1709"/>
                  </a:cubicBezTo>
                  <a:cubicBezTo>
                    <a:pt x="106" y="1771"/>
                    <a:pt x="173" y="1805"/>
                    <a:pt x="243" y="1805"/>
                  </a:cubicBezTo>
                  <a:cubicBezTo>
                    <a:pt x="286" y="1805"/>
                    <a:pt x="329" y="1792"/>
                    <a:pt x="366" y="1766"/>
                  </a:cubicBezTo>
                  <a:cubicBezTo>
                    <a:pt x="858" y="1344"/>
                    <a:pt x="1182" y="781"/>
                    <a:pt x="1252" y="134"/>
                  </a:cubicBezTo>
                  <a:cubicBezTo>
                    <a:pt x="1260" y="47"/>
                    <a:pt x="1198" y="0"/>
                    <a:pt x="1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2" name="Google Shape;7552;p30"/>
            <p:cNvSpPr/>
            <p:nvPr/>
          </p:nvSpPr>
          <p:spPr>
            <a:xfrm>
              <a:off x="1026500" y="2758300"/>
              <a:ext cx="26750" cy="25350"/>
            </a:xfrm>
            <a:custGeom>
              <a:avLst/>
              <a:gdLst/>
              <a:ahLst/>
              <a:cxnLst/>
              <a:rect l="l" t="t" r="r" b="b"/>
              <a:pathLst>
                <a:path w="1070" h="1014" extrusionOk="0">
                  <a:moveTo>
                    <a:pt x="855" y="0"/>
                  </a:moveTo>
                  <a:cubicBezTo>
                    <a:pt x="809" y="0"/>
                    <a:pt x="764" y="18"/>
                    <a:pt x="732" y="57"/>
                  </a:cubicBezTo>
                  <a:cubicBezTo>
                    <a:pt x="648" y="184"/>
                    <a:pt x="549" y="296"/>
                    <a:pt x="437" y="409"/>
                  </a:cubicBezTo>
                  <a:cubicBezTo>
                    <a:pt x="423" y="423"/>
                    <a:pt x="409" y="437"/>
                    <a:pt x="395" y="451"/>
                  </a:cubicBezTo>
                  <a:cubicBezTo>
                    <a:pt x="395" y="451"/>
                    <a:pt x="391" y="455"/>
                    <a:pt x="381" y="465"/>
                  </a:cubicBezTo>
                  <a:cubicBezTo>
                    <a:pt x="353" y="493"/>
                    <a:pt x="310" y="521"/>
                    <a:pt x="282" y="535"/>
                  </a:cubicBezTo>
                  <a:cubicBezTo>
                    <a:pt x="226" y="592"/>
                    <a:pt x="170" y="634"/>
                    <a:pt x="99" y="676"/>
                  </a:cubicBezTo>
                  <a:cubicBezTo>
                    <a:pt x="15" y="732"/>
                    <a:pt x="1" y="845"/>
                    <a:pt x="57" y="943"/>
                  </a:cubicBezTo>
                  <a:cubicBezTo>
                    <a:pt x="90" y="993"/>
                    <a:pt x="147" y="1013"/>
                    <a:pt x="206" y="1013"/>
                  </a:cubicBezTo>
                  <a:cubicBezTo>
                    <a:pt x="247" y="1013"/>
                    <a:pt x="289" y="1003"/>
                    <a:pt x="324" y="986"/>
                  </a:cubicBezTo>
                  <a:cubicBezTo>
                    <a:pt x="465" y="901"/>
                    <a:pt x="606" y="775"/>
                    <a:pt x="732" y="662"/>
                  </a:cubicBezTo>
                  <a:cubicBezTo>
                    <a:pt x="845" y="535"/>
                    <a:pt x="943" y="395"/>
                    <a:pt x="1028" y="240"/>
                  </a:cubicBezTo>
                  <a:cubicBezTo>
                    <a:pt x="1070" y="170"/>
                    <a:pt x="1028" y="71"/>
                    <a:pt x="957" y="29"/>
                  </a:cubicBezTo>
                  <a:cubicBezTo>
                    <a:pt x="927" y="11"/>
                    <a:pt x="891" y="0"/>
                    <a:pt x="8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3" name="Google Shape;7553;p30"/>
            <p:cNvSpPr/>
            <p:nvPr/>
          </p:nvSpPr>
          <p:spPr>
            <a:xfrm>
              <a:off x="1055000" y="2747050"/>
              <a:ext cx="3525" cy="3775"/>
            </a:xfrm>
            <a:custGeom>
              <a:avLst/>
              <a:gdLst/>
              <a:ahLst/>
              <a:cxnLst/>
              <a:rect l="l" t="t" r="r" b="b"/>
              <a:pathLst>
                <a:path w="141" h="151" extrusionOk="0">
                  <a:moveTo>
                    <a:pt x="99" y="1"/>
                  </a:moveTo>
                  <a:cubicBezTo>
                    <a:pt x="85" y="1"/>
                    <a:pt x="71" y="1"/>
                    <a:pt x="71" y="15"/>
                  </a:cubicBezTo>
                  <a:lnTo>
                    <a:pt x="42" y="15"/>
                  </a:lnTo>
                  <a:cubicBezTo>
                    <a:pt x="28" y="29"/>
                    <a:pt x="14" y="43"/>
                    <a:pt x="0" y="71"/>
                  </a:cubicBezTo>
                  <a:cubicBezTo>
                    <a:pt x="0" y="99"/>
                    <a:pt x="14" y="113"/>
                    <a:pt x="28" y="127"/>
                  </a:cubicBezTo>
                  <a:cubicBezTo>
                    <a:pt x="37" y="144"/>
                    <a:pt x="50" y="151"/>
                    <a:pt x="65" y="151"/>
                  </a:cubicBezTo>
                  <a:cubicBezTo>
                    <a:pt x="75" y="151"/>
                    <a:pt x="87" y="147"/>
                    <a:pt x="99" y="141"/>
                  </a:cubicBezTo>
                  <a:cubicBezTo>
                    <a:pt x="113" y="141"/>
                    <a:pt x="141" y="113"/>
                    <a:pt x="141" y="85"/>
                  </a:cubicBezTo>
                  <a:cubicBezTo>
                    <a:pt x="141" y="85"/>
                    <a:pt x="141" y="85"/>
                    <a:pt x="141" y="71"/>
                  </a:cubicBezTo>
                  <a:cubicBezTo>
                    <a:pt x="141" y="71"/>
                    <a:pt x="141" y="57"/>
                    <a:pt x="141" y="43"/>
                  </a:cubicBezTo>
                  <a:cubicBezTo>
                    <a:pt x="141" y="29"/>
                    <a:pt x="127" y="29"/>
                    <a:pt x="127" y="15"/>
                  </a:cubicBezTo>
                  <a:cubicBezTo>
                    <a:pt x="113" y="15"/>
                    <a:pt x="99" y="15"/>
                    <a:pt x="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4" name="Google Shape;7554;p30"/>
            <p:cNvSpPr/>
            <p:nvPr/>
          </p:nvSpPr>
          <p:spPr>
            <a:xfrm>
              <a:off x="1066950" y="2706275"/>
              <a:ext cx="8825" cy="9500"/>
            </a:xfrm>
            <a:custGeom>
              <a:avLst/>
              <a:gdLst/>
              <a:ahLst/>
              <a:cxnLst/>
              <a:rect l="l" t="t" r="r" b="b"/>
              <a:pathLst>
                <a:path w="353" h="380" extrusionOk="0">
                  <a:moveTo>
                    <a:pt x="155" y="0"/>
                  </a:moveTo>
                  <a:cubicBezTo>
                    <a:pt x="127" y="0"/>
                    <a:pt x="99" y="14"/>
                    <a:pt x="71" y="28"/>
                  </a:cubicBezTo>
                  <a:cubicBezTo>
                    <a:pt x="57" y="42"/>
                    <a:pt x="57" y="56"/>
                    <a:pt x="43" y="70"/>
                  </a:cubicBezTo>
                  <a:cubicBezTo>
                    <a:pt x="15" y="85"/>
                    <a:pt x="15" y="113"/>
                    <a:pt x="0" y="141"/>
                  </a:cubicBezTo>
                  <a:cubicBezTo>
                    <a:pt x="0" y="183"/>
                    <a:pt x="0" y="211"/>
                    <a:pt x="15" y="239"/>
                  </a:cubicBezTo>
                  <a:cubicBezTo>
                    <a:pt x="15" y="239"/>
                    <a:pt x="15" y="239"/>
                    <a:pt x="15" y="253"/>
                  </a:cubicBezTo>
                  <a:cubicBezTo>
                    <a:pt x="15" y="253"/>
                    <a:pt x="15" y="267"/>
                    <a:pt x="15" y="267"/>
                  </a:cubicBezTo>
                  <a:cubicBezTo>
                    <a:pt x="29" y="281"/>
                    <a:pt x="43" y="310"/>
                    <a:pt x="57" y="324"/>
                  </a:cubicBezTo>
                  <a:cubicBezTo>
                    <a:pt x="71" y="338"/>
                    <a:pt x="85" y="352"/>
                    <a:pt x="113" y="366"/>
                  </a:cubicBezTo>
                  <a:cubicBezTo>
                    <a:pt x="127" y="366"/>
                    <a:pt x="141" y="366"/>
                    <a:pt x="155" y="380"/>
                  </a:cubicBezTo>
                  <a:lnTo>
                    <a:pt x="197" y="380"/>
                  </a:lnTo>
                  <a:cubicBezTo>
                    <a:pt x="211" y="380"/>
                    <a:pt x="240" y="366"/>
                    <a:pt x="254" y="352"/>
                  </a:cubicBezTo>
                  <a:cubicBezTo>
                    <a:pt x="268" y="352"/>
                    <a:pt x="282" y="338"/>
                    <a:pt x="296" y="324"/>
                  </a:cubicBezTo>
                  <a:cubicBezTo>
                    <a:pt x="310" y="310"/>
                    <a:pt x="324" y="296"/>
                    <a:pt x="324" y="281"/>
                  </a:cubicBezTo>
                  <a:cubicBezTo>
                    <a:pt x="338" y="267"/>
                    <a:pt x="338" y="253"/>
                    <a:pt x="338" y="239"/>
                  </a:cubicBezTo>
                  <a:cubicBezTo>
                    <a:pt x="338" y="225"/>
                    <a:pt x="338" y="225"/>
                    <a:pt x="338" y="225"/>
                  </a:cubicBezTo>
                  <a:lnTo>
                    <a:pt x="352" y="197"/>
                  </a:lnTo>
                  <a:cubicBezTo>
                    <a:pt x="352" y="169"/>
                    <a:pt x="352" y="141"/>
                    <a:pt x="338" y="113"/>
                  </a:cubicBezTo>
                  <a:cubicBezTo>
                    <a:pt x="324" y="85"/>
                    <a:pt x="310" y="56"/>
                    <a:pt x="282" y="42"/>
                  </a:cubicBezTo>
                  <a:cubicBezTo>
                    <a:pt x="268" y="28"/>
                    <a:pt x="254" y="14"/>
                    <a:pt x="226" y="14"/>
                  </a:cubicBezTo>
                  <a:cubicBezTo>
                    <a:pt x="197" y="0"/>
                    <a:pt x="183" y="0"/>
                    <a:pt x="1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5" name="Google Shape;7555;p30"/>
            <p:cNvSpPr/>
            <p:nvPr/>
          </p:nvSpPr>
          <p:spPr>
            <a:xfrm>
              <a:off x="1007525" y="2662300"/>
              <a:ext cx="10225" cy="6725"/>
            </a:xfrm>
            <a:custGeom>
              <a:avLst/>
              <a:gdLst/>
              <a:ahLst/>
              <a:cxnLst/>
              <a:rect l="l" t="t" r="r" b="b"/>
              <a:pathLst>
                <a:path w="409" h="269" extrusionOk="0">
                  <a:moveTo>
                    <a:pt x="268" y="1"/>
                  </a:moveTo>
                  <a:cubicBezTo>
                    <a:pt x="254" y="1"/>
                    <a:pt x="225" y="15"/>
                    <a:pt x="211" y="15"/>
                  </a:cubicBezTo>
                  <a:cubicBezTo>
                    <a:pt x="197" y="15"/>
                    <a:pt x="183" y="15"/>
                    <a:pt x="169" y="29"/>
                  </a:cubicBezTo>
                  <a:cubicBezTo>
                    <a:pt x="155" y="29"/>
                    <a:pt x="155" y="29"/>
                    <a:pt x="141" y="43"/>
                  </a:cubicBezTo>
                  <a:cubicBezTo>
                    <a:pt x="127" y="43"/>
                    <a:pt x="113" y="57"/>
                    <a:pt x="99" y="57"/>
                  </a:cubicBezTo>
                  <a:cubicBezTo>
                    <a:pt x="85" y="71"/>
                    <a:pt x="85" y="71"/>
                    <a:pt x="71" y="71"/>
                  </a:cubicBezTo>
                  <a:cubicBezTo>
                    <a:pt x="57" y="85"/>
                    <a:pt x="57" y="85"/>
                    <a:pt x="43" y="99"/>
                  </a:cubicBezTo>
                  <a:cubicBezTo>
                    <a:pt x="14" y="113"/>
                    <a:pt x="0" y="142"/>
                    <a:pt x="14" y="170"/>
                  </a:cubicBezTo>
                  <a:cubicBezTo>
                    <a:pt x="14" y="198"/>
                    <a:pt x="28" y="226"/>
                    <a:pt x="57" y="240"/>
                  </a:cubicBezTo>
                  <a:cubicBezTo>
                    <a:pt x="71" y="240"/>
                    <a:pt x="85" y="240"/>
                    <a:pt x="99" y="254"/>
                  </a:cubicBezTo>
                  <a:lnTo>
                    <a:pt x="169" y="254"/>
                  </a:lnTo>
                  <a:cubicBezTo>
                    <a:pt x="183" y="268"/>
                    <a:pt x="211" y="268"/>
                    <a:pt x="239" y="268"/>
                  </a:cubicBezTo>
                  <a:cubicBezTo>
                    <a:pt x="254" y="254"/>
                    <a:pt x="268" y="254"/>
                    <a:pt x="282" y="254"/>
                  </a:cubicBezTo>
                  <a:cubicBezTo>
                    <a:pt x="310" y="254"/>
                    <a:pt x="324" y="240"/>
                    <a:pt x="352" y="240"/>
                  </a:cubicBezTo>
                  <a:cubicBezTo>
                    <a:pt x="352" y="226"/>
                    <a:pt x="366" y="212"/>
                    <a:pt x="366" y="212"/>
                  </a:cubicBezTo>
                  <a:cubicBezTo>
                    <a:pt x="394" y="184"/>
                    <a:pt x="408" y="156"/>
                    <a:pt x="408" y="113"/>
                  </a:cubicBezTo>
                  <a:cubicBezTo>
                    <a:pt x="394" y="99"/>
                    <a:pt x="394" y="85"/>
                    <a:pt x="380" y="71"/>
                  </a:cubicBezTo>
                  <a:cubicBezTo>
                    <a:pt x="380" y="57"/>
                    <a:pt x="366" y="43"/>
                    <a:pt x="352" y="29"/>
                  </a:cubicBezTo>
                  <a:cubicBezTo>
                    <a:pt x="338" y="15"/>
                    <a:pt x="324" y="15"/>
                    <a:pt x="310" y="15"/>
                  </a:cubicBezTo>
                  <a:cubicBezTo>
                    <a:pt x="296" y="1"/>
                    <a:pt x="282" y="1"/>
                    <a:pt x="2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6" name="Google Shape;7556;p30"/>
            <p:cNvSpPr/>
            <p:nvPr/>
          </p:nvSpPr>
          <p:spPr>
            <a:xfrm>
              <a:off x="941050" y="2670950"/>
              <a:ext cx="9525" cy="9675"/>
            </a:xfrm>
            <a:custGeom>
              <a:avLst/>
              <a:gdLst/>
              <a:ahLst/>
              <a:cxnLst/>
              <a:rect l="l" t="t" r="r" b="b"/>
              <a:pathLst>
                <a:path w="381" h="387" extrusionOk="0">
                  <a:moveTo>
                    <a:pt x="254" y="0"/>
                  </a:moveTo>
                  <a:cubicBezTo>
                    <a:pt x="249" y="0"/>
                    <a:pt x="245" y="2"/>
                    <a:pt x="240" y="7"/>
                  </a:cubicBezTo>
                  <a:cubicBezTo>
                    <a:pt x="212" y="7"/>
                    <a:pt x="198" y="7"/>
                    <a:pt x="184" y="21"/>
                  </a:cubicBezTo>
                  <a:cubicBezTo>
                    <a:pt x="170" y="21"/>
                    <a:pt x="156" y="35"/>
                    <a:pt x="142" y="49"/>
                  </a:cubicBezTo>
                  <a:cubicBezTo>
                    <a:pt x="127" y="77"/>
                    <a:pt x="99" y="91"/>
                    <a:pt x="71" y="119"/>
                  </a:cubicBezTo>
                  <a:cubicBezTo>
                    <a:pt x="71" y="119"/>
                    <a:pt x="71" y="133"/>
                    <a:pt x="57" y="133"/>
                  </a:cubicBezTo>
                  <a:cubicBezTo>
                    <a:pt x="43" y="147"/>
                    <a:pt x="43" y="161"/>
                    <a:pt x="29" y="175"/>
                  </a:cubicBezTo>
                  <a:cubicBezTo>
                    <a:pt x="29" y="189"/>
                    <a:pt x="15" y="203"/>
                    <a:pt x="15" y="218"/>
                  </a:cubicBezTo>
                  <a:cubicBezTo>
                    <a:pt x="1" y="246"/>
                    <a:pt x="1" y="260"/>
                    <a:pt x="1" y="288"/>
                  </a:cubicBezTo>
                  <a:cubicBezTo>
                    <a:pt x="1" y="302"/>
                    <a:pt x="15" y="316"/>
                    <a:pt x="15" y="316"/>
                  </a:cubicBezTo>
                  <a:cubicBezTo>
                    <a:pt x="15" y="330"/>
                    <a:pt x="29" y="330"/>
                    <a:pt x="29" y="344"/>
                  </a:cubicBezTo>
                  <a:cubicBezTo>
                    <a:pt x="43" y="358"/>
                    <a:pt x="57" y="358"/>
                    <a:pt x="71" y="372"/>
                  </a:cubicBezTo>
                  <a:lnTo>
                    <a:pt x="99" y="372"/>
                  </a:lnTo>
                  <a:cubicBezTo>
                    <a:pt x="113" y="372"/>
                    <a:pt x="113" y="372"/>
                    <a:pt x="127" y="386"/>
                  </a:cubicBezTo>
                  <a:cubicBezTo>
                    <a:pt x="142" y="372"/>
                    <a:pt x="142" y="372"/>
                    <a:pt x="156" y="372"/>
                  </a:cubicBezTo>
                  <a:cubicBezTo>
                    <a:pt x="170" y="372"/>
                    <a:pt x="184" y="358"/>
                    <a:pt x="198" y="358"/>
                  </a:cubicBezTo>
                  <a:cubicBezTo>
                    <a:pt x="226" y="344"/>
                    <a:pt x="226" y="344"/>
                    <a:pt x="254" y="316"/>
                  </a:cubicBezTo>
                  <a:cubicBezTo>
                    <a:pt x="254" y="316"/>
                    <a:pt x="268" y="302"/>
                    <a:pt x="268" y="302"/>
                  </a:cubicBezTo>
                  <a:cubicBezTo>
                    <a:pt x="268" y="302"/>
                    <a:pt x="282" y="288"/>
                    <a:pt x="282" y="288"/>
                  </a:cubicBezTo>
                  <a:cubicBezTo>
                    <a:pt x="310" y="260"/>
                    <a:pt x="324" y="246"/>
                    <a:pt x="353" y="218"/>
                  </a:cubicBezTo>
                  <a:cubicBezTo>
                    <a:pt x="367" y="203"/>
                    <a:pt x="381" y="175"/>
                    <a:pt x="381" y="161"/>
                  </a:cubicBezTo>
                  <a:cubicBezTo>
                    <a:pt x="381" y="147"/>
                    <a:pt x="381" y="133"/>
                    <a:pt x="381" y="119"/>
                  </a:cubicBezTo>
                  <a:cubicBezTo>
                    <a:pt x="381" y="91"/>
                    <a:pt x="367" y="49"/>
                    <a:pt x="338" y="35"/>
                  </a:cubicBezTo>
                  <a:cubicBezTo>
                    <a:pt x="324" y="21"/>
                    <a:pt x="310" y="7"/>
                    <a:pt x="282" y="7"/>
                  </a:cubicBezTo>
                  <a:cubicBezTo>
                    <a:pt x="273" y="7"/>
                    <a:pt x="263" y="0"/>
                    <a:pt x="2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7" name="Google Shape;7557;p30"/>
            <p:cNvSpPr/>
            <p:nvPr/>
          </p:nvSpPr>
          <p:spPr>
            <a:xfrm>
              <a:off x="910425" y="2611675"/>
              <a:ext cx="234975" cy="131750"/>
            </a:xfrm>
            <a:custGeom>
              <a:avLst/>
              <a:gdLst/>
              <a:ahLst/>
              <a:cxnLst/>
              <a:rect l="l" t="t" r="r" b="b"/>
              <a:pathLst>
                <a:path w="9399" h="5270" extrusionOk="0">
                  <a:moveTo>
                    <a:pt x="4256" y="0"/>
                  </a:moveTo>
                  <a:cubicBezTo>
                    <a:pt x="2539" y="0"/>
                    <a:pt x="882" y="995"/>
                    <a:pt x="30" y="2476"/>
                  </a:cubicBezTo>
                  <a:cubicBezTo>
                    <a:pt x="0" y="2526"/>
                    <a:pt x="48" y="2575"/>
                    <a:pt x="93" y="2575"/>
                  </a:cubicBezTo>
                  <a:cubicBezTo>
                    <a:pt x="112" y="2575"/>
                    <a:pt x="130" y="2567"/>
                    <a:pt x="143" y="2546"/>
                  </a:cubicBezTo>
                  <a:cubicBezTo>
                    <a:pt x="663" y="1759"/>
                    <a:pt x="1381" y="1098"/>
                    <a:pt x="2239" y="704"/>
                  </a:cubicBezTo>
                  <a:cubicBezTo>
                    <a:pt x="2862" y="418"/>
                    <a:pt x="3533" y="278"/>
                    <a:pt x="4203" y="278"/>
                  </a:cubicBezTo>
                  <a:cubicBezTo>
                    <a:pt x="5151" y="278"/>
                    <a:pt x="6095" y="559"/>
                    <a:pt x="6894" y="1112"/>
                  </a:cubicBezTo>
                  <a:cubicBezTo>
                    <a:pt x="7527" y="1548"/>
                    <a:pt x="8104" y="2153"/>
                    <a:pt x="8456" y="2842"/>
                  </a:cubicBezTo>
                  <a:cubicBezTo>
                    <a:pt x="8639" y="3207"/>
                    <a:pt x="8779" y="3601"/>
                    <a:pt x="8864" y="3995"/>
                  </a:cubicBezTo>
                  <a:cubicBezTo>
                    <a:pt x="8962" y="4375"/>
                    <a:pt x="8962" y="4755"/>
                    <a:pt x="9004" y="5149"/>
                  </a:cubicBezTo>
                  <a:cubicBezTo>
                    <a:pt x="9012" y="5228"/>
                    <a:pt x="9077" y="5270"/>
                    <a:pt x="9144" y="5270"/>
                  </a:cubicBezTo>
                  <a:cubicBezTo>
                    <a:pt x="9208" y="5270"/>
                    <a:pt x="9272" y="5231"/>
                    <a:pt x="9286" y="5149"/>
                  </a:cubicBezTo>
                  <a:cubicBezTo>
                    <a:pt x="9398" y="4234"/>
                    <a:pt x="9032" y="3222"/>
                    <a:pt x="8596" y="2448"/>
                  </a:cubicBezTo>
                  <a:cubicBezTo>
                    <a:pt x="7710" y="901"/>
                    <a:pt x="6065" y="14"/>
                    <a:pt x="4292" y="0"/>
                  </a:cubicBezTo>
                  <a:cubicBezTo>
                    <a:pt x="4280" y="0"/>
                    <a:pt x="4268" y="0"/>
                    <a:pt x="42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8" name="Google Shape;7558;p30"/>
            <p:cNvSpPr/>
            <p:nvPr/>
          </p:nvSpPr>
          <p:spPr>
            <a:xfrm>
              <a:off x="902725" y="2678925"/>
              <a:ext cx="9525" cy="12125"/>
            </a:xfrm>
            <a:custGeom>
              <a:avLst/>
              <a:gdLst/>
              <a:ahLst/>
              <a:cxnLst/>
              <a:rect l="l" t="t" r="r" b="b"/>
              <a:pathLst>
                <a:path w="381" h="485" extrusionOk="0">
                  <a:moveTo>
                    <a:pt x="247" y="1"/>
                  </a:moveTo>
                  <a:cubicBezTo>
                    <a:pt x="229" y="1"/>
                    <a:pt x="212" y="4"/>
                    <a:pt x="198" y="11"/>
                  </a:cubicBezTo>
                  <a:cubicBezTo>
                    <a:pt x="155" y="25"/>
                    <a:pt x="141" y="53"/>
                    <a:pt x="127" y="81"/>
                  </a:cubicBezTo>
                  <a:cubicBezTo>
                    <a:pt x="99" y="124"/>
                    <a:pt x="71" y="166"/>
                    <a:pt x="57" y="208"/>
                  </a:cubicBezTo>
                  <a:cubicBezTo>
                    <a:pt x="43" y="236"/>
                    <a:pt x="29" y="250"/>
                    <a:pt x="15" y="278"/>
                  </a:cubicBezTo>
                  <a:cubicBezTo>
                    <a:pt x="1" y="306"/>
                    <a:pt x="1" y="349"/>
                    <a:pt x="1" y="391"/>
                  </a:cubicBezTo>
                  <a:cubicBezTo>
                    <a:pt x="1" y="433"/>
                    <a:pt x="29" y="461"/>
                    <a:pt x="57" y="475"/>
                  </a:cubicBezTo>
                  <a:cubicBezTo>
                    <a:pt x="74" y="481"/>
                    <a:pt x="89" y="484"/>
                    <a:pt x="104" y="484"/>
                  </a:cubicBezTo>
                  <a:cubicBezTo>
                    <a:pt x="125" y="484"/>
                    <a:pt x="145" y="478"/>
                    <a:pt x="169" y="461"/>
                  </a:cubicBezTo>
                  <a:lnTo>
                    <a:pt x="198" y="447"/>
                  </a:lnTo>
                  <a:cubicBezTo>
                    <a:pt x="198" y="447"/>
                    <a:pt x="198" y="447"/>
                    <a:pt x="212" y="433"/>
                  </a:cubicBezTo>
                  <a:cubicBezTo>
                    <a:pt x="226" y="419"/>
                    <a:pt x="240" y="405"/>
                    <a:pt x="254" y="377"/>
                  </a:cubicBezTo>
                  <a:cubicBezTo>
                    <a:pt x="268" y="363"/>
                    <a:pt x="282" y="335"/>
                    <a:pt x="282" y="321"/>
                  </a:cubicBezTo>
                  <a:cubicBezTo>
                    <a:pt x="310" y="278"/>
                    <a:pt x="338" y="236"/>
                    <a:pt x="366" y="194"/>
                  </a:cubicBezTo>
                  <a:cubicBezTo>
                    <a:pt x="380" y="166"/>
                    <a:pt x="380" y="124"/>
                    <a:pt x="366" y="95"/>
                  </a:cubicBezTo>
                  <a:cubicBezTo>
                    <a:pt x="352" y="53"/>
                    <a:pt x="324" y="39"/>
                    <a:pt x="296" y="11"/>
                  </a:cubicBezTo>
                  <a:cubicBezTo>
                    <a:pt x="282" y="4"/>
                    <a:pt x="264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59" name="Google Shape;7559;p30"/>
            <p:cNvSpPr/>
            <p:nvPr/>
          </p:nvSpPr>
          <p:spPr>
            <a:xfrm>
              <a:off x="876050" y="2812825"/>
              <a:ext cx="280250" cy="212600"/>
            </a:xfrm>
            <a:custGeom>
              <a:avLst/>
              <a:gdLst/>
              <a:ahLst/>
              <a:cxnLst/>
              <a:rect l="l" t="t" r="r" b="b"/>
              <a:pathLst>
                <a:path w="11210" h="8504" extrusionOk="0">
                  <a:moveTo>
                    <a:pt x="2676" y="1"/>
                  </a:moveTo>
                  <a:cubicBezTo>
                    <a:pt x="2171" y="1"/>
                    <a:pt x="1656" y="189"/>
                    <a:pt x="1265" y="521"/>
                  </a:cubicBezTo>
                  <a:cubicBezTo>
                    <a:pt x="618" y="1055"/>
                    <a:pt x="280" y="1899"/>
                    <a:pt x="224" y="2743"/>
                  </a:cubicBezTo>
                  <a:cubicBezTo>
                    <a:pt x="1" y="6031"/>
                    <a:pt x="2901" y="8504"/>
                    <a:pt x="5808" y="8504"/>
                  </a:cubicBezTo>
                  <a:cubicBezTo>
                    <a:pt x="7116" y="8504"/>
                    <a:pt x="8425" y="8003"/>
                    <a:pt x="9451" y="6850"/>
                  </a:cubicBezTo>
                  <a:cubicBezTo>
                    <a:pt x="10604" y="5556"/>
                    <a:pt x="11209" y="3432"/>
                    <a:pt x="10281" y="1857"/>
                  </a:cubicBezTo>
                  <a:cubicBezTo>
                    <a:pt x="9792" y="1012"/>
                    <a:pt x="8845" y="414"/>
                    <a:pt x="7858" y="414"/>
                  </a:cubicBezTo>
                  <a:cubicBezTo>
                    <a:pt x="7794" y="414"/>
                    <a:pt x="7729" y="417"/>
                    <a:pt x="7665" y="422"/>
                  </a:cubicBezTo>
                  <a:cubicBezTo>
                    <a:pt x="6624" y="507"/>
                    <a:pt x="5653" y="1365"/>
                    <a:pt x="5555" y="2419"/>
                  </a:cubicBezTo>
                  <a:cubicBezTo>
                    <a:pt x="5457" y="3454"/>
                    <a:pt x="6345" y="4515"/>
                    <a:pt x="7391" y="4515"/>
                  </a:cubicBezTo>
                  <a:cubicBezTo>
                    <a:pt x="7398" y="4515"/>
                    <a:pt x="7405" y="4515"/>
                    <a:pt x="7411" y="4515"/>
                  </a:cubicBezTo>
                  <a:lnTo>
                    <a:pt x="7411" y="4515"/>
                  </a:lnTo>
                  <a:cubicBezTo>
                    <a:pt x="6866" y="4779"/>
                    <a:pt x="6306" y="4914"/>
                    <a:pt x="5740" y="4914"/>
                  </a:cubicBezTo>
                  <a:cubicBezTo>
                    <a:pt x="5370" y="4914"/>
                    <a:pt x="4998" y="4857"/>
                    <a:pt x="4626" y="4740"/>
                  </a:cubicBezTo>
                  <a:cubicBezTo>
                    <a:pt x="3684" y="4445"/>
                    <a:pt x="2812" y="3559"/>
                    <a:pt x="2334" y="2701"/>
                  </a:cubicBezTo>
                  <a:lnTo>
                    <a:pt x="2334" y="2701"/>
                  </a:lnTo>
                  <a:cubicBezTo>
                    <a:pt x="2542" y="2864"/>
                    <a:pt x="2805" y="2942"/>
                    <a:pt x="3071" y="2942"/>
                  </a:cubicBezTo>
                  <a:cubicBezTo>
                    <a:pt x="3469" y="2942"/>
                    <a:pt x="3875" y="2768"/>
                    <a:pt x="4120" y="2448"/>
                  </a:cubicBezTo>
                  <a:cubicBezTo>
                    <a:pt x="4626" y="1772"/>
                    <a:pt x="4331" y="689"/>
                    <a:pt x="3614" y="253"/>
                  </a:cubicBezTo>
                  <a:cubicBezTo>
                    <a:pt x="3330" y="81"/>
                    <a:pt x="3005" y="1"/>
                    <a:pt x="267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0" name="Google Shape;7560;p30"/>
            <p:cNvSpPr/>
            <p:nvPr/>
          </p:nvSpPr>
          <p:spPr>
            <a:xfrm>
              <a:off x="873200" y="2807125"/>
              <a:ext cx="290125" cy="224125"/>
            </a:xfrm>
            <a:custGeom>
              <a:avLst/>
              <a:gdLst/>
              <a:ahLst/>
              <a:cxnLst/>
              <a:rect l="l" t="t" r="r" b="b"/>
              <a:pathLst>
                <a:path w="11605" h="8965" extrusionOk="0">
                  <a:moveTo>
                    <a:pt x="2786" y="459"/>
                  </a:moveTo>
                  <a:cubicBezTo>
                    <a:pt x="3083" y="459"/>
                    <a:pt x="3371" y="531"/>
                    <a:pt x="3615" y="678"/>
                  </a:cubicBezTo>
                  <a:cubicBezTo>
                    <a:pt x="3728" y="749"/>
                    <a:pt x="3826" y="847"/>
                    <a:pt x="3925" y="960"/>
                  </a:cubicBezTo>
                  <a:cubicBezTo>
                    <a:pt x="4079" y="1142"/>
                    <a:pt x="4178" y="1367"/>
                    <a:pt x="4234" y="1621"/>
                  </a:cubicBezTo>
                  <a:cubicBezTo>
                    <a:pt x="4290" y="1958"/>
                    <a:pt x="4220" y="2282"/>
                    <a:pt x="4037" y="2535"/>
                  </a:cubicBezTo>
                  <a:cubicBezTo>
                    <a:pt x="3882" y="2746"/>
                    <a:pt x="3615" y="2887"/>
                    <a:pt x="3320" y="2929"/>
                  </a:cubicBezTo>
                  <a:cubicBezTo>
                    <a:pt x="3281" y="2933"/>
                    <a:pt x="3242" y="2935"/>
                    <a:pt x="3203" y="2935"/>
                  </a:cubicBezTo>
                  <a:cubicBezTo>
                    <a:pt x="2976" y="2935"/>
                    <a:pt x="2756" y="2866"/>
                    <a:pt x="2588" y="2746"/>
                  </a:cubicBezTo>
                  <a:cubicBezTo>
                    <a:pt x="2546" y="2711"/>
                    <a:pt x="2493" y="2693"/>
                    <a:pt x="2441" y="2693"/>
                  </a:cubicBezTo>
                  <a:cubicBezTo>
                    <a:pt x="2388" y="2693"/>
                    <a:pt x="2335" y="2711"/>
                    <a:pt x="2293" y="2746"/>
                  </a:cubicBezTo>
                  <a:cubicBezTo>
                    <a:pt x="2208" y="2816"/>
                    <a:pt x="2180" y="2943"/>
                    <a:pt x="2237" y="3041"/>
                  </a:cubicBezTo>
                  <a:cubicBezTo>
                    <a:pt x="2701" y="3857"/>
                    <a:pt x="3587" y="4856"/>
                    <a:pt x="4670" y="5193"/>
                  </a:cubicBezTo>
                  <a:cubicBezTo>
                    <a:pt x="5065" y="5318"/>
                    <a:pt x="5463" y="5381"/>
                    <a:pt x="5860" y="5381"/>
                  </a:cubicBezTo>
                  <a:cubicBezTo>
                    <a:pt x="6452" y="5381"/>
                    <a:pt x="7043" y="5241"/>
                    <a:pt x="7624" y="4954"/>
                  </a:cubicBezTo>
                  <a:cubicBezTo>
                    <a:pt x="7722" y="4912"/>
                    <a:pt x="7779" y="4800"/>
                    <a:pt x="7750" y="4687"/>
                  </a:cubicBezTo>
                  <a:cubicBezTo>
                    <a:pt x="7722" y="4589"/>
                    <a:pt x="7624" y="4504"/>
                    <a:pt x="7511" y="4504"/>
                  </a:cubicBezTo>
                  <a:cubicBezTo>
                    <a:pt x="7498" y="4505"/>
                    <a:pt x="7484" y="4505"/>
                    <a:pt x="7470" y="4505"/>
                  </a:cubicBezTo>
                  <a:cubicBezTo>
                    <a:pt x="7076" y="4505"/>
                    <a:pt x="6685" y="4310"/>
                    <a:pt x="6386" y="3984"/>
                  </a:cubicBezTo>
                  <a:cubicBezTo>
                    <a:pt x="6048" y="3618"/>
                    <a:pt x="5866" y="3126"/>
                    <a:pt x="5908" y="2662"/>
                  </a:cubicBezTo>
                  <a:cubicBezTo>
                    <a:pt x="5992" y="1761"/>
                    <a:pt x="6836" y="960"/>
                    <a:pt x="7793" y="889"/>
                  </a:cubicBezTo>
                  <a:cubicBezTo>
                    <a:pt x="7857" y="883"/>
                    <a:pt x="7921" y="881"/>
                    <a:pt x="7986" y="881"/>
                  </a:cubicBezTo>
                  <a:cubicBezTo>
                    <a:pt x="8853" y="881"/>
                    <a:pt x="9727" y="1400"/>
                    <a:pt x="10198" y="2211"/>
                  </a:cubicBezTo>
                  <a:cubicBezTo>
                    <a:pt x="11084" y="3716"/>
                    <a:pt x="10451" y="5714"/>
                    <a:pt x="9382" y="6924"/>
                  </a:cubicBezTo>
                  <a:cubicBezTo>
                    <a:pt x="8366" y="8070"/>
                    <a:pt x="7104" y="8492"/>
                    <a:pt x="5915" y="8492"/>
                  </a:cubicBezTo>
                  <a:cubicBezTo>
                    <a:pt x="5179" y="8492"/>
                    <a:pt x="4471" y="8330"/>
                    <a:pt x="3868" y="8077"/>
                  </a:cubicBezTo>
                  <a:cubicBezTo>
                    <a:pt x="2110" y="7331"/>
                    <a:pt x="394" y="5475"/>
                    <a:pt x="563" y="2985"/>
                  </a:cubicBezTo>
                  <a:cubicBezTo>
                    <a:pt x="633" y="2127"/>
                    <a:pt x="971" y="1382"/>
                    <a:pt x="1519" y="917"/>
                  </a:cubicBezTo>
                  <a:cubicBezTo>
                    <a:pt x="1888" y="615"/>
                    <a:pt x="2347" y="459"/>
                    <a:pt x="2786" y="459"/>
                  </a:cubicBezTo>
                  <a:close/>
                  <a:moveTo>
                    <a:pt x="2789" y="0"/>
                  </a:moveTo>
                  <a:cubicBezTo>
                    <a:pt x="2241" y="0"/>
                    <a:pt x="1672" y="193"/>
                    <a:pt x="1224" y="566"/>
                  </a:cubicBezTo>
                  <a:cubicBezTo>
                    <a:pt x="577" y="1100"/>
                    <a:pt x="169" y="1972"/>
                    <a:pt x="99" y="2957"/>
                  </a:cubicBezTo>
                  <a:cubicBezTo>
                    <a:pt x="0" y="4476"/>
                    <a:pt x="521" y="5770"/>
                    <a:pt x="1350" y="6769"/>
                  </a:cubicBezTo>
                  <a:cubicBezTo>
                    <a:pt x="1997" y="7556"/>
                    <a:pt x="2841" y="8147"/>
                    <a:pt x="3685" y="8499"/>
                  </a:cubicBezTo>
                  <a:cubicBezTo>
                    <a:pt x="4429" y="8812"/>
                    <a:pt x="5186" y="8965"/>
                    <a:pt x="5920" y="8965"/>
                  </a:cubicBezTo>
                  <a:cubicBezTo>
                    <a:pt x="7366" y="8965"/>
                    <a:pt x="8726" y="8371"/>
                    <a:pt x="9734" y="7233"/>
                  </a:cubicBezTo>
                  <a:cubicBezTo>
                    <a:pt x="10915" y="5897"/>
                    <a:pt x="11605" y="3674"/>
                    <a:pt x="10606" y="1972"/>
                  </a:cubicBezTo>
                  <a:cubicBezTo>
                    <a:pt x="10038" y="1008"/>
                    <a:pt x="8998" y="403"/>
                    <a:pt x="7965" y="403"/>
                  </a:cubicBezTo>
                  <a:cubicBezTo>
                    <a:pt x="7898" y="403"/>
                    <a:pt x="7831" y="406"/>
                    <a:pt x="7765" y="411"/>
                  </a:cubicBezTo>
                  <a:cubicBezTo>
                    <a:pt x="6555" y="509"/>
                    <a:pt x="5542" y="1480"/>
                    <a:pt x="5444" y="2619"/>
                  </a:cubicBezTo>
                  <a:cubicBezTo>
                    <a:pt x="5387" y="3210"/>
                    <a:pt x="5612" y="3829"/>
                    <a:pt x="6034" y="4307"/>
                  </a:cubicBezTo>
                  <a:cubicBezTo>
                    <a:pt x="6231" y="4518"/>
                    <a:pt x="6470" y="4687"/>
                    <a:pt x="6710" y="4800"/>
                  </a:cubicBezTo>
                  <a:cubicBezTo>
                    <a:pt x="6417" y="4877"/>
                    <a:pt x="6125" y="4916"/>
                    <a:pt x="5833" y="4916"/>
                  </a:cubicBezTo>
                  <a:cubicBezTo>
                    <a:pt x="5492" y="4916"/>
                    <a:pt x="5152" y="4863"/>
                    <a:pt x="4811" y="4757"/>
                  </a:cubicBezTo>
                  <a:cubicBezTo>
                    <a:pt x="4107" y="4532"/>
                    <a:pt x="3474" y="3970"/>
                    <a:pt x="3038" y="3393"/>
                  </a:cubicBezTo>
                  <a:lnTo>
                    <a:pt x="3038" y="3393"/>
                  </a:lnTo>
                  <a:cubicBezTo>
                    <a:pt x="3095" y="3400"/>
                    <a:pt x="3151" y="3404"/>
                    <a:pt x="3207" y="3404"/>
                  </a:cubicBezTo>
                  <a:cubicBezTo>
                    <a:pt x="3263" y="3404"/>
                    <a:pt x="3320" y="3400"/>
                    <a:pt x="3376" y="3393"/>
                  </a:cubicBezTo>
                  <a:cubicBezTo>
                    <a:pt x="3798" y="3337"/>
                    <a:pt x="4178" y="3126"/>
                    <a:pt x="4417" y="2816"/>
                  </a:cubicBezTo>
                  <a:cubicBezTo>
                    <a:pt x="4684" y="2465"/>
                    <a:pt x="4783" y="2015"/>
                    <a:pt x="4684" y="1536"/>
                  </a:cubicBezTo>
                  <a:cubicBezTo>
                    <a:pt x="4586" y="1016"/>
                    <a:pt x="4276" y="538"/>
                    <a:pt x="3854" y="284"/>
                  </a:cubicBezTo>
                  <a:cubicBezTo>
                    <a:pt x="3542" y="94"/>
                    <a:pt x="3171" y="0"/>
                    <a:pt x="278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1" name="Google Shape;7561;p30"/>
            <p:cNvSpPr/>
            <p:nvPr/>
          </p:nvSpPr>
          <p:spPr>
            <a:xfrm>
              <a:off x="896750" y="2827900"/>
              <a:ext cx="242300" cy="168650"/>
            </a:xfrm>
            <a:custGeom>
              <a:avLst/>
              <a:gdLst/>
              <a:ahLst/>
              <a:cxnLst/>
              <a:rect l="l" t="t" r="r" b="b"/>
              <a:pathLst>
                <a:path w="9692" h="6746" extrusionOk="0">
                  <a:moveTo>
                    <a:pt x="1697" y="1"/>
                  </a:moveTo>
                  <a:cubicBezTo>
                    <a:pt x="1680" y="1"/>
                    <a:pt x="1663" y="1"/>
                    <a:pt x="1646" y="2"/>
                  </a:cubicBezTo>
                  <a:cubicBezTo>
                    <a:pt x="1238" y="2"/>
                    <a:pt x="830" y="185"/>
                    <a:pt x="563" y="480"/>
                  </a:cubicBezTo>
                  <a:cubicBezTo>
                    <a:pt x="57" y="1043"/>
                    <a:pt x="1" y="1816"/>
                    <a:pt x="43" y="2365"/>
                  </a:cubicBezTo>
                  <a:cubicBezTo>
                    <a:pt x="127" y="3350"/>
                    <a:pt x="507" y="4292"/>
                    <a:pt x="1126" y="5052"/>
                  </a:cubicBezTo>
                  <a:cubicBezTo>
                    <a:pt x="1154" y="5080"/>
                    <a:pt x="1182" y="5108"/>
                    <a:pt x="1210" y="5150"/>
                  </a:cubicBezTo>
                  <a:cubicBezTo>
                    <a:pt x="2123" y="6191"/>
                    <a:pt x="3409" y="6745"/>
                    <a:pt x="4714" y="6745"/>
                  </a:cubicBezTo>
                  <a:cubicBezTo>
                    <a:pt x="5421" y="6745"/>
                    <a:pt x="6133" y="6583"/>
                    <a:pt x="6794" y="6247"/>
                  </a:cubicBezTo>
                  <a:cubicBezTo>
                    <a:pt x="8159" y="5572"/>
                    <a:pt x="9101" y="4292"/>
                    <a:pt x="9509" y="2576"/>
                  </a:cubicBezTo>
                  <a:cubicBezTo>
                    <a:pt x="9594" y="2238"/>
                    <a:pt x="9650" y="1887"/>
                    <a:pt x="9678" y="1535"/>
                  </a:cubicBezTo>
                  <a:cubicBezTo>
                    <a:pt x="9678" y="1451"/>
                    <a:pt x="9692" y="1352"/>
                    <a:pt x="9692" y="1268"/>
                  </a:cubicBezTo>
                  <a:cubicBezTo>
                    <a:pt x="9692" y="1141"/>
                    <a:pt x="9594" y="1029"/>
                    <a:pt x="9467" y="1029"/>
                  </a:cubicBezTo>
                  <a:cubicBezTo>
                    <a:pt x="9460" y="1028"/>
                    <a:pt x="9453" y="1028"/>
                    <a:pt x="9445" y="1028"/>
                  </a:cubicBezTo>
                  <a:cubicBezTo>
                    <a:pt x="9328" y="1028"/>
                    <a:pt x="9228" y="1134"/>
                    <a:pt x="9228" y="1254"/>
                  </a:cubicBezTo>
                  <a:cubicBezTo>
                    <a:pt x="9228" y="1338"/>
                    <a:pt x="9214" y="1409"/>
                    <a:pt x="9214" y="1493"/>
                  </a:cubicBezTo>
                  <a:cubicBezTo>
                    <a:pt x="9186" y="1831"/>
                    <a:pt x="9129" y="2154"/>
                    <a:pt x="9059" y="2464"/>
                  </a:cubicBezTo>
                  <a:cubicBezTo>
                    <a:pt x="8792" y="3561"/>
                    <a:pt x="8145" y="5052"/>
                    <a:pt x="6583" y="5839"/>
                  </a:cubicBezTo>
                  <a:cubicBezTo>
                    <a:pt x="5996" y="6133"/>
                    <a:pt x="5363" y="6275"/>
                    <a:pt x="4733" y="6275"/>
                  </a:cubicBezTo>
                  <a:cubicBezTo>
                    <a:pt x="3554" y="6275"/>
                    <a:pt x="2387" y="5776"/>
                    <a:pt x="1562" y="4841"/>
                  </a:cubicBezTo>
                  <a:cubicBezTo>
                    <a:pt x="957" y="4137"/>
                    <a:pt x="591" y="3251"/>
                    <a:pt x="507" y="2323"/>
                  </a:cubicBezTo>
                  <a:cubicBezTo>
                    <a:pt x="479" y="1873"/>
                    <a:pt x="521" y="1226"/>
                    <a:pt x="901" y="804"/>
                  </a:cubicBezTo>
                  <a:cubicBezTo>
                    <a:pt x="1084" y="593"/>
                    <a:pt x="1379" y="466"/>
                    <a:pt x="1660" y="466"/>
                  </a:cubicBezTo>
                  <a:cubicBezTo>
                    <a:pt x="1801" y="466"/>
                    <a:pt x="2012" y="494"/>
                    <a:pt x="2181" y="663"/>
                  </a:cubicBezTo>
                  <a:cubicBezTo>
                    <a:pt x="2364" y="846"/>
                    <a:pt x="2406" y="1169"/>
                    <a:pt x="2293" y="1409"/>
                  </a:cubicBezTo>
                  <a:cubicBezTo>
                    <a:pt x="2164" y="1654"/>
                    <a:pt x="1833" y="1864"/>
                    <a:pt x="1595" y="1864"/>
                  </a:cubicBezTo>
                  <a:cubicBezTo>
                    <a:pt x="1574" y="1864"/>
                    <a:pt x="1553" y="1862"/>
                    <a:pt x="1534" y="1859"/>
                  </a:cubicBezTo>
                  <a:cubicBezTo>
                    <a:pt x="1525" y="1858"/>
                    <a:pt x="1515" y="1857"/>
                    <a:pt x="1506" y="1857"/>
                  </a:cubicBezTo>
                  <a:cubicBezTo>
                    <a:pt x="1391" y="1857"/>
                    <a:pt x="1293" y="1938"/>
                    <a:pt x="1266" y="2056"/>
                  </a:cubicBezTo>
                  <a:cubicBezTo>
                    <a:pt x="1252" y="2182"/>
                    <a:pt x="1337" y="2309"/>
                    <a:pt x="1463" y="2323"/>
                  </a:cubicBezTo>
                  <a:cubicBezTo>
                    <a:pt x="1505" y="2329"/>
                    <a:pt x="1546" y="2332"/>
                    <a:pt x="1588" y="2332"/>
                  </a:cubicBezTo>
                  <a:cubicBezTo>
                    <a:pt x="2045" y="2332"/>
                    <a:pt x="2521" y="1993"/>
                    <a:pt x="2701" y="1620"/>
                  </a:cubicBezTo>
                  <a:cubicBezTo>
                    <a:pt x="2912" y="1212"/>
                    <a:pt x="2842" y="663"/>
                    <a:pt x="2518" y="325"/>
                  </a:cubicBezTo>
                  <a:cubicBezTo>
                    <a:pt x="2305" y="125"/>
                    <a:pt x="2015" y="1"/>
                    <a:pt x="1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2" name="Google Shape;7562;p30"/>
            <p:cNvSpPr/>
            <p:nvPr/>
          </p:nvSpPr>
          <p:spPr>
            <a:xfrm>
              <a:off x="952850" y="2839475"/>
              <a:ext cx="174950" cy="138500"/>
            </a:xfrm>
            <a:custGeom>
              <a:avLst/>
              <a:gdLst/>
              <a:ahLst/>
              <a:cxnLst/>
              <a:rect l="l" t="t" r="r" b="b"/>
              <a:pathLst>
                <a:path w="6998" h="5540" extrusionOk="0">
                  <a:moveTo>
                    <a:pt x="6637" y="1"/>
                  </a:moveTo>
                  <a:cubicBezTo>
                    <a:pt x="6537" y="1"/>
                    <a:pt x="6434" y="74"/>
                    <a:pt x="6449" y="200"/>
                  </a:cubicBezTo>
                  <a:cubicBezTo>
                    <a:pt x="6646" y="1860"/>
                    <a:pt x="5774" y="3435"/>
                    <a:pt x="4494" y="4434"/>
                  </a:cubicBezTo>
                  <a:cubicBezTo>
                    <a:pt x="3908" y="4905"/>
                    <a:pt x="3218" y="5261"/>
                    <a:pt x="2466" y="5261"/>
                  </a:cubicBezTo>
                  <a:cubicBezTo>
                    <a:pt x="2388" y="5261"/>
                    <a:pt x="2309" y="5258"/>
                    <a:pt x="2230" y="5250"/>
                  </a:cubicBezTo>
                  <a:cubicBezTo>
                    <a:pt x="1498" y="5179"/>
                    <a:pt x="809" y="4828"/>
                    <a:pt x="134" y="4532"/>
                  </a:cubicBezTo>
                  <a:cubicBezTo>
                    <a:pt x="125" y="4529"/>
                    <a:pt x="116" y="4528"/>
                    <a:pt x="107" y="4528"/>
                  </a:cubicBezTo>
                  <a:cubicBezTo>
                    <a:pt x="39" y="4528"/>
                    <a:pt x="1" y="4623"/>
                    <a:pt x="63" y="4673"/>
                  </a:cubicBezTo>
                  <a:cubicBezTo>
                    <a:pt x="739" y="5095"/>
                    <a:pt x="1484" y="5461"/>
                    <a:pt x="2286" y="5531"/>
                  </a:cubicBezTo>
                  <a:cubicBezTo>
                    <a:pt x="2357" y="5537"/>
                    <a:pt x="2428" y="5539"/>
                    <a:pt x="2497" y="5539"/>
                  </a:cubicBezTo>
                  <a:cubicBezTo>
                    <a:pt x="3298" y="5539"/>
                    <a:pt x="4015" y="5180"/>
                    <a:pt x="4649" y="4701"/>
                  </a:cubicBezTo>
                  <a:cubicBezTo>
                    <a:pt x="6070" y="3632"/>
                    <a:pt x="6998" y="1958"/>
                    <a:pt x="6801" y="144"/>
                  </a:cubicBezTo>
                  <a:cubicBezTo>
                    <a:pt x="6789" y="45"/>
                    <a:pt x="6714" y="1"/>
                    <a:pt x="66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3" name="Google Shape;7563;p30"/>
            <p:cNvSpPr/>
            <p:nvPr/>
          </p:nvSpPr>
          <p:spPr>
            <a:xfrm>
              <a:off x="1022400" y="2825050"/>
              <a:ext cx="82900" cy="139025"/>
            </a:xfrm>
            <a:custGeom>
              <a:avLst/>
              <a:gdLst/>
              <a:ahLst/>
              <a:cxnLst/>
              <a:rect l="l" t="t" r="r" b="b"/>
              <a:pathLst>
                <a:path w="3316" h="5561" extrusionOk="0">
                  <a:moveTo>
                    <a:pt x="2819" y="0"/>
                  </a:moveTo>
                  <a:cubicBezTo>
                    <a:pt x="2690" y="0"/>
                    <a:pt x="2548" y="127"/>
                    <a:pt x="2612" y="285"/>
                  </a:cubicBezTo>
                  <a:cubicBezTo>
                    <a:pt x="2950" y="1213"/>
                    <a:pt x="3034" y="2352"/>
                    <a:pt x="2556" y="3239"/>
                  </a:cubicBezTo>
                  <a:cubicBezTo>
                    <a:pt x="2036" y="4209"/>
                    <a:pt x="1093" y="4983"/>
                    <a:pt x="80" y="5391"/>
                  </a:cubicBezTo>
                  <a:cubicBezTo>
                    <a:pt x="0" y="5431"/>
                    <a:pt x="35" y="5560"/>
                    <a:pt x="123" y="5560"/>
                  </a:cubicBezTo>
                  <a:cubicBezTo>
                    <a:pt x="128" y="5560"/>
                    <a:pt x="132" y="5560"/>
                    <a:pt x="137" y="5559"/>
                  </a:cubicBezTo>
                  <a:cubicBezTo>
                    <a:pt x="432" y="5489"/>
                    <a:pt x="713" y="5433"/>
                    <a:pt x="981" y="5278"/>
                  </a:cubicBezTo>
                  <a:cubicBezTo>
                    <a:pt x="1248" y="5138"/>
                    <a:pt x="1501" y="4955"/>
                    <a:pt x="1740" y="4758"/>
                  </a:cubicBezTo>
                  <a:cubicBezTo>
                    <a:pt x="2190" y="4364"/>
                    <a:pt x="2542" y="3858"/>
                    <a:pt x="2753" y="3295"/>
                  </a:cubicBezTo>
                  <a:cubicBezTo>
                    <a:pt x="3147" y="2254"/>
                    <a:pt x="3316" y="1199"/>
                    <a:pt x="2978" y="116"/>
                  </a:cubicBezTo>
                  <a:cubicBezTo>
                    <a:pt x="2949" y="34"/>
                    <a:pt x="2886" y="0"/>
                    <a:pt x="28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4" name="Google Shape;7564;p30"/>
            <p:cNvSpPr/>
            <p:nvPr/>
          </p:nvSpPr>
          <p:spPr>
            <a:xfrm>
              <a:off x="1063075" y="2821400"/>
              <a:ext cx="21475" cy="83800"/>
            </a:xfrm>
            <a:custGeom>
              <a:avLst/>
              <a:gdLst/>
              <a:ahLst/>
              <a:cxnLst/>
              <a:rect l="l" t="t" r="r" b="b"/>
              <a:pathLst>
                <a:path w="859" h="3352" extrusionOk="0">
                  <a:moveTo>
                    <a:pt x="226" y="0"/>
                  </a:moveTo>
                  <a:cubicBezTo>
                    <a:pt x="150" y="0"/>
                    <a:pt x="65" y="43"/>
                    <a:pt x="43" y="121"/>
                  </a:cubicBezTo>
                  <a:cubicBezTo>
                    <a:pt x="1" y="276"/>
                    <a:pt x="85" y="389"/>
                    <a:pt x="155" y="529"/>
                  </a:cubicBezTo>
                  <a:cubicBezTo>
                    <a:pt x="198" y="642"/>
                    <a:pt x="254" y="768"/>
                    <a:pt x="296" y="881"/>
                  </a:cubicBezTo>
                  <a:cubicBezTo>
                    <a:pt x="381" y="1134"/>
                    <a:pt x="437" y="1387"/>
                    <a:pt x="479" y="1640"/>
                  </a:cubicBezTo>
                  <a:cubicBezTo>
                    <a:pt x="577" y="2175"/>
                    <a:pt x="606" y="2738"/>
                    <a:pt x="493" y="3244"/>
                  </a:cubicBezTo>
                  <a:cubicBezTo>
                    <a:pt x="475" y="3306"/>
                    <a:pt x="525" y="3352"/>
                    <a:pt x="571" y="3352"/>
                  </a:cubicBezTo>
                  <a:cubicBezTo>
                    <a:pt x="598" y="3352"/>
                    <a:pt x="623" y="3336"/>
                    <a:pt x="634" y="3300"/>
                  </a:cubicBezTo>
                  <a:cubicBezTo>
                    <a:pt x="704" y="3033"/>
                    <a:pt x="774" y="2752"/>
                    <a:pt x="817" y="2484"/>
                  </a:cubicBezTo>
                  <a:cubicBezTo>
                    <a:pt x="859" y="2203"/>
                    <a:pt x="859" y="1922"/>
                    <a:pt x="831" y="1626"/>
                  </a:cubicBezTo>
                  <a:cubicBezTo>
                    <a:pt x="817" y="1345"/>
                    <a:pt x="760" y="1078"/>
                    <a:pt x="676" y="811"/>
                  </a:cubicBezTo>
                  <a:cubicBezTo>
                    <a:pt x="634" y="670"/>
                    <a:pt x="592" y="529"/>
                    <a:pt x="535" y="389"/>
                  </a:cubicBezTo>
                  <a:cubicBezTo>
                    <a:pt x="479" y="248"/>
                    <a:pt x="437" y="65"/>
                    <a:pt x="282" y="9"/>
                  </a:cubicBezTo>
                  <a:cubicBezTo>
                    <a:pt x="265" y="3"/>
                    <a:pt x="246" y="0"/>
                    <a:pt x="22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5" name="Google Shape;7565;p30"/>
            <p:cNvSpPr/>
            <p:nvPr/>
          </p:nvSpPr>
          <p:spPr>
            <a:xfrm>
              <a:off x="1039175" y="2829150"/>
              <a:ext cx="31500" cy="45050"/>
            </a:xfrm>
            <a:custGeom>
              <a:avLst/>
              <a:gdLst/>
              <a:ahLst/>
              <a:cxnLst/>
              <a:rect l="l" t="t" r="r" b="b"/>
              <a:pathLst>
                <a:path w="1260" h="1802" extrusionOk="0">
                  <a:moveTo>
                    <a:pt x="252" y="1"/>
                  </a:moveTo>
                  <a:cubicBezTo>
                    <a:pt x="179" y="1"/>
                    <a:pt x="107" y="38"/>
                    <a:pt x="71" y="93"/>
                  </a:cubicBezTo>
                  <a:cubicBezTo>
                    <a:pt x="0" y="177"/>
                    <a:pt x="28" y="318"/>
                    <a:pt x="113" y="374"/>
                  </a:cubicBezTo>
                  <a:cubicBezTo>
                    <a:pt x="563" y="697"/>
                    <a:pt x="886" y="1190"/>
                    <a:pt x="1027" y="1710"/>
                  </a:cubicBezTo>
                  <a:cubicBezTo>
                    <a:pt x="1039" y="1772"/>
                    <a:pt x="1087" y="1801"/>
                    <a:pt x="1136" y="1801"/>
                  </a:cubicBezTo>
                  <a:cubicBezTo>
                    <a:pt x="1198" y="1801"/>
                    <a:pt x="1260" y="1755"/>
                    <a:pt x="1252" y="1668"/>
                  </a:cubicBezTo>
                  <a:cubicBezTo>
                    <a:pt x="1182" y="1021"/>
                    <a:pt x="858" y="458"/>
                    <a:pt x="366" y="36"/>
                  </a:cubicBezTo>
                  <a:cubicBezTo>
                    <a:pt x="331" y="12"/>
                    <a:pt x="292" y="1"/>
                    <a:pt x="25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6" name="Google Shape;7566;p30"/>
            <p:cNvSpPr/>
            <p:nvPr/>
          </p:nvSpPr>
          <p:spPr>
            <a:xfrm>
              <a:off x="1026500" y="2840250"/>
              <a:ext cx="26750" cy="25350"/>
            </a:xfrm>
            <a:custGeom>
              <a:avLst/>
              <a:gdLst/>
              <a:ahLst/>
              <a:cxnLst/>
              <a:rect l="l" t="t" r="r" b="b"/>
              <a:pathLst>
                <a:path w="1070" h="1014" extrusionOk="0">
                  <a:moveTo>
                    <a:pt x="206" y="1"/>
                  </a:moveTo>
                  <a:cubicBezTo>
                    <a:pt x="147" y="1"/>
                    <a:pt x="90" y="21"/>
                    <a:pt x="57" y="71"/>
                  </a:cubicBezTo>
                  <a:cubicBezTo>
                    <a:pt x="1" y="169"/>
                    <a:pt x="15" y="282"/>
                    <a:pt x="99" y="338"/>
                  </a:cubicBezTo>
                  <a:cubicBezTo>
                    <a:pt x="170" y="394"/>
                    <a:pt x="226" y="422"/>
                    <a:pt x="282" y="479"/>
                  </a:cubicBezTo>
                  <a:cubicBezTo>
                    <a:pt x="310" y="507"/>
                    <a:pt x="353" y="521"/>
                    <a:pt x="381" y="549"/>
                  </a:cubicBezTo>
                  <a:cubicBezTo>
                    <a:pt x="391" y="559"/>
                    <a:pt x="395" y="563"/>
                    <a:pt x="395" y="563"/>
                  </a:cubicBezTo>
                  <a:lnTo>
                    <a:pt x="395" y="563"/>
                  </a:lnTo>
                  <a:cubicBezTo>
                    <a:pt x="409" y="577"/>
                    <a:pt x="423" y="591"/>
                    <a:pt x="437" y="605"/>
                  </a:cubicBezTo>
                  <a:cubicBezTo>
                    <a:pt x="549" y="718"/>
                    <a:pt x="648" y="830"/>
                    <a:pt x="732" y="957"/>
                  </a:cubicBezTo>
                  <a:cubicBezTo>
                    <a:pt x="764" y="996"/>
                    <a:pt x="809" y="1014"/>
                    <a:pt x="855" y="1014"/>
                  </a:cubicBezTo>
                  <a:cubicBezTo>
                    <a:pt x="891" y="1014"/>
                    <a:pt x="927" y="1003"/>
                    <a:pt x="957" y="985"/>
                  </a:cubicBezTo>
                  <a:cubicBezTo>
                    <a:pt x="1028" y="943"/>
                    <a:pt x="1070" y="844"/>
                    <a:pt x="1028" y="774"/>
                  </a:cubicBezTo>
                  <a:cubicBezTo>
                    <a:pt x="943" y="619"/>
                    <a:pt x="845" y="479"/>
                    <a:pt x="732" y="352"/>
                  </a:cubicBezTo>
                  <a:cubicBezTo>
                    <a:pt x="606" y="239"/>
                    <a:pt x="465" y="113"/>
                    <a:pt x="324" y="28"/>
                  </a:cubicBezTo>
                  <a:cubicBezTo>
                    <a:pt x="289" y="11"/>
                    <a:pt x="247" y="1"/>
                    <a:pt x="2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7" name="Google Shape;7567;p30"/>
            <p:cNvSpPr/>
            <p:nvPr/>
          </p:nvSpPr>
          <p:spPr>
            <a:xfrm>
              <a:off x="1055000" y="2873075"/>
              <a:ext cx="3525" cy="3775"/>
            </a:xfrm>
            <a:custGeom>
              <a:avLst/>
              <a:gdLst/>
              <a:ahLst/>
              <a:cxnLst/>
              <a:rect l="l" t="t" r="r" b="b"/>
              <a:pathLst>
                <a:path w="141" h="151" extrusionOk="0">
                  <a:moveTo>
                    <a:pt x="65" y="0"/>
                  </a:moveTo>
                  <a:cubicBezTo>
                    <a:pt x="50" y="0"/>
                    <a:pt x="37" y="7"/>
                    <a:pt x="28" y="24"/>
                  </a:cubicBezTo>
                  <a:cubicBezTo>
                    <a:pt x="14" y="38"/>
                    <a:pt x="0" y="52"/>
                    <a:pt x="0" y="80"/>
                  </a:cubicBezTo>
                  <a:cubicBezTo>
                    <a:pt x="14" y="108"/>
                    <a:pt x="28" y="122"/>
                    <a:pt x="42" y="136"/>
                  </a:cubicBezTo>
                  <a:lnTo>
                    <a:pt x="71" y="136"/>
                  </a:lnTo>
                  <a:cubicBezTo>
                    <a:pt x="71" y="150"/>
                    <a:pt x="85" y="150"/>
                    <a:pt x="99" y="150"/>
                  </a:cubicBezTo>
                  <a:cubicBezTo>
                    <a:pt x="99" y="136"/>
                    <a:pt x="113" y="136"/>
                    <a:pt x="127" y="136"/>
                  </a:cubicBezTo>
                  <a:cubicBezTo>
                    <a:pt x="127" y="122"/>
                    <a:pt x="141" y="122"/>
                    <a:pt x="141" y="108"/>
                  </a:cubicBezTo>
                  <a:cubicBezTo>
                    <a:pt x="141" y="94"/>
                    <a:pt x="141" y="94"/>
                    <a:pt x="141" y="80"/>
                  </a:cubicBezTo>
                  <a:cubicBezTo>
                    <a:pt x="141" y="66"/>
                    <a:pt x="141" y="66"/>
                    <a:pt x="141" y="66"/>
                  </a:cubicBezTo>
                  <a:cubicBezTo>
                    <a:pt x="141" y="38"/>
                    <a:pt x="113" y="9"/>
                    <a:pt x="99" y="9"/>
                  </a:cubicBezTo>
                  <a:cubicBezTo>
                    <a:pt x="87" y="4"/>
                    <a:pt x="75" y="0"/>
                    <a:pt x="6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8" name="Google Shape;7568;p30"/>
            <p:cNvSpPr/>
            <p:nvPr/>
          </p:nvSpPr>
          <p:spPr>
            <a:xfrm>
              <a:off x="1066950" y="2908100"/>
              <a:ext cx="8825" cy="9525"/>
            </a:xfrm>
            <a:custGeom>
              <a:avLst/>
              <a:gdLst/>
              <a:ahLst/>
              <a:cxnLst/>
              <a:rect l="l" t="t" r="r" b="b"/>
              <a:pathLst>
                <a:path w="353" h="381" extrusionOk="0">
                  <a:moveTo>
                    <a:pt x="197" y="1"/>
                  </a:moveTo>
                  <a:cubicBezTo>
                    <a:pt x="183" y="1"/>
                    <a:pt x="169" y="15"/>
                    <a:pt x="155" y="15"/>
                  </a:cubicBezTo>
                  <a:lnTo>
                    <a:pt x="113" y="15"/>
                  </a:lnTo>
                  <a:cubicBezTo>
                    <a:pt x="85" y="29"/>
                    <a:pt x="71" y="43"/>
                    <a:pt x="57" y="57"/>
                  </a:cubicBezTo>
                  <a:cubicBezTo>
                    <a:pt x="43" y="71"/>
                    <a:pt x="29" y="99"/>
                    <a:pt x="15" y="114"/>
                  </a:cubicBezTo>
                  <a:cubicBezTo>
                    <a:pt x="15" y="128"/>
                    <a:pt x="15" y="128"/>
                    <a:pt x="15" y="128"/>
                  </a:cubicBezTo>
                  <a:cubicBezTo>
                    <a:pt x="15" y="142"/>
                    <a:pt x="15" y="142"/>
                    <a:pt x="15" y="142"/>
                  </a:cubicBezTo>
                  <a:cubicBezTo>
                    <a:pt x="0" y="170"/>
                    <a:pt x="0" y="198"/>
                    <a:pt x="0" y="240"/>
                  </a:cubicBezTo>
                  <a:cubicBezTo>
                    <a:pt x="15" y="268"/>
                    <a:pt x="15" y="296"/>
                    <a:pt x="43" y="325"/>
                  </a:cubicBezTo>
                  <a:cubicBezTo>
                    <a:pt x="57" y="325"/>
                    <a:pt x="57" y="339"/>
                    <a:pt x="71" y="353"/>
                  </a:cubicBezTo>
                  <a:cubicBezTo>
                    <a:pt x="99" y="367"/>
                    <a:pt x="127" y="381"/>
                    <a:pt x="155" y="381"/>
                  </a:cubicBezTo>
                  <a:cubicBezTo>
                    <a:pt x="183" y="381"/>
                    <a:pt x="197" y="381"/>
                    <a:pt x="226" y="367"/>
                  </a:cubicBezTo>
                  <a:cubicBezTo>
                    <a:pt x="254" y="367"/>
                    <a:pt x="268" y="353"/>
                    <a:pt x="282" y="339"/>
                  </a:cubicBezTo>
                  <a:cubicBezTo>
                    <a:pt x="310" y="325"/>
                    <a:pt x="324" y="296"/>
                    <a:pt x="338" y="268"/>
                  </a:cubicBezTo>
                  <a:cubicBezTo>
                    <a:pt x="352" y="240"/>
                    <a:pt x="352" y="212"/>
                    <a:pt x="352" y="184"/>
                  </a:cubicBezTo>
                  <a:lnTo>
                    <a:pt x="338" y="156"/>
                  </a:lnTo>
                  <a:cubicBezTo>
                    <a:pt x="338" y="156"/>
                    <a:pt x="338" y="156"/>
                    <a:pt x="338" y="142"/>
                  </a:cubicBezTo>
                  <a:cubicBezTo>
                    <a:pt x="338" y="128"/>
                    <a:pt x="338" y="114"/>
                    <a:pt x="324" y="99"/>
                  </a:cubicBezTo>
                  <a:cubicBezTo>
                    <a:pt x="324" y="85"/>
                    <a:pt x="310" y="71"/>
                    <a:pt x="296" y="57"/>
                  </a:cubicBezTo>
                  <a:cubicBezTo>
                    <a:pt x="282" y="43"/>
                    <a:pt x="268" y="29"/>
                    <a:pt x="254" y="29"/>
                  </a:cubicBezTo>
                  <a:cubicBezTo>
                    <a:pt x="240" y="15"/>
                    <a:pt x="211" y="15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69" name="Google Shape;7569;p30"/>
            <p:cNvSpPr/>
            <p:nvPr/>
          </p:nvSpPr>
          <p:spPr>
            <a:xfrm>
              <a:off x="1007525" y="2954875"/>
              <a:ext cx="10225" cy="6725"/>
            </a:xfrm>
            <a:custGeom>
              <a:avLst/>
              <a:gdLst/>
              <a:ahLst/>
              <a:cxnLst/>
              <a:rect l="l" t="t" r="r" b="b"/>
              <a:pathLst>
                <a:path w="409" h="269" extrusionOk="0">
                  <a:moveTo>
                    <a:pt x="239" y="1"/>
                  </a:moveTo>
                  <a:cubicBezTo>
                    <a:pt x="211" y="1"/>
                    <a:pt x="183" y="15"/>
                    <a:pt x="169" y="15"/>
                  </a:cubicBezTo>
                  <a:lnTo>
                    <a:pt x="99" y="15"/>
                  </a:lnTo>
                  <a:cubicBezTo>
                    <a:pt x="85" y="29"/>
                    <a:pt x="71" y="29"/>
                    <a:pt x="57" y="29"/>
                  </a:cubicBezTo>
                  <a:cubicBezTo>
                    <a:pt x="28" y="43"/>
                    <a:pt x="14" y="71"/>
                    <a:pt x="14" y="99"/>
                  </a:cubicBezTo>
                  <a:cubicBezTo>
                    <a:pt x="0" y="127"/>
                    <a:pt x="14" y="155"/>
                    <a:pt x="43" y="170"/>
                  </a:cubicBezTo>
                  <a:cubicBezTo>
                    <a:pt x="57" y="184"/>
                    <a:pt x="57" y="184"/>
                    <a:pt x="71" y="198"/>
                  </a:cubicBezTo>
                  <a:cubicBezTo>
                    <a:pt x="85" y="198"/>
                    <a:pt x="85" y="198"/>
                    <a:pt x="99" y="212"/>
                  </a:cubicBezTo>
                  <a:cubicBezTo>
                    <a:pt x="113" y="212"/>
                    <a:pt x="127" y="226"/>
                    <a:pt x="141" y="226"/>
                  </a:cubicBezTo>
                  <a:cubicBezTo>
                    <a:pt x="155" y="240"/>
                    <a:pt x="155" y="240"/>
                    <a:pt x="169" y="240"/>
                  </a:cubicBezTo>
                  <a:cubicBezTo>
                    <a:pt x="169" y="240"/>
                    <a:pt x="169" y="240"/>
                    <a:pt x="169" y="254"/>
                  </a:cubicBezTo>
                  <a:lnTo>
                    <a:pt x="211" y="254"/>
                  </a:lnTo>
                  <a:cubicBezTo>
                    <a:pt x="225" y="254"/>
                    <a:pt x="254" y="268"/>
                    <a:pt x="268" y="268"/>
                  </a:cubicBezTo>
                  <a:cubicBezTo>
                    <a:pt x="282" y="268"/>
                    <a:pt x="296" y="268"/>
                    <a:pt x="310" y="254"/>
                  </a:cubicBezTo>
                  <a:cubicBezTo>
                    <a:pt x="324" y="254"/>
                    <a:pt x="338" y="254"/>
                    <a:pt x="352" y="240"/>
                  </a:cubicBezTo>
                  <a:cubicBezTo>
                    <a:pt x="366" y="226"/>
                    <a:pt x="380" y="212"/>
                    <a:pt x="380" y="198"/>
                  </a:cubicBezTo>
                  <a:cubicBezTo>
                    <a:pt x="394" y="184"/>
                    <a:pt x="394" y="170"/>
                    <a:pt x="408" y="155"/>
                  </a:cubicBezTo>
                  <a:cubicBezTo>
                    <a:pt x="408" y="113"/>
                    <a:pt x="394" y="85"/>
                    <a:pt x="366" y="57"/>
                  </a:cubicBezTo>
                  <a:cubicBezTo>
                    <a:pt x="366" y="57"/>
                    <a:pt x="352" y="43"/>
                    <a:pt x="352" y="43"/>
                  </a:cubicBezTo>
                  <a:cubicBezTo>
                    <a:pt x="324" y="29"/>
                    <a:pt x="310" y="15"/>
                    <a:pt x="282" y="15"/>
                  </a:cubicBezTo>
                  <a:cubicBezTo>
                    <a:pt x="268" y="15"/>
                    <a:pt x="254" y="15"/>
                    <a:pt x="23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0" name="Google Shape;7570;p30"/>
            <p:cNvSpPr/>
            <p:nvPr/>
          </p:nvSpPr>
          <p:spPr>
            <a:xfrm>
              <a:off x="941050" y="2943625"/>
              <a:ext cx="9525" cy="9425"/>
            </a:xfrm>
            <a:custGeom>
              <a:avLst/>
              <a:gdLst/>
              <a:ahLst/>
              <a:cxnLst/>
              <a:rect l="l" t="t" r="r" b="b"/>
              <a:pathLst>
                <a:path w="381" h="377" extrusionOk="0">
                  <a:moveTo>
                    <a:pt x="71" y="1"/>
                  </a:moveTo>
                  <a:cubicBezTo>
                    <a:pt x="57" y="15"/>
                    <a:pt x="43" y="15"/>
                    <a:pt x="29" y="29"/>
                  </a:cubicBezTo>
                  <a:cubicBezTo>
                    <a:pt x="29" y="43"/>
                    <a:pt x="15" y="43"/>
                    <a:pt x="15" y="57"/>
                  </a:cubicBezTo>
                  <a:cubicBezTo>
                    <a:pt x="15" y="71"/>
                    <a:pt x="1" y="71"/>
                    <a:pt x="1" y="85"/>
                  </a:cubicBezTo>
                  <a:cubicBezTo>
                    <a:pt x="1" y="113"/>
                    <a:pt x="1" y="127"/>
                    <a:pt x="15" y="155"/>
                  </a:cubicBezTo>
                  <a:cubicBezTo>
                    <a:pt x="15" y="169"/>
                    <a:pt x="29" y="184"/>
                    <a:pt x="29" y="198"/>
                  </a:cubicBezTo>
                  <a:cubicBezTo>
                    <a:pt x="43" y="212"/>
                    <a:pt x="43" y="226"/>
                    <a:pt x="57" y="240"/>
                  </a:cubicBezTo>
                  <a:cubicBezTo>
                    <a:pt x="71" y="254"/>
                    <a:pt x="71" y="254"/>
                    <a:pt x="71" y="254"/>
                  </a:cubicBezTo>
                  <a:cubicBezTo>
                    <a:pt x="99" y="282"/>
                    <a:pt x="127" y="296"/>
                    <a:pt x="142" y="324"/>
                  </a:cubicBezTo>
                  <a:cubicBezTo>
                    <a:pt x="156" y="338"/>
                    <a:pt x="170" y="352"/>
                    <a:pt x="184" y="352"/>
                  </a:cubicBezTo>
                  <a:cubicBezTo>
                    <a:pt x="198" y="366"/>
                    <a:pt x="212" y="366"/>
                    <a:pt x="240" y="366"/>
                  </a:cubicBezTo>
                  <a:cubicBezTo>
                    <a:pt x="247" y="373"/>
                    <a:pt x="254" y="377"/>
                    <a:pt x="261" y="377"/>
                  </a:cubicBezTo>
                  <a:cubicBezTo>
                    <a:pt x="268" y="377"/>
                    <a:pt x="275" y="373"/>
                    <a:pt x="282" y="366"/>
                  </a:cubicBezTo>
                  <a:cubicBezTo>
                    <a:pt x="310" y="366"/>
                    <a:pt x="324" y="352"/>
                    <a:pt x="338" y="338"/>
                  </a:cubicBezTo>
                  <a:cubicBezTo>
                    <a:pt x="367" y="324"/>
                    <a:pt x="381" y="282"/>
                    <a:pt x="381" y="254"/>
                  </a:cubicBezTo>
                  <a:cubicBezTo>
                    <a:pt x="381" y="240"/>
                    <a:pt x="381" y="226"/>
                    <a:pt x="381" y="212"/>
                  </a:cubicBezTo>
                  <a:cubicBezTo>
                    <a:pt x="381" y="198"/>
                    <a:pt x="367" y="169"/>
                    <a:pt x="353" y="155"/>
                  </a:cubicBezTo>
                  <a:cubicBezTo>
                    <a:pt x="324" y="127"/>
                    <a:pt x="310" y="113"/>
                    <a:pt x="282" y="85"/>
                  </a:cubicBezTo>
                  <a:cubicBezTo>
                    <a:pt x="282" y="85"/>
                    <a:pt x="268" y="71"/>
                    <a:pt x="268" y="71"/>
                  </a:cubicBezTo>
                  <a:cubicBezTo>
                    <a:pt x="268" y="71"/>
                    <a:pt x="254" y="71"/>
                    <a:pt x="254" y="57"/>
                  </a:cubicBezTo>
                  <a:cubicBezTo>
                    <a:pt x="226" y="43"/>
                    <a:pt x="226" y="29"/>
                    <a:pt x="198" y="15"/>
                  </a:cubicBezTo>
                  <a:cubicBezTo>
                    <a:pt x="184" y="15"/>
                    <a:pt x="170" y="1"/>
                    <a:pt x="1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1" name="Google Shape;7571;p30"/>
            <p:cNvSpPr/>
            <p:nvPr/>
          </p:nvSpPr>
          <p:spPr>
            <a:xfrm>
              <a:off x="910425" y="2880475"/>
              <a:ext cx="234975" cy="131750"/>
            </a:xfrm>
            <a:custGeom>
              <a:avLst/>
              <a:gdLst/>
              <a:ahLst/>
              <a:cxnLst/>
              <a:rect l="l" t="t" r="r" b="b"/>
              <a:pathLst>
                <a:path w="9399" h="5270" extrusionOk="0">
                  <a:moveTo>
                    <a:pt x="9144" y="0"/>
                  </a:moveTo>
                  <a:cubicBezTo>
                    <a:pt x="9077" y="0"/>
                    <a:pt x="9012" y="42"/>
                    <a:pt x="9004" y="121"/>
                  </a:cubicBezTo>
                  <a:cubicBezTo>
                    <a:pt x="8962" y="515"/>
                    <a:pt x="8962" y="895"/>
                    <a:pt x="8864" y="1275"/>
                  </a:cubicBezTo>
                  <a:cubicBezTo>
                    <a:pt x="8779" y="1669"/>
                    <a:pt x="8639" y="2062"/>
                    <a:pt x="8456" y="2428"/>
                  </a:cubicBezTo>
                  <a:cubicBezTo>
                    <a:pt x="8104" y="3117"/>
                    <a:pt x="7527" y="3722"/>
                    <a:pt x="6894" y="4158"/>
                  </a:cubicBezTo>
                  <a:cubicBezTo>
                    <a:pt x="6095" y="4711"/>
                    <a:pt x="5151" y="4992"/>
                    <a:pt x="4203" y="4992"/>
                  </a:cubicBezTo>
                  <a:cubicBezTo>
                    <a:pt x="3533" y="4992"/>
                    <a:pt x="2862" y="4852"/>
                    <a:pt x="2239" y="4566"/>
                  </a:cubicBezTo>
                  <a:cubicBezTo>
                    <a:pt x="1381" y="4172"/>
                    <a:pt x="663" y="3511"/>
                    <a:pt x="143" y="2724"/>
                  </a:cubicBezTo>
                  <a:cubicBezTo>
                    <a:pt x="130" y="2703"/>
                    <a:pt x="112" y="2694"/>
                    <a:pt x="93" y="2694"/>
                  </a:cubicBezTo>
                  <a:cubicBezTo>
                    <a:pt x="48" y="2694"/>
                    <a:pt x="0" y="2744"/>
                    <a:pt x="30" y="2794"/>
                  </a:cubicBezTo>
                  <a:cubicBezTo>
                    <a:pt x="882" y="4275"/>
                    <a:pt x="2539" y="5270"/>
                    <a:pt x="4256" y="5270"/>
                  </a:cubicBezTo>
                  <a:cubicBezTo>
                    <a:pt x="4268" y="5270"/>
                    <a:pt x="4280" y="5270"/>
                    <a:pt x="4292" y="5270"/>
                  </a:cubicBezTo>
                  <a:cubicBezTo>
                    <a:pt x="6065" y="5255"/>
                    <a:pt x="7710" y="4369"/>
                    <a:pt x="8596" y="2836"/>
                  </a:cubicBezTo>
                  <a:cubicBezTo>
                    <a:pt x="9032" y="2048"/>
                    <a:pt x="9398" y="1036"/>
                    <a:pt x="9286" y="121"/>
                  </a:cubicBezTo>
                  <a:cubicBezTo>
                    <a:pt x="9272" y="39"/>
                    <a:pt x="9208" y="0"/>
                    <a:pt x="914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572" name="Google Shape;7572;p30"/>
            <p:cNvSpPr/>
            <p:nvPr/>
          </p:nvSpPr>
          <p:spPr>
            <a:xfrm>
              <a:off x="902725" y="2932850"/>
              <a:ext cx="9525" cy="12125"/>
            </a:xfrm>
            <a:custGeom>
              <a:avLst/>
              <a:gdLst/>
              <a:ahLst/>
              <a:cxnLst/>
              <a:rect l="l" t="t" r="r" b="b"/>
              <a:pathLst>
                <a:path w="381" h="485" extrusionOk="0">
                  <a:moveTo>
                    <a:pt x="104" y="0"/>
                  </a:moveTo>
                  <a:cubicBezTo>
                    <a:pt x="89" y="0"/>
                    <a:pt x="74" y="4"/>
                    <a:pt x="57" y="10"/>
                  </a:cubicBezTo>
                  <a:cubicBezTo>
                    <a:pt x="29" y="24"/>
                    <a:pt x="1" y="52"/>
                    <a:pt x="1" y="94"/>
                  </a:cubicBezTo>
                  <a:cubicBezTo>
                    <a:pt x="1" y="136"/>
                    <a:pt x="1" y="178"/>
                    <a:pt x="15" y="207"/>
                  </a:cubicBezTo>
                  <a:cubicBezTo>
                    <a:pt x="29" y="235"/>
                    <a:pt x="43" y="249"/>
                    <a:pt x="57" y="277"/>
                  </a:cubicBezTo>
                  <a:cubicBezTo>
                    <a:pt x="71" y="319"/>
                    <a:pt x="99" y="361"/>
                    <a:pt x="127" y="404"/>
                  </a:cubicBezTo>
                  <a:cubicBezTo>
                    <a:pt x="141" y="432"/>
                    <a:pt x="155" y="460"/>
                    <a:pt x="198" y="474"/>
                  </a:cubicBezTo>
                  <a:cubicBezTo>
                    <a:pt x="212" y="481"/>
                    <a:pt x="229" y="484"/>
                    <a:pt x="247" y="484"/>
                  </a:cubicBezTo>
                  <a:cubicBezTo>
                    <a:pt x="264" y="484"/>
                    <a:pt x="282" y="481"/>
                    <a:pt x="296" y="474"/>
                  </a:cubicBezTo>
                  <a:cubicBezTo>
                    <a:pt x="324" y="460"/>
                    <a:pt x="352" y="432"/>
                    <a:pt x="366" y="389"/>
                  </a:cubicBezTo>
                  <a:cubicBezTo>
                    <a:pt x="380" y="361"/>
                    <a:pt x="380" y="319"/>
                    <a:pt x="366" y="291"/>
                  </a:cubicBezTo>
                  <a:cubicBezTo>
                    <a:pt x="338" y="249"/>
                    <a:pt x="310" y="207"/>
                    <a:pt x="282" y="164"/>
                  </a:cubicBezTo>
                  <a:lnTo>
                    <a:pt x="254" y="108"/>
                  </a:lnTo>
                  <a:cubicBezTo>
                    <a:pt x="240" y="80"/>
                    <a:pt x="226" y="66"/>
                    <a:pt x="212" y="52"/>
                  </a:cubicBezTo>
                  <a:cubicBezTo>
                    <a:pt x="198" y="38"/>
                    <a:pt x="198" y="38"/>
                    <a:pt x="198" y="38"/>
                  </a:cubicBezTo>
                  <a:lnTo>
                    <a:pt x="169" y="24"/>
                  </a:lnTo>
                  <a:cubicBezTo>
                    <a:pt x="145" y="7"/>
                    <a:pt x="125" y="0"/>
                    <a:pt x="10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7573" name="Google Shape;7573;p30"/>
          <p:cNvGrpSpPr/>
          <p:nvPr/>
        </p:nvGrpSpPr>
        <p:grpSpPr>
          <a:xfrm>
            <a:off x="4140922" y="229110"/>
            <a:ext cx="835394" cy="4740744"/>
            <a:chOff x="4140922" y="229110"/>
            <a:chExt cx="835394" cy="4740744"/>
          </a:xfrm>
        </p:grpSpPr>
        <p:grpSp>
          <p:nvGrpSpPr>
            <p:cNvPr id="7574" name="Google Shape;7574;p30"/>
            <p:cNvGrpSpPr/>
            <p:nvPr/>
          </p:nvGrpSpPr>
          <p:grpSpPr>
            <a:xfrm rot="-5400000">
              <a:off x="4248222" y="121809"/>
              <a:ext cx="620794" cy="835394"/>
              <a:chOff x="231760" y="2339350"/>
              <a:chExt cx="428015" cy="575975"/>
            </a:xfrm>
          </p:grpSpPr>
          <p:sp>
            <p:nvSpPr>
              <p:cNvPr id="7575" name="Google Shape;7575;p30"/>
              <p:cNvSpPr/>
              <p:nvPr/>
            </p:nvSpPr>
            <p:spPr>
              <a:xfrm>
                <a:off x="235300" y="2339350"/>
                <a:ext cx="3119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64" extrusionOk="0">
                    <a:moveTo>
                      <a:pt x="4076" y="0"/>
                    </a:moveTo>
                    <a:cubicBezTo>
                      <a:pt x="3849" y="0"/>
                      <a:pt x="3628" y="21"/>
                      <a:pt x="3419" y="63"/>
                    </a:cubicBezTo>
                    <a:cubicBezTo>
                      <a:pt x="2279" y="302"/>
                      <a:pt x="1252" y="1047"/>
                      <a:pt x="690" y="2060"/>
                    </a:cubicBezTo>
                    <a:cubicBezTo>
                      <a:pt x="113" y="3073"/>
                      <a:pt x="0" y="4339"/>
                      <a:pt x="408" y="5436"/>
                    </a:cubicBezTo>
                    <a:cubicBezTo>
                      <a:pt x="873" y="6744"/>
                      <a:pt x="2054" y="7841"/>
                      <a:pt x="3644" y="8474"/>
                    </a:cubicBezTo>
                    <a:cubicBezTo>
                      <a:pt x="4952" y="8995"/>
                      <a:pt x="6372" y="9163"/>
                      <a:pt x="7737" y="9318"/>
                    </a:cubicBezTo>
                    <a:lnTo>
                      <a:pt x="7976" y="9346"/>
                    </a:lnTo>
                    <a:cubicBezTo>
                      <a:pt x="9453" y="9529"/>
                      <a:pt x="10888" y="9740"/>
                      <a:pt x="12139" y="10345"/>
                    </a:cubicBezTo>
                    <a:cubicBezTo>
                      <a:pt x="12174" y="10357"/>
                      <a:pt x="12212" y="10363"/>
                      <a:pt x="12249" y="10363"/>
                    </a:cubicBezTo>
                    <a:cubicBezTo>
                      <a:pt x="12301" y="10363"/>
                      <a:pt x="12351" y="10350"/>
                      <a:pt x="12393" y="10317"/>
                    </a:cubicBezTo>
                    <a:cubicBezTo>
                      <a:pt x="12449" y="10275"/>
                      <a:pt x="12477" y="10204"/>
                      <a:pt x="12477" y="10134"/>
                    </a:cubicBezTo>
                    <a:cubicBezTo>
                      <a:pt x="12477" y="10120"/>
                      <a:pt x="12477" y="10092"/>
                      <a:pt x="12477" y="10078"/>
                    </a:cubicBezTo>
                    <a:cubicBezTo>
                      <a:pt x="12224" y="8798"/>
                      <a:pt x="11942" y="7349"/>
                      <a:pt x="10986" y="6153"/>
                    </a:cubicBezTo>
                    <a:cubicBezTo>
                      <a:pt x="10198" y="5155"/>
                      <a:pt x="8975" y="4493"/>
                      <a:pt x="7723" y="4381"/>
                    </a:cubicBezTo>
                    <a:cubicBezTo>
                      <a:pt x="7652" y="4381"/>
                      <a:pt x="7596" y="4395"/>
                      <a:pt x="7540" y="4437"/>
                    </a:cubicBezTo>
                    <a:cubicBezTo>
                      <a:pt x="7498" y="4479"/>
                      <a:pt x="7469" y="4536"/>
                      <a:pt x="7469" y="4606"/>
                    </a:cubicBezTo>
                    <a:cubicBezTo>
                      <a:pt x="7413" y="5450"/>
                      <a:pt x="7624" y="6308"/>
                      <a:pt x="8032" y="7039"/>
                    </a:cubicBezTo>
                    <a:cubicBezTo>
                      <a:pt x="7062" y="6505"/>
                      <a:pt x="6007" y="6125"/>
                      <a:pt x="4909" y="6097"/>
                    </a:cubicBezTo>
                    <a:cubicBezTo>
                      <a:pt x="4797" y="6097"/>
                      <a:pt x="4699" y="6167"/>
                      <a:pt x="4670" y="6266"/>
                    </a:cubicBezTo>
                    <a:cubicBezTo>
                      <a:pt x="4642" y="6364"/>
                      <a:pt x="4684" y="6477"/>
                      <a:pt x="4783" y="6533"/>
                    </a:cubicBezTo>
                    <a:cubicBezTo>
                      <a:pt x="5050" y="6688"/>
                      <a:pt x="5317" y="7011"/>
                      <a:pt x="5585" y="7321"/>
                    </a:cubicBezTo>
                    <a:cubicBezTo>
                      <a:pt x="5627" y="7377"/>
                      <a:pt x="5683" y="7433"/>
                      <a:pt x="5725" y="7489"/>
                    </a:cubicBezTo>
                    <a:cubicBezTo>
                      <a:pt x="5205" y="7307"/>
                      <a:pt x="4699" y="7082"/>
                      <a:pt x="4206" y="6857"/>
                    </a:cubicBezTo>
                    <a:lnTo>
                      <a:pt x="4080" y="6800"/>
                    </a:lnTo>
                    <a:cubicBezTo>
                      <a:pt x="3165" y="6392"/>
                      <a:pt x="2040" y="5661"/>
                      <a:pt x="1829" y="4536"/>
                    </a:cubicBezTo>
                    <a:cubicBezTo>
                      <a:pt x="1745" y="4086"/>
                      <a:pt x="1843" y="3678"/>
                      <a:pt x="2124" y="3354"/>
                    </a:cubicBezTo>
                    <a:cubicBezTo>
                      <a:pt x="2293" y="3171"/>
                      <a:pt x="2518" y="3017"/>
                      <a:pt x="2771" y="2904"/>
                    </a:cubicBezTo>
                    <a:lnTo>
                      <a:pt x="2771" y="2904"/>
                    </a:lnTo>
                    <a:cubicBezTo>
                      <a:pt x="2715" y="2974"/>
                      <a:pt x="2673" y="3045"/>
                      <a:pt x="2631" y="3129"/>
                    </a:cubicBezTo>
                    <a:cubicBezTo>
                      <a:pt x="2307" y="3846"/>
                      <a:pt x="2603" y="4718"/>
                      <a:pt x="3320" y="5155"/>
                    </a:cubicBezTo>
                    <a:cubicBezTo>
                      <a:pt x="3673" y="5379"/>
                      <a:pt x="4056" y="5475"/>
                      <a:pt x="4435" y="5475"/>
                    </a:cubicBezTo>
                    <a:cubicBezTo>
                      <a:pt x="5175" y="5475"/>
                      <a:pt x="5898" y="5108"/>
                      <a:pt x="6344" y="4606"/>
                    </a:cubicBezTo>
                    <a:cubicBezTo>
                      <a:pt x="7118" y="3762"/>
                      <a:pt x="7343" y="2510"/>
                      <a:pt x="6879" y="1554"/>
                    </a:cubicBezTo>
                    <a:cubicBezTo>
                      <a:pt x="6355" y="483"/>
                      <a:pt x="5158" y="0"/>
                      <a:pt x="40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6" name="Google Shape;7576;p30"/>
              <p:cNvSpPr/>
              <p:nvPr/>
            </p:nvSpPr>
            <p:spPr>
              <a:xfrm>
                <a:off x="369975" y="2372550"/>
                <a:ext cx="91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6" extrusionOk="0">
                    <a:moveTo>
                      <a:pt x="85" y="1"/>
                    </a:moveTo>
                    <a:cubicBezTo>
                      <a:pt x="71" y="1"/>
                      <a:pt x="57" y="1"/>
                      <a:pt x="43" y="15"/>
                    </a:cubicBezTo>
                    <a:cubicBezTo>
                      <a:pt x="29" y="15"/>
                      <a:pt x="29" y="29"/>
                      <a:pt x="15" y="43"/>
                    </a:cubicBezTo>
                    <a:cubicBezTo>
                      <a:pt x="1" y="57"/>
                      <a:pt x="1" y="71"/>
                      <a:pt x="1" y="85"/>
                    </a:cubicBezTo>
                    <a:cubicBezTo>
                      <a:pt x="1" y="85"/>
                      <a:pt x="1" y="99"/>
                      <a:pt x="1" y="113"/>
                    </a:cubicBezTo>
                    <a:cubicBezTo>
                      <a:pt x="1" y="127"/>
                      <a:pt x="1" y="127"/>
                      <a:pt x="15" y="141"/>
                    </a:cubicBezTo>
                    <a:cubicBezTo>
                      <a:pt x="15" y="155"/>
                      <a:pt x="29" y="155"/>
                      <a:pt x="29" y="169"/>
                    </a:cubicBezTo>
                    <a:cubicBezTo>
                      <a:pt x="43" y="183"/>
                      <a:pt x="57" y="198"/>
                      <a:pt x="85" y="212"/>
                    </a:cubicBezTo>
                    <a:cubicBezTo>
                      <a:pt x="99" y="212"/>
                      <a:pt x="113" y="226"/>
                      <a:pt x="113" y="226"/>
                    </a:cubicBezTo>
                    <a:cubicBezTo>
                      <a:pt x="141" y="254"/>
                      <a:pt x="170" y="268"/>
                      <a:pt x="198" y="282"/>
                    </a:cubicBezTo>
                    <a:cubicBezTo>
                      <a:pt x="226" y="296"/>
                      <a:pt x="254" y="296"/>
                      <a:pt x="282" y="296"/>
                    </a:cubicBezTo>
                    <a:cubicBezTo>
                      <a:pt x="310" y="282"/>
                      <a:pt x="338" y="268"/>
                      <a:pt x="352" y="240"/>
                    </a:cubicBezTo>
                    <a:cubicBezTo>
                      <a:pt x="352" y="226"/>
                      <a:pt x="366" y="212"/>
                      <a:pt x="366" y="198"/>
                    </a:cubicBezTo>
                    <a:cubicBezTo>
                      <a:pt x="366" y="183"/>
                      <a:pt x="366" y="169"/>
                      <a:pt x="352" y="155"/>
                    </a:cubicBezTo>
                    <a:cubicBezTo>
                      <a:pt x="352" y="141"/>
                      <a:pt x="352" y="127"/>
                      <a:pt x="338" y="113"/>
                    </a:cubicBezTo>
                    <a:cubicBezTo>
                      <a:pt x="338" y="99"/>
                      <a:pt x="324" y="99"/>
                      <a:pt x="310" y="85"/>
                    </a:cubicBezTo>
                    <a:cubicBezTo>
                      <a:pt x="282" y="71"/>
                      <a:pt x="254" y="57"/>
                      <a:pt x="226" y="43"/>
                    </a:cubicBezTo>
                    <a:cubicBezTo>
                      <a:pt x="212" y="43"/>
                      <a:pt x="198" y="29"/>
                      <a:pt x="184" y="29"/>
                    </a:cubicBezTo>
                    <a:cubicBezTo>
                      <a:pt x="170" y="15"/>
                      <a:pt x="170" y="15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7" name="Google Shape;7577;p30"/>
              <p:cNvSpPr/>
              <p:nvPr/>
            </p:nvSpPr>
            <p:spPr>
              <a:xfrm>
                <a:off x="318650" y="2377825"/>
                <a:ext cx="1407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82" extrusionOk="0">
                    <a:moveTo>
                      <a:pt x="267" y="1"/>
                    </a:moveTo>
                    <a:cubicBezTo>
                      <a:pt x="239" y="1"/>
                      <a:pt x="197" y="1"/>
                      <a:pt x="155" y="15"/>
                    </a:cubicBezTo>
                    <a:cubicBezTo>
                      <a:pt x="127" y="15"/>
                      <a:pt x="99" y="29"/>
                      <a:pt x="70" y="43"/>
                    </a:cubicBezTo>
                    <a:cubicBezTo>
                      <a:pt x="28" y="71"/>
                      <a:pt x="0" y="99"/>
                      <a:pt x="0" y="155"/>
                    </a:cubicBezTo>
                    <a:cubicBezTo>
                      <a:pt x="0" y="183"/>
                      <a:pt x="28" y="240"/>
                      <a:pt x="70" y="254"/>
                    </a:cubicBezTo>
                    <a:cubicBezTo>
                      <a:pt x="85" y="268"/>
                      <a:pt x="113" y="268"/>
                      <a:pt x="127" y="268"/>
                    </a:cubicBezTo>
                    <a:cubicBezTo>
                      <a:pt x="155" y="282"/>
                      <a:pt x="169" y="282"/>
                      <a:pt x="197" y="282"/>
                    </a:cubicBezTo>
                    <a:lnTo>
                      <a:pt x="267" y="282"/>
                    </a:lnTo>
                    <a:cubicBezTo>
                      <a:pt x="324" y="268"/>
                      <a:pt x="380" y="268"/>
                      <a:pt x="436" y="254"/>
                    </a:cubicBezTo>
                    <a:cubicBezTo>
                      <a:pt x="450" y="254"/>
                      <a:pt x="478" y="254"/>
                      <a:pt x="492" y="240"/>
                    </a:cubicBezTo>
                    <a:cubicBezTo>
                      <a:pt x="506" y="226"/>
                      <a:pt x="521" y="226"/>
                      <a:pt x="521" y="226"/>
                    </a:cubicBezTo>
                    <a:cubicBezTo>
                      <a:pt x="549" y="198"/>
                      <a:pt x="563" y="155"/>
                      <a:pt x="563" y="127"/>
                    </a:cubicBezTo>
                    <a:cubicBezTo>
                      <a:pt x="563" y="99"/>
                      <a:pt x="549" y="57"/>
                      <a:pt x="521" y="43"/>
                    </a:cubicBezTo>
                    <a:cubicBezTo>
                      <a:pt x="506" y="15"/>
                      <a:pt x="464" y="1"/>
                      <a:pt x="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8" name="Google Shape;7578;p30"/>
              <p:cNvSpPr/>
              <p:nvPr/>
            </p:nvSpPr>
            <p:spPr>
              <a:xfrm>
                <a:off x="448750" y="2481200"/>
                <a:ext cx="7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99" y="1"/>
                    </a:moveTo>
                    <a:cubicBezTo>
                      <a:pt x="85" y="15"/>
                      <a:pt x="71" y="15"/>
                      <a:pt x="57" y="29"/>
                    </a:cubicBezTo>
                    <a:cubicBezTo>
                      <a:pt x="43" y="43"/>
                      <a:pt x="29" y="43"/>
                      <a:pt x="15" y="57"/>
                    </a:cubicBezTo>
                    <a:cubicBezTo>
                      <a:pt x="15" y="85"/>
                      <a:pt x="1" y="99"/>
                      <a:pt x="1" y="128"/>
                    </a:cubicBezTo>
                    <a:cubicBezTo>
                      <a:pt x="1" y="142"/>
                      <a:pt x="1" y="142"/>
                      <a:pt x="15" y="156"/>
                    </a:cubicBezTo>
                    <a:cubicBezTo>
                      <a:pt x="15" y="184"/>
                      <a:pt x="29" y="198"/>
                      <a:pt x="43" y="212"/>
                    </a:cubicBezTo>
                    <a:cubicBezTo>
                      <a:pt x="57" y="226"/>
                      <a:pt x="71" y="240"/>
                      <a:pt x="85" y="254"/>
                    </a:cubicBezTo>
                    <a:cubicBezTo>
                      <a:pt x="85" y="268"/>
                      <a:pt x="99" y="268"/>
                      <a:pt x="99" y="268"/>
                    </a:cubicBezTo>
                    <a:cubicBezTo>
                      <a:pt x="113" y="282"/>
                      <a:pt x="127" y="282"/>
                      <a:pt x="127" y="282"/>
                    </a:cubicBezTo>
                    <a:lnTo>
                      <a:pt x="155" y="282"/>
                    </a:lnTo>
                    <a:cubicBezTo>
                      <a:pt x="155" y="296"/>
                      <a:pt x="169" y="296"/>
                      <a:pt x="169" y="296"/>
                    </a:cubicBezTo>
                    <a:lnTo>
                      <a:pt x="212" y="296"/>
                    </a:lnTo>
                    <a:cubicBezTo>
                      <a:pt x="226" y="296"/>
                      <a:pt x="240" y="282"/>
                      <a:pt x="240" y="282"/>
                    </a:cubicBezTo>
                    <a:cubicBezTo>
                      <a:pt x="254" y="268"/>
                      <a:pt x="254" y="268"/>
                      <a:pt x="268" y="254"/>
                    </a:cubicBezTo>
                    <a:cubicBezTo>
                      <a:pt x="268" y="240"/>
                      <a:pt x="282" y="226"/>
                      <a:pt x="282" y="212"/>
                    </a:cubicBezTo>
                    <a:cubicBezTo>
                      <a:pt x="282" y="198"/>
                      <a:pt x="282" y="198"/>
                      <a:pt x="282" y="184"/>
                    </a:cubicBezTo>
                    <a:cubicBezTo>
                      <a:pt x="282" y="170"/>
                      <a:pt x="282" y="170"/>
                      <a:pt x="282" y="156"/>
                    </a:cubicBezTo>
                    <a:cubicBezTo>
                      <a:pt x="282" y="142"/>
                      <a:pt x="268" y="142"/>
                      <a:pt x="268" y="128"/>
                    </a:cubicBezTo>
                    <a:cubicBezTo>
                      <a:pt x="268" y="128"/>
                      <a:pt x="268" y="113"/>
                      <a:pt x="268" y="113"/>
                    </a:cubicBezTo>
                    <a:cubicBezTo>
                      <a:pt x="254" y="99"/>
                      <a:pt x="240" y="85"/>
                      <a:pt x="240" y="57"/>
                    </a:cubicBezTo>
                    <a:cubicBezTo>
                      <a:pt x="226" y="43"/>
                      <a:pt x="212" y="29"/>
                      <a:pt x="183" y="15"/>
                    </a:cubicBezTo>
                    <a:cubicBezTo>
                      <a:pt x="169" y="15"/>
                      <a:pt x="155" y="1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79" name="Google Shape;7579;p30"/>
              <p:cNvSpPr/>
              <p:nvPr/>
            </p:nvSpPr>
            <p:spPr>
              <a:xfrm>
                <a:off x="235300" y="2656400"/>
                <a:ext cx="311925" cy="258925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57" extrusionOk="0">
                    <a:moveTo>
                      <a:pt x="12250" y="0"/>
                    </a:moveTo>
                    <a:cubicBezTo>
                      <a:pt x="12213" y="0"/>
                      <a:pt x="12175" y="8"/>
                      <a:pt x="12139" y="26"/>
                    </a:cubicBezTo>
                    <a:cubicBezTo>
                      <a:pt x="10888" y="631"/>
                      <a:pt x="9453" y="828"/>
                      <a:pt x="7976" y="1011"/>
                    </a:cubicBezTo>
                    <a:lnTo>
                      <a:pt x="7737" y="1039"/>
                    </a:lnTo>
                    <a:cubicBezTo>
                      <a:pt x="6372" y="1193"/>
                      <a:pt x="4952" y="1362"/>
                      <a:pt x="3644" y="1883"/>
                    </a:cubicBezTo>
                    <a:cubicBezTo>
                      <a:pt x="2054" y="2516"/>
                      <a:pt x="873" y="3627"/>
                      <a:pt x="408" y="4921"/>
                    </a:cubicBezTo>
                    <a:cubicBezTo>
                      <a:pt x="0" y="6018"/>
                      <a:pt x="113" y="7284"/>
                      <a:pt x="690" y="8297"/>
                    </a:cubicBezTo>
                    <a:cubicBezTo>
                      <a:pt x="1252" y="9309"/>
                      <a:pt x="2279" y="10055"/>
                      <a:pt x="3419" y="10294"/>
                    </a:cubicBezTo>
                    <a:cubicBezTo>
                      <a:pt x="3628" y="10335"/>
                      <a:pt x="3850" y="10357"/>
                      <a:pt x="4077" y="10357"/>
                    </a:cubicBezTo>
                    <a:cubicBezTo>
                      <a:pt x="5159" y="10357"/>
                      <a:pt x="6355" y="9875"/>
                      <a:pt x="6879" y="8817"/>
                    </a:cubicBezTo>
                    <a:cubicBezTo>
                      <a:pt x="7343" y="7847"/>
                      <a:pt x="7118" y="6595"/>
                      <a:pt x="6344" y="5751"/>
                    </a:cubicBezTo>
                    <a:cubicBezTo>
                      <a:pt x="5898" y="5249"/>
                      <a:pt x="5181" y="4888"/>
                      <a:pt x="4442" y="4888"/>
                    </a:cubicBezTo>
                    <a:cubicBezTo>
                      <a:pt x="4063" y="4888"/>
                      <a:pt x="3678" y="4983"/>
                      <a:pt x="3320" y="5202"/>
                    </a:cubicBezTo>
                    <a:cubicBezTo>
                      <a:pt x="2603" y="5638"/>
                      <a:pt x="2307" y="6510"/>
                      <a:pt x="2631" y="7228"/>
                    </a:cubicBezTo>
                    <a:cubicBezTo>
                      <a:pt x="2673" y="7312"/>
                      <a:pt x="2715" y="7382"/>
                      <a:pt x="2771" y="7453"/>
                    </a:cubicBezTo>
                    <a:cubicBezTo>
                      <a:pt x="2518" y="7340"/>
                      <a:pt x="2293" y="7185"/>
                      <a:pt x="2124" y="7003"/>
                    </a:cubicBezTo>
                    <a:cubicBezTo>
                      <a:pt x="1843" y="6679"/>
                      <a:pt x="1745" y="6285"/>
                      <a:pt x="1829" y="5821"/>
                    </a:cubicBezTo>
                    <a:cubicBezTo>
                      <a:pt x="2040" y="4696"/>
                      <a:pt x="3165" y="3964"/>
                      <a:pt x="4080" y="3556"/>
                    </a:cubicBezTo>
                    <a:lnTo>
                      <a:pt x="4206" y="3500"/>
                    </a:lnTo>
                    <a:cubicBezTo>
                      <a:pt x="4699" y="3275"/>
                      <a:pt x="5205" y="3050"/>
                      <a:pt x="5725" y="2867"/>
                    </a:cubicBezTo>
                    <a:lnTo>
                      <a:pt x="5725" y="2867"/>
                    </a:lnTo>
                    <a:cubicBezTo>
                      <a:pt x="5683" y="2924"/>
                      <a:pt x="5627" y="2980"/>
                      <a:pt x="5585" y="3036"/>
                    </a:cubicBezTo>
                    <a:cubicBezTo>
                      <a:pt x="5317" y="3345"/>
                      <a:pt x="5050" y="3669"/>
                      <a:pt x="4783" y="3824"/>
                    </a:cubicBezTo>
                    <a:cubicBezTo>
                      <a:pt x="4684" y="3880"/>
                      <a:pt x="4642" y="3993"/>
                      <a:pt x="4670" y="4091"/>
                    </a:cubicBezTo>
                    <a:cubicBezTo>
                      <a:pt x="4696" y="4194"/>
                      <a:pt x="4781" y="4262"/>
                      <a:pt x="4881" y="4262"/>
                    </a:cubicBezTo>
                    <a:cubicBezTo>
                      <a:pt x="4890" y="4262"/>
                      <a:pt x="4900" y="4261"/>
                      <a:pt x="4909" y="4260"/>
                    </a:cubicBezTo>
                    <a:cubicBezTo>
                      <a:pt x="6007" y="4246"/>
                      <a:pt x="7062" y="3852"/>
                      <a:pt x="8032" y="3317"/>
                    </a:cubicBezTo>
                    <a:lnTo>
                      <a:pt x="8032" y="3317"/>
                    </a:lnTo>
                    <a:cubicBezTo>
                      <a:pt x="7624" y="4049"/>
                      <a:pt x="7413" y="4907"/>
                      <a:pt x="7469" y="5751"/>
                    </a:cubicBezTo>
                    <a:cubicBezTo>
                      <a:pt x="7469" y="5821"/>
                      <a:pt x="7498" y="5877"/>
                      <a:pt x="7540" y="5920"/>
                    </a:cubicBezTo>
                    <a:cubicBezTo>
                      <a:pt x="7586" y="5954"/>
                      <a:pt x="7632" y="5979"/>
                      <a:pt x="7687" y="5979"/>
                    </a:cubicBezTo>
                    <a:cubicBezTo>
                      <a:pt x="7698" y="5979"/>
                      <a:pt x="7710" y="5978"/>
                      <a:pt x="7723" y="5976"/>
                    </a:cubicBezTo>
                    <a:cubicBezTo>
                      <a:pt x="8975" y="5863"/>
                      <a:pt x="10198" y="5202"/>
                      <a:pt x="10986" y="4204"/>
                    </a:cubicBezTo>
                    <a:cubicBezTo>
                      <a:pt x="11942" y="3008"/>
                      <a:pt x="12224" y="1559"/>
                      <a:pt x="12477" y="279"/>
                    </a:cubicBezTo>
                    <a:cubicBezTo>
                      <a:pt x="12477" y="265"/>
                      <a:pt x="12477" y="251"/>
                      <a:pt x="12477" y="237"/>
                    </a:cubicBezTo>
                    <a:cubicBezTo>
                      <a:pt x="12477" y="153"/>
                      <a:pt x="12449" y="96"/>
                      <a:pt x="12393" y="40"/>
                    </a:cubicBezTo>
                    <a:cubicBezTo>
                      <a:pt x="12352" y="15"/>
                      <a:pt x="12301" y="0"/>
                      <a:pt x="12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0" name="Google Shape;7580;p30"/>
              <p:cNvSpPr/>
              <p:nvPr/>
            </p:nvSpPr>
            <p:spPr>
              <a:xfrm>
                <a:off x="235300" y="2339350"/>
                <a:ext cx="3119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64" extrusionOk="0">
                    <a:moveTo>
                      <a:pt x="4108" y="469"/>
                    </a:moveTo>
                    <a:cubicBezTo>
                      <a:pt x="5023" y="469"/>
                      <a:pt x="6031" y="865"/>
                      <a:pt x="6457" y="1751"/>
                    </a:cubicBezTo>
                    <a:cubicBezTo>
                      <a:pt x="6837" y="2538"/>
                      <a:pt x="6654" y="3593"/>
                      <a:pt x="6007" y="4297"/>
                    </a:cubicBezTo>
                    <a:cubicBezTo>
                      <a:pt x="5622" y="4709"/>
                      <a:pt x="5025" y="4997"/>
                      <a:pt x="4432" y="4997"/>
                    </a:cubicBezTo>
                    <a:cubicBezTo>
                      <a:pt x="4136" y="4997"/>
                      <a:pt x="3840" y="4925"/>
                      <a:pt x="3573" y="4761"/>
                    </a:cubicBezTo>
                    <a:cubicBezTo>
                      <a:pt x="3053" y="4437"/>
                      <a:pt x="2842" y="3832"/>
                      <a:pt x="3067" y="3326"/>
                    </a:cubicBezTo>
                    <a:cubicBezTo>
                      <a:pt x="3208" y="3017"/>
                      <a:pt x="3503" y="2749"/>
                      <a:pt x="3869" y="2693"/>
                    </a:cubicBezTo>
                    <a:cubicBezTo>
                      <a:pt x="3878" y="2698"/>
                      <a:pt x="3886" y="2699"/>
                      <a:pt x="3893" y="2699"/>
                    </a:cubicBezTo>
                    <a:cubicBezTo>
                      <a:pt x="3908" y="2699"/>
                      <a:pt x="3920" y="2693"/>
                      <a:pt x="3939" y="2693"/>
                    </a:cubicBezTo>
                    <a:cubicBezTo>
                      <a:pt x="4051" y="2693"/>
                      <a:pt x="4178" y="2707"/>
                      <a:pt x="4305" y="2763"/>
                    </a:cubicBezTo>
                    <a:cubicBezTo>
                      <a:pt x="4330" y="2773"/>
                      <a:pt x="4356" y="2777"/>
                      <a:pt x="4382" y="2777"/>
                    </a:cubicBezTo>
                    <a:cubicBezTo>
                      <a:pt x="4475" y="2777"/>
                      <a:pt x="4567" y="2721"/>
                      <a:pt x="4600" y="2623"/>
                    </a:cubicBezTo>
                    <a:cubicBezTo>
                      <a:pt x="4656" y="2510"/>
                      <a:pt x="4600" y="2369"/>
                      <a:pt x="4473" y="2327"/>
                    </a:cubicBezTo>
                    <a:cubicBezTo>
                      <a:pt x="4320" y="2257"/>
                      <a:pt x="4147" y="2225"/>
                      <a:pt x="3979" y="2225"/>
                    </a:cubicBezTo>
                    <a:cubicBezTo>
                      <a:pt x="3947" y="2225"/>
                      <a:pt x="3915" y="2227"/>
                      <a:pt x="3883" y="2229"/>
                    </a:cubicBezTo>
                    <a:cubicBezTo>
                      <a:pt x="3848" y="2228"/>
                      <a:pt x="3813" y="2227"/>
                      <a:pt x="3778" y="2227"/>
                    </a:cubicBezTo>
                    <a:cubicBezTo>
                      <a:pt x="2985" y="2227"/>
                      <a:pt x="2217" y="2533"/>
                      <a:pt x="1773" y="3045"/>
                    </a:cubicBezTo>
                    <a:cubicBezTo>
                      <a:pt x="1407" y="3481"/>
                      <a:pt x="1266" y="4029"/>
                      <a:pt x="1379" y="4620"/>
                    </a:cubicBezTo>
                    <a:cubicBezTo>
                      <a:pt x="1562" y="5675"/>
                      <a:pt x="2434" y="6575"/>
                      <a:pt x="3883" y="7222"/>
                    </a:cubicBezTo>
                    <a:lnTo>
                      <a:pt x="4009" y="7278"/>
                    </a:lnTo>
                    <a:cubicBezTo>
                      <a:pt x="4825" y="7644"/>
                      <a:pt x="5669" y="8024"/>
                      <a:pt x="6569" y="8235"/>
                    </a:cubicBezTo>
                    <a:cubicBezTo>
                      <a:pt x="6586" y="8239"/>
                      <a:pt x="6603" y="8241"/>
                      <a:pt x="6620" y="8241"/>
                    </a:cubicBezTo>
                    <a:cubicBezTo>
                      <a:pt x="6714" y="8241"/>
                      <a:pt x="6801" y="8178"/>
                      <a:pt x="6837" y="8094"/>
                    </a:cubicBezTo>
                    <a:cubicBezTo>
                      <a:pt x="6879" y="7982"/>
                      <a:pt x="6837" y="7869"/>
                      <a:pt x="6738" y="7799"/>
                    </a:cubicBezTo>
                    <a:cubicBezTo>
                      <a:pt x="6471" y="7644"/>
                      <a:pt x="6204" y="7321"/>
                      <a:pt x="5936" y="7011"/>
                    </a:cubicBezTo>
                    <a:cubicBezTo>
                      <a:pt x="5824" y="6885"/>
                      <a:pt x="5725" y="6758"/>
                      <a:pt x="5613" y="6631"/>
                    </a:cubicBezTo>
                    <a:lnTo>
                      <a:pt x="5613" y="6631"/>
                    </a:lnTo>
                    <a:cubicBezTo>
                      <a:pt x="6724" y="6828"/>
                      <a:pt x="7807" y="7391"/>
                      <a:pt x="8792" y="8052"/>
                    </a:cubicBezTo>
                    <a:cubicBezTo>
                      <a:pt x="9129" y="8390"/>
                      <a:pt x="9523" y="8685"/>
                      <a:pt x="9973" y="8896"/>
                    </a:cubicBezTo>
                    <a:cubicBezTo>
                      <a:pt x="10002" y="8908"/>
                      <a:pt x="10034" y="8915"/>
                      <a:pt x="10067" y="8915"/>
                    </a:cubicBezTo>
                    <a:cubicBezTo>
                      <a:pt x="10147" y="8915"/>
                      <a:pt x="10229" y="8877"/>
                      <a:pt x="10269" y="8798"/>
                    </a:cubicBezTo>
                    <a:cubicBezTo>
                      <a:pt x="10325" y="8699"/>
                      <a:pt x="10311" y="8573"/>
                      <a:pt x="10212" y="8488"/>
                    </a:cubicBezTo>
                    <a:cubicBezTo>
                      <a:pt x="9861" y="8221"/>
                      <a:pt x="9495" y="7954"/>
                      <a:pt x="9115" y="7700"/>
                    </a:cubicBezTo>
                    <a:cubicBezTo>
                      <a:pt x="8398" y="6955"/>
                      <a:pt x="7948" y="5914"/>
                      <a:pt x="7934" y="4873"/>
                    </a:cubicBezTo>
                    <a:lnTo>
                      <a:pt x="7934" y="4873"/>
                    </a:lnTo>
                    <a:cubicBezTo>
                      <a:pt x="8975" y="5042"/>
                      <a:pt x="9959" y="5619"/>
                      <a:pt x="10620" y="6449"/>
                    </a:cubicBezTo>
                    <a:cubicBezTo>
                      <a:pt x="11352" y="7363"/>
                      <a:pt x="11661" y="8446"/>
                      <a:pt x="11928" y="9726"/>
                    </a:cubicBezTo>
                    <a:cubicBezTo>
                      <a:pt x="10719" y="9234"/>
                      <a:pt x="9397" y="9051"/>
                      <a:pt x="8032" y="8882"/>
                    </a:cubicBezTo>
                    <a:lnTo>
                      <a:pt x="7793" y="8854"/>
                    </a:lnTo>
                    <a:cubicBezTo>
                      <a:pt x="6457" y="8699"/>
                      <a:pt x="5064" y="8530"/>
                      <a:pt x="3812" y="8038"/>
                    </a:cubicBezTo>
                    <a:cubicBezTo>
                      <a:pt x="2349" y="7461"/>
                      <a:pt x="1266" y="6449"/>
                      <a:pt x="844" y="5281"/>
                    </a:cubicBezTo>
                    <a:cubicBezTo>
                      <a:pt x="493" y="4311"/>
                      <a:pt x="591" y="3185"/>
                      <a:pt x="1098" y="2285"/>
                    </a:cubicBezTo>
                    <a:cubicBezTo>
                      <a:pt x="1604" y="1385"/>
                      <a:pt x="2504" y="738"/>
                      <a:pt x="3517" y="527"/>
                    </a:cubicBezTo>
                    <a:cubicBezTo>
                      <a:pt x="3704" y="488"/>
                      <a:pt x="3904" y="469"/>
                      <a:pt x="4108" y="469"/>
                    </a:cubicBezTo>
                    <a:close/>
                    <a:moveTo>
                      <a:pt x="4076" y="0"/>
                    </a:moveTo>
                    <a:cubicBezTo>
                      <a:pt x="3849" y="0"/>
                      <a:pt x="3628" y="21"/>
                      <a:pt x="3419" y="63"/>
                    </a:cubicBezTo>
                    <a:cubicBezTo>
                      <a:pt x="2279" y="302"/>
                      <a:pt x="1252" y="1047"/>
                      <a:pt x="690" y="2060"/>
                    </a:cubicBezTo>
                    <a:cubicBezTo>
                      <a:pt x="113" y="3073"/>
                      <a:pt x="0" y="4339"/>
                      <a:pt x="408" y="5436"/>
                    </a:cubicBezTo>
                    <a:cubicBezTo>
                      <a:pt x="873" y="6744"/>
                      <a:pt x="2054" y="7841"/>
                      <a:pt x="3644" y="8474"/>
                    </a:cubicBezTo>
                    <a:cubicBezTo>
                      <a:pt x="4952" y="8995"/>
                      <a:pt x="6372" y="9163"/>
                      <a:pt x="7737" y="9318"/>
                    </a:cubicBezTo>
                    <a:lnTo>
                      <a:pt x="7976" y="9346"/>
                    </a:lnTo>
                    <a:cubicBezTo>
                      <a:pt x="9453" y="9529"/>
                      <a:pt x="10888" y="9740"/>
                      <a:pt x="12139" y="10345"/>
                    </a:cubicBezTo>
                    <a:cubicBezTo>
                      <a:pt x="12174" y="10357"/>
                      <a:pt x="12212" y="10363"/>
                      <a:pt x="12249" y="10363"/>
                    </a:cubicBezTo>
                    <a:cubicBezTo>
                      <a:pt x="12301" y="10363"/>
                      <a:pt x="12351" y="10350"/>
                      <a:pt x="12393" y="10317"/>
                    </a:cubicBezTo>
                    <a:cubicBezTo>
                      <a:pt x="12449" y="10275"/>
                      <a:pt x="12477" y="10204"/>
                      <a:pt x="12477" y="10134"/>
                    </a:cubicBezTo>
                    <a:cubicBezTo>
                      <a:pt x="12477" y="10120"/>
                      <a:pt x="12477" y="10092"/>
                      <a:pt x="12477" y="10078"/>
                    </a:cubicBezTo>
                    <a:cubicBezTo>
                      <a:pt x="12224" y="8798"/>
                      <a:pt x="11942" y="7349"/>
                      <a:pt x="10986" y="6153"/>
                    </a:cubicBezTo>
                    <a:cubicBezTo>
                      <a:pt x="10198" y="5155"/>
                      <a:pt x="8975" y="4493"/>
                      <a:pt x="7723" y="4381"/>
                    </a:cubicBezTo>
                    <a:cubicBezTo>
                      <a:pt x="7652" y="4381"/>
                      <a:pt x="7596" y="4395"/>
                      <a:pt x="7540" y="4437"/>
                    </a:cubicBezTo>
                    <a:cubicBezTo>
                      <a:pt x="7498" y="4479"/>
                      <a:pt x="7469" y="4536"/>
                      <a:pt x="7469" y="4606"/>
                    </a:cubicBezTo>
                    <a:cubicBezTo>
                      <a:pt x="7413" y="5450"/>
                      <a:pt x="7624" y="6308"/>
                      <a:pt x="8032" y="7039"/>
                    </a:cubicBezTo>
                    <a:cubicBezTo>
                      <a:pt x="7062" y="6505"/>
                      <a:pt x="6007" y="6125"/>
                      <a:pt x="4909" y="6097"/>
                    </a:cubicBezTo>
                    <a:cubicBezTo>
                      <a:pt x="4797" y="6097"/>
                      <a:pt x="4699" y="6167"/>
                      <a:pt x="4670" y="6266"/>
                    </a:cubicBezTo>
                    <a:cubicBezTo>
                      <a:pt x="4642" y="6364"/>
                      <a:pt x="4684" y="6477"/>
                      <a:pt x="4783" y="6533"/>
                    </a:cubicBezTo>
                    <a:cubicBezTo>
                      <a:pt x="5050" y="6688"/>
                      <a:pt x="5317" y="7011"/>
                      <a:pt x="5585" y="7321"/>
                    </a:cubicBezTo>
                    <a:cubicBezTo>
                      <a:pt x="5627" y="7377"/>
                      <a:pt x="5683" y="7433"/>
                      <a:pt x="5725" y="7489"/>
                    </a:cubicBezTo>
                    <a:cubicBezTo>
                      <a:pt x="5205" y="7307"/>
                      <a:pt x="4699" y="7082"/>
                      <a:pt x="4206" y="6857"/>
                    </a:cubicBezTo>
                    <a:lnTo>
                      <a:pt x="4080" y="6800"/>
                    </a:lnTo>
                    <a:cubicBezTo>
                      <a:pt x="3165" y="6392"/>
                      <a:pt x="2040" y="5661"/>
                      <a:pt x="1829" y="4536"/>
                    </a:cubicBezTo>
                    <a:cubicBezTo>
                      <a:pt x="1745" y="4086"/>
                      <a:pt x="1843" y="3678"/>
                      <a:pt x="2124" y="3354"/>
                    </a:cubicBezTo>
                    <a:cubicBezTo>
                      <a:pt x="2293" y="3171"/>
                      <a:pt x="2518" y="3017"/>
                      <a:pt x="2771" y="2904"/>
                    </a:cubicBezTo>
                    <a:lnTo>
                      <a:pt x="2771" y="2904"/>
                    </a:lnTo>
                    <a:cubicBezTo>
                      <a:pt x="2715" y="2974"/>
                      <a:pt x="2673" y="3045"/>
                      <a:pt x="2631" y="3129"/>
                    </a:cubicBezTo>
                    <a:cubicBezTo>
                      <a:pt x="2307" y="3846"/>
                      <a:pt x="2603" y="4718"/>
                      <a:pt x="3320" y="5155"/>
                    </a:cubicBezTo>
                    <a:cubicBezTo>
                      <a:pt x="3673" y="5379"/>
                      <a:pt x="4056" y="5475"/>
                      <a:pt x="4435" y="5475"/>
                    </a:cubicBezTo>
                    <a:cubicBezTo>
                      <a:pt x="5175" y="5475"/>
                      <a:pt x="5898" y="5108"/>
                      <a:pt x="6344" y="4606"/>
                    </a:cubicBezTo>
                    <a:cubicBezTo>
                      <a:pt x="7118" y="3762"/>
                      <a:pt x="7343" y="2510"/>
                      <a:pt x="6879" y="1554"/>
                    </a:cubicBezTo>
                    <a:cubicBezTo>
                      <a:pt x="6355" y="483"/>
                      <a:pt x="5158" y="0"/>
                      <a:pt x="40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1" name="Google Shape;7581;p30"/>
              <p:cNvSpPr/>
              <p:nvPr/>
            </p:nvSpPr>
            <p:spPr>
              <a:xfrm>
                <a:off x="369975" y="2372550"/>
                <a:ext cx="91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6" extrusionOk="0">
                    <a:moveTo>
                      <a:pt x="85" y="1"/>
                    </a:moveTo>
                    <a:cubicBezTo>
                      <a:pt x="71" y="1"/>
                      <a:pt x="57" y="1"/>
                      <a:pt x="43" y="15"/>
                    </a:cubicBezTo>
                    <a:cubicBezTo>
                      <a:pt x="29" y="15"/>
                      <a:pt x="29" y="29"/>
                      <a:pt x="15" y="43"/>
                    </a:cubicBezTo>
                    <a:cubicBezTo>
                      <a:pt x="1" y="57"/>
                      <a:pt x="1" y="71"/>
                      <a:pt x="1" y="85"/>
                    </a:cubicBezTo>
                    <a:cubicBezTo>
                      <a:pt x="1" y="85"/>
                      <a:pt x="1" y="99"/>
                      <a:pt x="1" y="113"/>
                    </a:cubicBezTo>
                    <a:cubicBezTo>
                      <a:pt x="1" y="127"/>
                      <a:pt x="1" y="127"/>
                      <a:pt x="15" y="141"/>
                    </a:cubicBezTo>
                    <a:cubicBezTo>
                      <a:pt x="15" y="155"/>
                      <a:pt x="29" y="155"/>
                      <a:pt x="29" y="169"/>
                    </a:cubicBezTo>
                    <a:cubicBezTo>
                      <a:pt x="43" y="183"/>
                      <a:pt x="57" y="198"/>
                      <a:pt x="85" y="212"/>
                    </a:cubicBezTo>
                    <a:cubicBezTo>
                      <a:pt x="99" y="212"/>
                      <a:pt x="113" y="226"/>
                      <a:pt x="113" y="226"/>
                    </a:cubicBezTo>
                    <a:cubicBezTo>
                      <a:pt x="141" y="254"/>
                      <a:pt x="170" y="268"/>
                      <a:pt x="198" y="282"/>
                    </a:cubicBezTo>
                    <a:cubicBezTo>
                      <a:pt x="226" y="296"/>
                      <a:pt x="254" y="296"/>
                      <a:pt x="282" y="296"/>
                    </a:cubicBezTo>
                    <a:cubicBezTo>
                      <a:pt x="310" y="282"/>
                      <a:pt x="338" y="268"/>
                      <a:pt x="352" y="240"/>
                    </a:cubicBezTo>
                    <a:cubicBezTo>
                      <a:pt x="352" y="226"/>
                      <a:pt x="366" y="212"/>
                      <a:pt x="366" y="198"/>
                    </a:cubicBezTo>
                    <a:cubicBezTo>
                      <a:pt x="366" y="183"/>
                      <a:pt x="366" y="169"/>
                      <a:pt x="352" y="155"/>
                    </a:cubicBezTo>
                    <a:cubicBezTo>
                      <a:pt x="352" y="141"/>
                      <a:pt x="352" y="127"/>
                      <a:pt x="338" y="113"/>
                    </a:cubicBezTo>
                    <a:cubicBezTo>
                      <a:pt x="338" y="99"/>
                      <a:pt x="324" y="99"/>
                      <a:pt x="310" y="85"/>
                    </a:cubicBezTo>
                    <a:cubicBezTo>
                      <a:pt x="282" y="71"/>
                      <a:pt x="254" y="57"/>
                      <a:pt x="226" y="43"/>
                    </a:cubicBezTo>
                    <a:cubicBezTo>
                      <a:pt x="212" y="43"/>
                      <a:pt x="198" y="29"/>
                      <a:pt x="184" y="29"/>
                    </a:cubicBezTo>
                    <a:cubicBezTo>
                      <a:pt x="170" y="15"/>
                      <a:pt x="170" y="15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2" name="Google Shape;7582;p30"/>
              <p:cNvSpPr/>
              <p:nvPr/>
            </p:nvSpPr>
            <p:spPr>
              <a:xfrm>
                <a:off x="237400" y="2362300"/>
                <a:ext cx="163750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8115" extrusionOk="0">
                    <a:moveTo>
                      <a:pt x="3697" y="1"/>
                    </a:moveTo>
                    <a:cubicBezTo>
                      <a:pt x="3137" y="1"/>
                      <a:pt x="2567" y="182"/>
                      <a:pt x="2111" y="481"/>
                    </a:cubicBezTo>
                    <a:cubicBezTo>
                      <a:pt x="704" y="1381"/>
                      <a:pt x="1" y="3688"/>
                      <a:pt x="1014" y="5137"/>
                    </a:cubicBezTo>
                    <a:cubicBezTo>
                      <a:pt x="1267" y="5502"/>
                      <a:pt x="1633" y="5770"/>
                      <a:pt x="2012" y="5995"/>
                    </a:cubicBezTo>
                    <a:cubicBezTo>
                      <a:pt x="2462" y="6262"/>
                      <a:pt x="2913" y="6543"/>
                      <a:pt x="3363" y="6797"/>
                    </a:cubicBezTo>
                    <a:cubicBezTo>
                      <a:pt x="4291" y="7303"/>
                      <a:pt x="5247" y="7781"/>
                      <a:pt x="6260" y="8105"/>
                    </a:cubicBezTo>
                    <a:cubicBezTo>
                      <a:pt x="6280" y="8111"/>
                      <a:pt x="6299" y="8114"/>
                      <a:pt x="6316" y="8114"/>
                    </a:cubicBezTo>
                    <a:cubicBezTo>
                      <a:pt x="6487" y="8114"/>
                      <a:pt x="6550" y="7831"/>
                      <a:pt x="6359" y="7767"/>
                    </a:cubicBezTo>
                    <a:cubicBezTo>
                      <a:pt x="5360" y="7444"/>
                      <a:pt x="4418" y="6965"/>
                      <a:pt x="3503" y="6459"/>
                    </a:cubicBezTo>
                    <a:cubicBezTo>
                      <a:pt x="2772" y="6051"/>
                      <a:pt x="1886" y="5685"/>
                      <a:pt x="1365" y="5010"/>
                    </a:cubicBezTo>
                    <a:cubicBezTo>
                      <a:pt x="831" y="4321"/>
                      <a:pt x="817" y="3336"/>
                      <a:pt x="1042" y="2535"/>
                    </a:cubicBezTo>
                    <a:cubicBezTo>
                      <a:pt x="1267" y="1761"/>
                      <a:pt x="1717" y="1044"/>
                      <a:pt x="2420" y="650"/>
                    </a:cubicBezTo>
                    <a:cubicBezTo>
                      <a:pt x="2837" y="404"/>
                      <a:pt x="3288" y="297"/>
                      <a:pt x="3746" y="297"/>
                    </a:cubicBezTo>
                    <a:cubicBezTo>
                      <a:pt x="4077" y="297"/>
                      <a:pt x="4411" y="353"/>
                      <a:pt x="4741" y="453"/>
                    </a:cubicBezTo>
                    <a:cubicBezTo>
                      <a:pt x="4753" y="458"/>
                      <a:pt x="4764" y="460"/>
                      <a:pt x="4774" y="460"/>
                    </a:cubicBezTo>
                    <a:cubicBezTo>
                      <a:pt x="4854" y="460"/>
                      <a:pt x="4898" y="334"/>
                      <a:pt x="4811" y="284"/>
                    </a:cubicBezTo>
                    <a:cubicBezTo>
                      <a:pt x="4471" y="88"/>
                      <a:pt x="4087" y="1"/>
                      <a:pt x="3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3" name="Google Shape;7583;p30"/>
              <p:cNvSpPr/>
              <p:nvPr/>
            </p:nvSpPr>
            <p:spPr>
              <a:xfrm>
                <a:off x="272975" y="2504850"/>
                <a:ext cx="90325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2087" extrusionOk="0">
                    <a:moveTo>
                      <a:pt x="185" y="1"/>
                    </a:moveTo>
                    <a:cubicBezTo>
                      <a:pt x="72" y="1"/>
                      <a:pt x="1" y="149"/>
                      <a:pt x="111" y="222"/>
                    </a:cubicBezTo>
                    <a:cubicBezTo>
                      <a:pt x="631" y="546"/>
                      <a:pt x="1138" y="884"/>
                      <a:pt x="1672" y="1179"/>
                    </a:cubicBezTo>
                    <a:cubicBezTo>
                      <a:pt x="1926" y="1334"/>
                      <a:pt x="2179" y="1474"/>
                      <a:pt x="2446" y="1615"/>
                    </a:cubicBezTo>
                    <a:cubicBezTo>
                      <a:pt x="2713" y="1770"/>
                      <a:pt x="2981" y="1938"/>
                      <a:pt x="3276" y="2065"/>
                    </a:cubicBezTo>
                    <a:cubicBezTo>
                      <a:pt x="3305" y="2080"/>
                      <a:pt x="3334" y="2086"/>
                      <a:pt x="3362" y="2086"/>
                    </a:cubicBezTo>
                    <a:cubicBezTo>
                      <a:pt x="3515" y="2086"/>
                      <a:pt x="3612" y="1877"/>
                      <a:pt x="3445" y="1770"/>
                    </a:cubicBezTo>
                    <a:cubicBezTo>
                      <a:pt x="3192" y="1587"/>
                      <a:pt x="2896" y="1446"/>
                      <a:pt x="2629" y="1291"/>
                    </a:cubicBezTo>
                    <a:cubicBezTo>
                      <a:pt x="2376" y="1137"/>
                      <a:pt x="2122" y="996"/>
                      <a:pt x="1869" y="855"/>
                    </a:cubicBezTo>
                    <a:cubicBezTo>
                      <a:pt x="1335" y="560"/>
                      <a:pt x="786" y="279"/>
                      <a:pt x="238" y="11"/>
                    </a:cubicBezTo>
                    <a:cubicBezTo>
                      <a:pt x="219" y="4"/>
                      <a:pt x="202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4" name="Google Shape;7584;p30"/>
              <p:cNvSpPr/>
              <p:nvPr/>
            </p:nvSpPr>
            <p:spPr>
              <a:xfrm>
                <a:off x="318650" y="2377825"/>
                <a:ext cx="1407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82" extrusionOk="0">
                    <a:moveTo>
                      <a:pt x="267" y="1"/>
                    </a:moveTo>
                    <a:cubicBezTo>
                      <a:pt x="239" y="1"/>
                      <a:pt x="197" y="1"/>
                      <a:pt x="155" y="15"/>
                    </a:cubicBezTo>
                    <a:cubicBezTo>
                      <a:pt x="127" y="15"/>
                      <a:pt x="99" y="29"/>
                      <a:pt x="70" y="43"/>
                    </a:cubicBezTo>
                    <a:cubicBezTo>
                      <a:pt x="28" y="71"/>
                      <a:pt x="0" y="99"/>
                      <a:pt x="0" y="155"/>
                    </a:cubicBezTo>
                    <a:cubicBezTo>
                      <a:pt x="0" y="183"/>
                      <a:pt x="28" y="240"/>
                      <a:pt x="70" y="254"/>
                    </a:cubicBezTo>
                    <a:cubicBezTo>
                      <a:pt x="85" y="268"/>
                      <a:pt x="113" y="268"/>
                      <a:pt x="127" y="268"/>
                    </a:cubicBezTo>
                    <a:cubicBezTo>
                      <a:pt x="155" y="282"/>
                      <a:pt x="169" y="282"/>
                      <a:pt x="197" y="282"/>
                    </a:cubicBezTo>
                    <a:lnTo>
                      <a:pt x="267" y="282"/>
                    </a:lnTo>
                    <a:cubicBezTo>
                      <a:pt x="324" y="268"/>
                      <a:pt x="380" y="268"/>
                      <a:pt x="436" y="254"/>
                    </a:cubicBezTo>
                    <a:cubicBezTo>
                      <a:pt x="450" y="254"/>
                      <a:pt x="478" y="254"/>
                      <a:pt x="492" y="240"/>
                    </a:cubicBezTo>
                    <a:cubicBezTo>
                      <a:pt x="506" y="226"/>
                      <a:pt x="521" y="226"/>
                      <a:pt x="521" y="226"/>
                    </a:cubicBezTo>
                    <a:cubicBezTo>
                      <a:pt x="549" y="198"/>
                      <a:pt x="563" y="155"/>
                      <a:pt x="563" y="127"/>
                    </a:cubicBezTo>
                    <a:cubicBezTo>
                      <a:pt x="563" y="99"/>
                      <a:pt x="549" y="57"/>
                      <a:pt x="521" y="43"/>
                    </a:cubicBezTo>
                    <a:cubicBezTo>
                      <a:pt x="506" y="15"/>
                      <a:pt x="464" y="1"/>
                      <a:pt x="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5" name="Google Shape;7585;p30"/>
              <p:cNvSpPr/>
              <p:nvPr/>
            </p:nvSpPr>
            <p:spPr>
              <a:xfrm>
                <a:off x="254650" y="2379450"/>
                <a:ext cx="636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6069" extrusionOk="0">
                    <a:moveTo>
                      <a:pt x="2162" y="0"/>
                    </a:moveTo>
                    <a:cubicBezTo>
                      <a:pt x="2150" y="0"/>
                      <a:pt x="2137" y="2"/>
                      <a:pt x="2124" y="6"/>
                    </a:cubicBezTo>
                    <a:cubicBezTo>
                      <a:pt x="802" y="386"/>
                      <a:pt x="0" y="1750"/>
                      <a:pt x="99" y="3086"/>
                    </a:cubicBezTo>
                    <a:cubicBezTo>
                      <a:pt x="155" y="3790"/>
                      <a:pt x="408" y="4437"/>
                      <a:pt x="844" y="4985"/>
                    </a:cubicBezTo>
                    <a:cubicBezTo>
                      <a:pt x="1055" y="5253"/>
                      <a:pt x="1294" y="5478"/>
                      <a:pt x="1561" y="5674"/>
                    </a:cubicBezTo>
                    <a:cubicBezTo>
                      <a:pt x="1815" y="5857"/>
                      <a:pt x="2110" y="6068"/>
                      <a:pt x="2434" y="6068"/>
                    </a:cubicBezTo>
                    <a:cubicBezTo>
                      <a:pt x="2518" y="6054"/>
                      <a:pt x="2546" y="5970"/>
                      <a:pt x="2490" y="5914"/>
                    </a:cubicBezTo>
                    <a:cubicBezTo>
                      <a:pt x="2307" y="5703"/>
                      <a:pt x="2026" y="5604"/>
                      <a:pt x="1801" y="5449"/>
                    </a:cubicBezTo>
                    <a:cubicBezTo>
                      <a:pt x="1561" y="5281"/>
                      <a:pt x="1350" y="5084"/>
                      <a:pt x="1154" y="4859"/>
                    </a:cubicBezTo>
                    <a:cubicBezTo>
                      <a:pt x="732" y="4380"/>
                      <a:pt x="478" y="3776"/>
                      <a:pt x="408" y="3143"/>
                    </a:cubicBezTo>
                    <a:cubicBezTo>
                      <a:pt x="281" y="1863"/>
                      <a:pt x="1013" y="709"/>
                      <a:pt x="2180" y="217"/>
                    </a:cubicBezTo>
                    <a:cubicBezTo>
                      <a:pt x="2295" y="166"/>
                      <a:pt x="2271" y="0"/>
                      <a:pt x="2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6" name="Google Shape;7586;p30"/>
              <p:cNvSpPr/>
              <p:nvPr/>
            </p:nvSpPr>
            <p:spPr>
              <a:xfrm>
                <a:off x="256050" y="2444375"/>
                <a:ext cx="20537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8215" h="5009" extrusionOk="0">
                    <a:moveTo>
                      <a:pt x="146" y="1"/>
                    </a:moveTo>
                    <a:cubicBezTo>
                      <a:pt x="99" y="1"/>
                      <a:pt x="50" y="32"/>
                      <a:pt x="43" y="96"/>
                    </a:cubicBezTo>
                    <a:cubicBezTo>
                      <a:pt x="0" y="1868"/>
                      <a:pt x="1688" y="2852"/>
                      <a:pt x="3053" y="3556"/>
                    </a:cubicBezTo>
                    <a:cubicBezTo>
                      <a:pt x="3854" y="3978"/>
                      <a:pt x="4670" y="4343"/>
                      <a:pt x="5528" y="4611"/>
                    </a:cubicBezTo>
                    <a:cubicBezTo>
                      <a:pt x="5964" y="4751"/>
                      <a:pt x="6400" y="4878"/>
                      <a:pt x="6850" y="4962"/>
                    </a:cubicBezTo>
                    <a:cubicBezTo>
                      <a:pt x="7069" y="4997"/>
                      <a:pt x="7279" y="5008"/>
                      <a:pt x="7492" y="5008"/>
                    </a:cubicBezTo>
                    <a:cubicBezTo>
                      <a:pt x="7705" y="5008"/>
                      <a:pt x="7920" y="4997"/>
                      <a:pt x="8145" y="4990"/>
                    </a:cubicBezTo>
                    <a:cubicBezTo>
                      <a:pt x="8215" y="4976"/>
                      <a:pt x="8215" y="4878"/>
                      <a:pt x="8145" y="4878"/>
                    </a:cubicBezTo>
                    <a:cubicBezTo>
                      <a:pt x="7709" y="4822"/>
                      <a:pt x="7272" y="4695"/>
                      <a:pt x="6836" y="4597"/>
                    </a:cubicBezTo>
                    <a:cubicBezTo>
                      <a:pt x="6457" y="4512"/>
                      <a:pt x="6091" y="4428"/>
                      <a:pt x="5725" y="4301"/>
                    </a:cubicBezTo>
                    <a:cubicBezTo>
                      <a:pt x="4938" y="4048"/>
                      <a:pt x="4178" y="3696"/>
                      <a:pt x="3432" y="3345"/>
                    </a:cubicBezTo>
                    <a:cubicBezTo>
                      <a:pt x="2096" y="2684"/>
                      <a:pt x="310" y="1812"/>
                      <a:pt x="239" y="96"/>
                    </a:cubicBezTo>
                    <a:cubicBezTo>
                      <a:pt x="239" y="32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7" name="Google Shape;7587;p30"/>
              <p:cNvSpPr/>
              <p:nvPr/>
            </p:nvSpPr>
            <p:spPr>
              <a:xfrm>
                <a:off x="406450" y="2522700"/>
                <a:ext cx="8025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2253" extrusionOk="0">
                    <a:moveTo>
                      <a:pt x="108" y="1"/>
                    </a:moveTo>
                    <a:cubicBezTo>
                      <a:pt x="50" y="1"/>
                      <a:pt x="0" y="95"/>
                      <a:pt x="47" y="141"/>
                    </a:cubicBezTo>
                    <a:cubicBezTo>
                      <a:pt x="483" y="592"/>
                      <a:pt x="961" y="985"/>
                      <a:pt x="1467" y="1323"/>
                    </a:cubicBezTo>
                    <a:cubicBezTo>
                      <a:pt x="1735" y="1506"/>
                      <a:pt x="1988" y="1675"/>
                      <a:pt x="2255" y="1829"/>
                    </a:cubicBezTo>
                    <a:cubicBezTo>
                      <a:pt x="2396" y="1914"/>
                      <a:pt x="2536" y="1998"/>
                      <a:pt x="2677" y="2083"/>
                    </a:cubicBezTo>
                    <a:cubicBezTo>
                      <a:pt x="2790" y="2153"/>
                      <a:pt x="2916" y="2223"/>
                      <a:pt x="3057" y="2251"/>
                    </a:cubicBezTo>
                    <a:cubicBezTo>
                      <a:pt x="3062" y="2252"/>
                      <a:pt x="3067" y="2252"/>
                      <a:pt x="3071" y="2252"/>
                    </a:cubicBezTo>
                    <a:cubicBezTo>
                      <a:pt x="3186" y="2252"/>
                      <a:pt x="3209" y="2093"/>
                      <a:pt x="3155" y="2012"/>
                    </a:cubicBezTo>
                    <a:cubicBezTo>
                      <a:pt x="3057" y="1900"/>
                      <a:pt x="2888" y="1829"/>
                      <a:pt x="2762" y="1759"/>
                    </a:cubicBezTo>
                    <a:cubicBezTo>
                      <a:pt x="2635" y="1675"/>
                      <a:pt x="2508" y="1604"/>
                      <a:pt x="2382" y="1520"/>
                    </a:cubicBezTo>
                    <a:cubicBezTo>
                      <a:pt x="2129" y="1365"/>
                      <a:pt x="1875" y="1210"/>
                      <a:pt x="1636" y="1042"/>
                    </a:cubicBezTo>
                    <a:cubicBezTo>
                      <a:pt x="1144" y="704"/>
                      <a:pt x="652" y="352"/>
                      <a:pt x="145" y="15"/>
                    </a:cubicBezTo>
                    <a:cubicBezTo>
                      <a:pt x="133" y="5"/>
                      <a:pt x="120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8" name="Google Shape;7588;p30"/>
              <p:cNvSpPr/>
              <p:nvPr/>
            </p:nvSpPr>
            <p:spPr>
              <a:xfrm>
                <a:off x="448750" y="2481200"/>
                <a:ext cx="7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99" y="1"/>
                    </a:moveTo>
                    <a:cubicBezTo>
                      <a:pt x="85" y="15"/>
                      <a:pt x="71" y="15"/>
                      <a:pt x="57" y="29"/>
                    </a:cubicBezTo>
                    <a:cubicBezTo>
                      <a:pt x="43" y="43"/>
                      <a:pt x="29" y="43"/>
                      <a:pt x="15" y="57"/>
                    </a:cubicBezTo>
                    <a:cubicBezTo>
                      <a:pt x="15" y="85"/>
                      <a:pt x="1" y="99"/>
                      <a:pt x="1" y="128"/>
                    </a:cubicBezTo>
                    <a:cubicBezTo>
                      <a:pt x="1" y="142"/>
                      <a:pt x="1" y="142"/>
                      <a:pt x="15" y="156"/>
                    </a:cubicBezTo>
                    <a:cubicBezTo>
                      <a:pt x="15" y="184"/>
                      <a:pt x="29" y="198"/>
                      <a:pt x="43" y="212"/>
                    </a:cubicBezTo>
                    <a:lnTo>
                      <a:pt x="85" y="254"/>
                    </a:lnTo>
                    <a:cubicBezTo>
                      <a:pt x="85" y="268"/>
                      <a:pt x="99" y="268"/>
                      <a:pt x="99" y="268"/>
                    </a:cubicBezTo>
                    <a:cubicBezTo>
                      <a:pt x="113" y="282"/>
                      <a:pt x="127" y="282"/>
                      <a:pt x="127" y="282"/>
                    </a:cubicBezTo>
                    <a:lnTo>
                      <a:pt x="155" y="282"/>
                    </a:lnTo>
                    <a:cubicBezTo>
                      <a:pt x="155" y="296"/>
                      <a:pt x="169" y="296"/>
                      <a:pt x="169" y="296"/>
                    </a:cubicBezTo>
                    <a:lnTo>
                      <a:pt x="212" y="296"/>
                    </a:lnTo>
                    <a:cubicBezTo>
                      <a:pt x="226" y="296"/>
                      <a:pt x="240" y="282"/>
                      <a:pt x="240" y="282"/>
                    </a:cubicBezTo>
                    <a:cubicBezTo>
                      <a:pt x="254" y="268"/>
                      <a:pt x="254" y="268"/>
                      <a:pt x="268" y="254"/>
                    </a:cubicBezTo>
                    <a:cubicBezTo>
                      <a:pt x="268" y="240"/>
                      <a:pt x="282" y="226"/>
                      <a:pt x="282" y="212"/>
                    </a:cubicBezTo>
                    <a:cubicBezTo>
                      <a:pt x="282" y="198"/>
                      <a:pt x="282" y="198"/>
                      <a:pt x="282" y="184"/>
                    </a:cubicBezTo>
                    <a:cubicBezTo>
                      <a:pt x="282" y="170"/>
                      <a:pt x="282" y="170"/>
                      <a:pt x="282" y="156"/>
                    </a:cubicBezTo>
                    <a:cubicBezTo>
                      <a:pt x="282" y="142"/>
                      <a:pt x="268" y="142"/>
                      <a:pt x="268" y="128"/>
                    </a:cubicBezTo>
                    <a:cubicBezTo>
                      <a:pt x="268" y="128"/>
                      <a:pt x="268" y="113"/>
                      <a:pt x="268" y="113"/>
                    </a:cubicBezTo>
                    <a:cubicBezTo>
                      <a:pt x="254" y="99"/>
                      <a:pt x="240" y="85"/>
                      <a:pt x="240" y="57"/>
                    </a:cubicBezTo>
                    <a:cubicBezTo>
                      <a:pt x="226" y="43"/>
                      <a:pt x="212" y="29"/>
                      <a:pt x="183" y="15"/>
                    </a:cubicBezTo>
                    <a:cubicBezTo>
                      <a:pt x="169" y="15"/>
                      <a:pt x="155" y="1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89" name="Google Shape;7589;p30"/>
              <p:cNvSpPr/>
              <p:nvPr/>
            </p:nvSpPr>
            <p:spPr>
              <a:xfrm>
                <a:off x="460675" y="2494100"/>
                <a:ext cx="8382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000" extrusionOk="0">
                    <a:moveTo>
                      <a:pt x="158" y="0"/>
                    </a:moveTo>
                    <a:cubicBezTo>
                      <a:pt x="70" y="0"/>
                      <a:pt x="0" y="102"/>
                      <a:pt x="86" y="188"/>
                    </a:cubicBezTo>
                    <a:cubicBezTo>
                      <a:pt x="1183" y="1271"/>
                      <a:pt x="2126" y="2537"/>
                      <a:pt x="2885" y="3888"/>
                    </a:cubicBezTo>
                    <a:cubicBezTo>
                      <a:pt x="2929" y="3967"/>
                      <a:pt x="2995" y="3999"/>
                      <a:pt x="3061" y="3999"/>
                    </a:cubicBezTo>
                    <a:cubicBezTo>
                      <a:pt x="3206" y="3999"/>
                      <a:pt x="3352" y="3841"/>
                      <a:pt x="3265" y="3677"/>
                    </a:cubicBezTo>
                    <a:cubicBezTo>
                      <a:pt x="2477" y="2284"/>
                      <a:pt x="1436" y="1074"/>
                      <a:pt x="241" y="34"/>
                    </a:cubicBezTo>
                    <a:cubicBezTo>
                      <a:pt x="214" y="10"/>
                      <a:pt x="185" y="0"/>
                      <a:pt x="1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0" name="Google Shape;7590;p30"/>
              <p:cNvSpPr/>
              <p:nvPr/>
            </p:nvSpPr>
            <p:spPr>
              <a:xfrm>
                <a:off x="311250" y="2395775"/>
                <a:ext cx="626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055" extrusionOk="0">
                    <a:moveTo>
                      <a:pt x="904" y="515"/>
                    </a:moveTo>
                    <a:cubicBezTo>
                      <a:pt x="1063" y="515"/>
                      <a:pt x="1221" y="531"/>
                      <a:pt x="1379" y="563"/>
                    </a:cubicBezTo>
                    <a:cubicBezTo>
                      <a:pt x="1548" y="591"/>
                      <a:pt x="1773" y="633"/>
                      <a:pt x="1900" y="745"/>
                    </a:cubicBezTo>
                    <a:cubicBezTo>
                      <a:pt x="2167" y="956"/>
                      <a:pt x="1843" y="1336"/>
                      <a:pt x="1618" y="1463"/>
                    </a:cubicBezTo>
                    <a:cubicBezTo>
                      <a:pt x="1478" y="1554"/>
                      <a:pt x="1316" y="1603"/>
                      <a:pt x="1156" y="1603"/>
                    </a:cubicBezTo>
                    <a:cubicBezTo>
                      <a:pt x="996" y="1603"/>
                      <a:pt x="838" y="1554"/>
                      <a:pt x="704" y="1449"/>
                    </a:cubicBezTo>
                    <a:cubicBezTo>
                      <a:pt x="451" y="1238"/>
                      <a:pt x="352" y="830"/>
                      <a:pt x="507" y="534"/>
                    </a:cubicBezTo>
                    <a:cubicBezTo>
                      <a:pt x="509" y="532"/>
                      <a:pt x="510" y="529"/>
                      <a:pt x="512" y="526"/>
                    </a:cubicBezTo>
                    <a:lnTo>
                      <a:pt x="512" y="526"/>
                    </a:lnTo>
                    <a:cubicBezTo>
                      <a:pt x="586" y="520"/>
                      <a:pt x="662" y="520"/>
                      <a:pt x="746" y="520"/>
                    </a:cubicBezTo>
                    <a:cubicBezTo>
                      <a:pt x="799" y="517"/>
                      <a:pt x="852" y="515"/>
                      <a:pt x="904" y="515"/>
                    </a:cubicBezTo>
                    <a:close/>
                    <a:moveTo>
                      <a:pt x="875" y="0"/>
                    </a:moveTo>
                    <a:cubicBezTo>
                      <a:pt x="780" y="0"/>
                      <a:pt x="685" y="5"/>
                      <a:pt x="591" y="14"/>
                    </a:cubicBezTo>
                    <a:cubicBezTo>
                      <a:pt x="479" y="14"/>
                      <a:pt x="338" y="28"/>
                      <a:pt x="212" y="84"/>
                    </a:cubicBezTo>
                    <a:cubicBezTo>
                      <a:pt x="99" y="141"/>
                      <a:pt x="1" y="281"/>
                      <a:pt x="85" y="408"/>
                    </a:cubicBezTo>
                    <a:cubicBezTo>
                      <a:pt x="116" y="464"/>
                      <a:pt x="162" y="498"/>
                      <a:pt x="215" y="518"/>
                    </a:cubicBezTo>
                    <a:lnTo>
                      <a:pt x="215" y="518"/>
                    </a:lnTo>
                    <a:cubicBezTo>
                      <a:pt x="128" y="661"/>
                      <a:pt x="75" y="815"/>
                      <a:pt x="85" y="985"/>
                    </a:cubicBezTo>
                    <a:cubicBezTo>
                      <a:pt x="85" y="1210"/>
                      <a:pt x="155" y="1421"/>
                      <a:pt x="282" y="1589"/>
                    </a:cubicBezTo>
                    <a:cubicBezTo>
                      <a:pt x="508" y="1895"/>
                      <a:pt x="861" y="2054"/>
                      <a:pt x="1225" y="2054"/>
                    </a:cubicBezTo>
                    <a:cubicBezTo>
                      <a:pt x="1314" y="2054"/>
                      <a:pt x="1403" y="2045"/>
                      <a:pt x="1492" y="2025"/>
                    </a:cubicBezTo>
                    <a:cubicBezTo>
                      <a:pt x="1900" y="1955"/>
                      <a:pt x="2265" y="1646"/>
                      <a:pt x="2420" y="1266"/>
                    </a:cubicBezTo>
                    <a:cubicBezTo>
                      <a:pt x="2504" y="1055"/>
                      <a:pt x="2504" y="816"/>
                      <a:pt x="2406" y="605"/>
                    </a:cubicBezTo>
                    <a:cubicBezTo>
                      <a:pt x="2308" y="394"/>
                      <a:pt x="2111" y="267"/>
                      <a:pt x="1900" y="183"/>
                    </a:cubicBezTo>
                    <a:cubicBezTo>
                      <a:pt x="1579" y="61"/>
                      <a:pt x="1224" y="0"/>
                      <a:pt x="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1" name="Google Shape;7591;p30"/>
              <p:cNvSpPr/>
              <p:nvPr/>
            </p:nvSpPr>
            <p:spPr>
              <a:xfrm>
                <a:off x="235300" y="2656400"/>
                <a:ext cx="311925" cy="258925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57" extrusionOk="0">
                    <a:moveTo>
                      <a:pt x="11928" y="631"/>
                    </a:moveTo>
                    <a:cubicBezTo>
                      <a:pt x="11661" y="1911"/>
                      <a:pt x="11352" y="2994"/>
                      <a:pt x="10620" y="3922"/>
                    </a:cubicBezTo>
                    <a:cubicBezTo>
                      <a:pt x="9959" y="4752"/>
                      <a:pt x="8975" y="5315"/>
                      <a:pt x="7934" y="5484"/>
                    </a:cubicBezTo>
                    <a:cubicBezTo>
                      <a:pt x="7948" y="4443"/>
                      <a:pt x="8398" y="3402"/>
                      <a:pt x="9115" y="2656"/>
                    </a:cubicBezTo>
                    <a:cubicBezTo>
                      <a:pt x="9495" y="2403"/>
                      <a:pt x="9861" y="2136"/>
                      <a:pt x="10212" y="1869"/>
                    </a:cubicBezTo>
                    <a:cubicBezTo>
                      <a:pt x="10311" y="1798"/>
                      <a:pt x="10325" y="1658"/>
                      <a:pt x="10269" y="1559"/>
                    </a:cubicBezTo>
                    <a:cubicBezTo>
                      <a:pt x="10227" y="1486"/>
                      <a:pt x="10139" y="1444"/>
                      <a:pt x="10057" y="1444"/>
                    </a:cubicBezTo>
                    <a:cubicBezTo>
                      <a:pt x="10028" y="1444"/>
                      <a:pt x="9999" y="1450"/>
                      <a:pt x="9973" y="1461"/>
                    </a:cubicBezTo>
                    <a:cubicBezTo>
                      <a:pt x="9523" y="1672"/>
                      <a:pt x="9129" y="1967"/>
                      <a:pt x="8792" y="2319"/>
                    </a:cubicBezTo>
                    <a:cubicBezTo>
                      <a:pt x="7807" y="2966"/>
                      <a:pt x="6724" y="3528"/>
                      <a:pt x="5613" y="3725"/>
                    </a:cubicBezTo>
                    <a:cubicBezTo>
                      <a:pt x="5725" y="3599"/>
                      <a:pt x="5824" y="3472"/>
                      <a:pt x="5936" y="3345"/>
                    </a:cubicBezTo>
                    <a:cubicBezTo>
                      <a:pt x="6204" y="3036"/>
                      <a:pt x="6471" y="2713"/>
                      <a:pt x="6738" y="2558"/>
                    </a:cubicBezTo>
                    <a:cubicBezTo>
                      <a:pt x="6837" y="2502"/>
                      <a:pt x="6879" y="2375"/>
                      <a:pt x="6837" y="2262"/>
                    </a:cubicBezTo>
                    <a:cubicBezTo>
                      <a:pt x="6801" y="2179"/>
                      <a:pt x="6714" y="2115"/>
                      <a:pt x="6620" y="2115"/>
                    </a:cubicBezTo>
                    <a:cubicBezTo>
                      <a:pt x="6603" y="2115"/>
                      <a:pt x="6586" y="2118"/>
                      <a:pt x="6569" y="2122"/>
                    </a:cubicBezTo>
                    <a:cubicBezTo>
                      <a:pt x="5669" y="2333"/>
                      <a:pt x="4825" y="2713"/>
                      <a:pt x="4009" y="3078"/>
                    </a:cubicBezTo>
                    <a:lnTo>
                      <a:pt x="3883" y="3134"/>
                    </a:lnTo>
                    <a:cubicBezTo>
                      <a:pt x="2434" y="3782"/>
                      <a:pt x="1562" y="4682"/>
                      <a:pt x="1379" y="5737"/>
                    </a:cubicBezTo>
                    <a:cubicBezTo>
                      <a:pt x="1266" y="6327"/>
                      <a:pt x="1407" y="6876"/>
                      <a:pt x="1773" y="7312"/>
                    </a:cubicBezTo>
                    <a:cubicBezTo>
                      <a:pt x="2217" y="7824"/>
                      <a:pt x="2985" y="8130"/>
                      <a:pt x="3778" y="8130"/>
                    </a:cubicBezTo>
                    <a:cubicBezTo>
                      <a:pt x="3813" y="8130"/>
                      <a:pt x="3848" y="8129"/>
                      <a:pt x="3883" y="8128"/>
                    </a:cubicBezTo>
                    <a:cubicBezTo>
                      <a:pt x="3915" y="8130"/>
                      <a:pt x="3947" y="8131"/>
                      <a:pt x="3979" y="8131"/>
                    </a:cubicBezTo>
                    <a:cubicBezTo>
                      <a:pt x="4147" y="8131"/>
                      <a:pt x="4320" y="8100"/>
                      <a:pt x="4473" y="8029"/>
                    </a:cubicBezTo>
                    <a:cubicBezTo>
                      <a:pt x="4600" y="7987"/>
                      <a:pt x="4656" y="7847"/>
                      <a:pt x="4600" y="7734"/>
                    </a:cubicBezTo>
                    <a:cubicBezTo>
                      <a:pt x="4569" y="7641"/>
                      <a:pt x="4484" y="7586"/>
                      <a:pt x="4397" y="7586"/>
                    </a:cubicBezTo>
                    <a:cubicBezTo>
                      <a:pt x="4366" y="7586"/>
                      <a:pt x="4334" y="7593"/>
                      <a:pt x="4305" y="7607"/>
                    </a:cubicBezTo>
                    <a:cubicBezTo>
                      <a:pt x="4200" y="7642"/>
                      <a:pt x="4096" y="7667"/>
                      <a:pt x="3992" y="7667"/>
                    </a:cubicBezTo>
                    <a:cubicBezTo>
                      <a:pt x="3970" y="7667"/>
                      <a:pt x="3947" y="7666"/>
                      <a:pt x="3925" y="7664"/>
                    </a:cubicBezTo>
                    <a:lnTo>
                      <a:pt x="3869" y="7664"/>
                    </a:lnTo>
                    <a:cubicBezTo>
                      <a:pt x="3503" y="7622"/>
                      <a:pt x="3208" y="7340"/>
                      <a:pt x="3067" y="7031"/>
                    </a:cubicBezTo>
                    <a:cubicBezTo>
                      <a:pt x="2842" y="6538"/>
                      <a:pt x="3053" y="5920"/>
                      <a:pt x="3573" y="5596"/>
                    </a:cubicBezTo>
                    <a:cubicBezTo>
                      <a:pt x="3840" y="5432"/>
                      <a:pt x="4136" y="5360"/>
                      <a:pt x="4432" y="5360"/>
                    </a:cubicBezTo>
                    <a:cubicBezTo>
                      <a:pt x="5025" y="5360"/>
                      <a:pt x="5622" y="5648"/>
                      <a:pt x="6007" y="6060"/>
                    </a:cubicBezTo>
                    <a:cubicBezTo>
                      <a:pt x="6654" y="6778"/>
                      <a:pt x="6837" y="7818"/>
                      <a:pt x="6457" y="8606"/>
                    </a:cubicBezTo>
                    <a:cubicBezTo>
                      <a:pt x="6031" y="9492"/>
                      <a:pt x="5023" y="9888"/>
                      <a:pt x="4108" y="9888"/>
                    </a:cubicBezTo>
                    <a:cubicBezTo>
                      <a:pt x="3904" y="9888"/>
                      <a:pt x="3704" y="9868"/>
                      <a:pt x="3517" y="9830"/>
                    </a:cubicBezTo>
                    <a:cubicBezTo>
                      <a:pt x="2504" y="9633"/>
                      <a:pt x="1604" y="8972"/>
                      <a:pt x="1098" y="8072"/>
                    </a:cubicBezTo>
                    <a:cubicBezTo>
                      <a:pt x="788" y="7523"/>
                      <a:pt x="633" y="6918"/>
                      <a:pt x="633" y="6299"/>
                    </a:cubicBezTo>
                    <a:cubicBezTo>
                      <a:pt x="633" y="5877"/>
                      <a:pt x="704" y="5469"/>
                      <a:pt x="844" y="5076"/>
                    </a:cubicBezTo>
                    <a:cubicBezTo>
                      <a:pt x="1266" y="3908"/>
                      <a:pt x="2349" y="2895"/>
                      <a:pt x="3812" y="2319"/>
                    </a:cubicBezTo>
                    <a:cubicBezTo>
                      <a:pt x="5064" y="1826"/>
                      <a:pt x="6457" y="1658"/>
                      <a:pt x="7793" y="1503"/>
                    </a:cubicBezTo>
                    <a:lnTo>
                      <a:pt x="8032" y="1475"/>
                    </a:lnTo>
                    <a:cubicBezTo>
                      <a:pt x="9397" y="1306"/>
                      <a:pt x="10719" y="1123"/>
                      <a:pt x="11928" y="631"/>
                    </a:cubicBezTo>
                    <a:close/>
                    <a:moveTo>
                      <a:pt x="12250" y="0"/>
                    </a:moveTo>
                    <a:cubicBezTo>
                      <a:pt x="12213" y="0"/>
                      <a:pt x="12175" y="8"/>
                      <a:pt x="12139" y="26"/>
                    </a:cubicBezTo>
                    <a:cubicBezTo>
                      <a:pt x="10888" y="631"/>
                      <a:pt x="9453" y="828"/>
                      <a:pt x="7976" y="1011"/>
                    </a:cubicBezTo>
                    <a:lnTo>
                      <a:pt x="7737" y="1039"/>
                    </a:lnTo>
                    <a:cubicBezTo>
                      <a:pt x="6372" y="1193"/>
                      <a:pt x="4952" y="1362"/>
                      <a:pt x="3644" y="1883"/>
                    </a:cubicBezTo>
                    <a:cubicBezTo>
                      <a:pt x="2054" y="2516"/>
                      <a:pt x="873" y="3627"/>
                      <a:pt x="408" y="4921"/>
                    </a:cubicBezTo>
                    <a:cubicBezTo>
                      <a:pt x="0" y="6018"/>
                      <a:pt x="113" y="7284"/>
                      <a:pt x="690" y="8297"/>
                    </a:cubicBezTo>
                    <a:cubicBezTo>
                      <a:pt x="1252" y="9309"/>
                      <a:pt x="2279" y="10055"/>
                      <a:pt x="3419" y="10294"/>
                    </a:cubicBezTo>
                    <a:cubicBezTo>
                      <a:pt x="3628" y="10335"/>
                      <a:pt x="3850" y="10357"/>
                      <a:pt x="4077" y="10357"/>
                    </a:cubicBezTo>
                    <a:cubicBezTo>
                      <a:pt x="5159" y="10357"/>
                      <a:pt x="6355" y="9875"/>
                      <a:pt x="6879" y="8817"/>
                    </a:cubicBezTo>
                    <a:cubicBezTo>
                      <a:pt x="7343" y="7847"/>
                      <a:pt x="7118" y="6595"/>
                      <a:pt x="6344" y="5751"/>
                    </a:cubicBezTo>
                    <a:cubicBezTo>
                      <a:pt x="5898" y="5249"/>
                      <a:pt x="5181" y="4888"/>
                      <a:pt x="4442" y="4888"/>
                    </a:cubicBezTo>
                    <a:cubicBezTo>
                      <a:pt x="4063" y="4888"/>
                      <a:pt x="3678" y="4983"/>
                      <a:pt x="3320" y="5202"/>
                    </a:cubicBezTo>
                    <a:cubicBezTo>
                      <a:pt x="2603" y="5638"/>
                      <a:pt x="2307" y="6510"/>
                      <a:pt x="2631" y="7228"/>
                    </a:cubicBezTo>
                    <a:cubicBezTo>
                      <a:pt x="2673" y="7312"/>
                      <a:pt x="2715" y="7382"/>
                      <a:pt x="2771" y="7453"/>
                    </a:cubicBezTo>
                    <a:cubicBezTo>
                      <a:pt x="2518" y="7340"/>
                      <a:pt x="2293" y="7185"/>
                      <a:pt x="2124" y="7003"/>
                    </a:cubicBezTo>
                    <a:cubicBezTo>
                      <a:pt x="1843" y="6679"/>
                      <a:pt x="1745" y="6285"/>
                      <a:pt x="1829" y="5821"/>
                    </a:cubicBezTo>
                    <a:cubicBezTo>
                      <a:pt x="2040" y="4696"/>
                      <a:pt x="3165" y="3964"/>
                      <a:pt x="4080" y="3556"/>
                    </a:cubicBezTo>
                    <a:lnTo>
                      <a:pt x="4206" y="3500"/>
                    </a:lnTo>
                    <a:cubicBezTo>
                      <a:pt x="4699" y="3275"/>
                      <a:pt x="5205" y="3050"/>
                      <a:pt x="5725" y="2867"/>
                    </a:cubicBezTo>
                    <a:lnTo>
                      <a:pt x="5725" y="2867"/>
                    </a:lnTo>
                    <a:cubicBezTo>
                      <a:pt x="5683" y="2924"/>
                      <a:pt x="5627" y="2980"/>
                      <a:pt x="5585" y="3036"/>
                    </a:cubicBezTo>
                    <a:cubicBezTo>
                      <a:pt x="5317" y="3345"/>
                      <a:pt x="5050" y="3669"/>
                      <a:pt x="4783" y="3824"/>
                    </a:cubicBezTo>
                    <a:cubicBezTo>
                      <a:pt x="4684" y="3880"/>
                      <a:pt x="4642" y="3993"/>
                      <a:pt x="4670" y="4091"/>
                    </a:cubicBezTo>
                    <a:cubicBezTo>
                      <a:pt x="4696" y="4194"/>
                      <a:pt x="4781" y="4262"/>
                      <a:pt x="4881" y="4262"/>
                    </a:cubicBezTo>
                    <a:cubicBezTo>
                      <a:pt x="4890" y="4262"/>
                      <a:pt x="4900" y="4261"/>
                      <a:pt x="4909" y="4260"/>
                    </a:cubicBezTo>
                    <a:cubicBezTo>
                      <a:pt x="6007" y="4246"/>
                      <a:pt x="7062" y="3852"/>
                      <a:pt x="8032" y="3317"/>
                    </a:cubicBezTo>
                    <a:lnTo>
                      <a:pt x="8032" y="3317"/>
                    </a:lnTo>
                    <a:cubicBezTo>
                      <a:pt x="7624" y="4049"/>
                      <a:pt x="7413" y="4907"/>
                      <a:pt x="7469" y="5751"/>
                    </a:cubicBezTo>
                    <a:cubicBezTo>
                      <a:pt x="7469" y="5821"/>
                      <a:pt x="7498" y="5877"/>
                      <a:pt x="7540" y="5920"/>
                    </a:cubicBezTo>
                    <a:cubicBezTo>
                      <a:pt x="7586" y="5954"/>
                      <a:pt x="7632" y="5979"/>
                      <a:pt x="7687" y="5979"/>
                    </a:cubicBezTo>
                    <a:cubicBezTo>
                      <a:pt x="7698" y="5979"/>
                      <a:pt x="7710" y="5978"/>
                      <a:pt x="7723" y="5976"/>
                    </a:cubicBezTo>
                    <a:cubicBezTo>
                      <a:pt x="8975" y="5863"/>
                      <a:pt x="10198" y="5202"/>
                      <a:pt x="10986" y="4204"/>
                    </a:cubicBezTo>
                    <a:cubicBezTo>
                      <a:pt x="11942" y="3008"/>
                      <a:pt x="12224" y="1559"/>
                      <a:pt x="12477" y="279"/>
                    </a:cubicBezTo>
                    <a:cubicBezTo>
                      <a:pt x="12477" y="265"/>
                      <a:pt x="12477" y="251"/>
                      <a:pt x="12477" y="237"/>
                    </a:cubicBezTo>
                    <a:cubicBezTo>
                      <a:pt x="12477" y="153"/>
                      <a:pt x="12449" y="96"/>
                      <a:pt x="12393" y="40"/>
                    </a:cubicBezTo>
                    <a:cubicBezTo>
                      <a:pt x="12352" y="15"/>
                      <a:pt x="12301" y="0"/>
                      <a:pt x="12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2" name="Google Shape;7592;p30"/>
              <p:cNvSpPr/>
              <p:nvPr/>
            </p:nvSpPr>
            <p:spPr>
              <a:xfrm>
                <a:off x="369975" y="2874800"/>
                <a:ext cx="91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7" extrusionOk="0">
                    <a:moveTo>
                      <a:pt x="261" y="0"/>
                    </a:moveTo>
                    <a:cubicBezTo>
                      <a:pt x="254" y="0"/>
                      <a:pt x="247" y="4"/>
                      <a:pt x="240" y="11"/>
                    </a:cubicBezTo>
                    <a:lnTo>
                      <a:pt x="198" y="11"/>
                    </a:lnTo>
                    <a:cubicBezTo>
                      <a:pt x="170" y="39"/>
                      <a:pt x="141" y="53"/>
                      <a:pt x="113" y="67"/>
                    </a:cubicBezTo>
                    <a:cubicBezTo>
                      <a:pt x="113" y="67"/>
                      <a:pt x="99" y="81"/>
                      <a:pt x="85" y="81"/>
                    </a:cubicBezTo>
                    <a:cubicBezTo>
                      <a:pt x="57" y="95"/>
                      <a:pt x="43" y="109"/>
                      <a:pt x="29" y="137"/>
                    </a:cubicBezTo>
                    <a:cubicBezTo>
                      <a:pt x="15" y="137"/>
                      <a:pt x="15" y="151"/>
                      <a:pt x="15" y="166"/>
                    </a:cubicBezTo>
                    <a:cubicBezTo>
                      <a:pt x="1" y="180"/>
                      <a:pt x="1" y="194"/>
                      <a:pt x="1" y="208"/>
                    </a:cubicBezTo>
                    <a:cubicBezTo>
                      <a:pt x="1" y="222"/>
                      <a:pt x="1" y="236"/>
                      <a:pt x="15" y="250"/>
                    </a:cubicBezTo>
                    <a:cubicBezTo>
                      <a:pt x="15" y="264"/>
                      <a:pt x="29" y="278"/>
                      <a:pt x="43" y="278"/>
                    </a:cubicBezTo>
                    <a:cubicBezTo>
                      <a:pt x="43" y="278"/>
                      <a:pt x="57" y="292"/>
                      <a:pt x="57" y="292"/>
                    </a:cubicBezTo>
                    <a:cubicBezTo>
                      <a:pt x="71" y="292"/>
                      <a:pt x="85" y="306"/>
                      <a:pt x="99" y="306"/>
                    </a:cubicBezTo>
                    <a:cubicBezTo>
                      <a:pt x="113" y="292"/>
                      <a:pt x="113" y="292"/>
                      <a:pt x="127" y="292"/>
                    </a:cubicBezTo>
                    <a:lnTo>
                      <a:pt x="141" y="292"/>
                    </a:lnTo>
                    <a:cubicBezTo>
                      <a:pt x="170" y="278"/>
                      <a:pt x="170" y="278"/>
                      <a:pt x="184" y="278"/>
                    </a:cubicBezTo>
                    <a:cubicBezTo>
                      <a:pt x="198" y="264"/>
                      <a:pt x="212" y="264"/>
                      <a:pt x="226" y="250"/>
                    </a:cubicBezTo>
                    <a:cubicBezTo>
                      <a:pt x="254" y="236"/>
                      <a:pt x="282" y="222"/>
                      <a:pt x="310" y="208"/>
                    </a:cubicBezTo>
                    <a:cubicBezTo>
                      <a:pt x="338" y="194"/>
                      <a:pt x="352" y="166"/>
                      <a:pt x="352" y="137"/>
                    </a:cubicBezTo>
                    <a:cubicBezTo>
                      <a:pt x="366" y="109"/>
                      <a:pt x="366" y="81"/>
                      <a:pt x="352" y="53"/>
                    </a:cubicBezTo>
                    <a:cubicBezTo>
                      <a:pt x="338" y="39"/>
                      <a:pt x="338" y="39"/>
                      <a:pt x="324" y="25"/>
                    </a:cubicBezTo>
                    <a:cubicBezTo>
                      <a:pt x="310" y="11"/>
                      <a:pt x="296" y="11"/>
                      <a:pt x="282" y="11"/>
                    </a:cubicBezTo>
                    <a:cubicBezTo>
                      <a:pt x="275" y="4"/>
                      <a:pt x="268" y="0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3" name="Google Shape;7593;p30"/>
              <p:cNvSpPr/>
              <p:nvPr/>
            </p:nvSpPr>
            <p:spPr>
              <a:xfrm>
                <a:off x="246200" y="2689500"/>
                <a:ext cx="154950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8115" extrusionOk="0">
                    <a:moveTo>
                      <a:pt x="5964" y="0"/>
                    </a:moveTo>
                    <a:cubicBezTo>
                      <a:pt x="5947" y="0"/>
                      <a:pt x="5928" y="3"/>
                      <a:pt x="5908" y="10"/>
                    </a:cubicBezTo>
                    <a:cubicBezTo>
                      <a:pt x="4769" y="390"/>
                      <a:pt x="3672" y="924"/>
                      <a:pt x="2631" y="1543"/>
                    </a:cubicBezTo>
                    <a:cubicBezTo>
                      <a:pt x="1843" y="2021"/>
                      <a:pt x="887" y="2429"/>
                      <a:pt x="465" y="3316"/>
                    </a:cubicBezTo>
                    <a:cubicBezTo>
                      <a:pt x="99" y="4117"/>
                      <a:pt x="141" y="5116"/>
                      <a:pt x="437" y="5946"/>
                    </a:cubicBezTo>
                    <a:cubicBezTo>
                      <a:pt x="732" y="6734"/>
                      <a:pt x="1309" y="7451"/>
                      <a:pt x="2082" y="7817"/>
                    </a:cubicBezTo>
                    <a:cubicBezTo>
                      <a:pt x="2471" y="8004"/>
                      <a:pt x="2915" y="8115"/>
                      <a:pt x="3354" y="8115"/>
                    </a:cubicBezTo>
                    <a:cubicBezTo>
                      <a:pt x="3741" y="8115"/>
                      <a:pt x="4123" y="8028"/>
                      <a:pt x="4459" y="7831"/>
                    </a:cubicBezTo>
                    <a:cubicBezTo>
                      <a:pt x="4546" y="7781"/>
                      <a:pt x="4502" y="7655"/>
                      <a:pt x="4422" y="7655"/>
                    </a:cubicBezTo>
                    <a:cubicBezTo>
                      <a:pt x="4412" y="7655"/>
                      <a:pt x="4401" y="7657"/>
                      <a:pt x="4389" y="7662"/>
                    </a:cubicBezTo>
                    <a:cubicBezTo>
                      <a:pt x="4068" y="7764"/>
                      <a:pt x="3738" y="7818"/>
                      <a:pt x="3412" y="7818"/>
                    </a:cubicBezTo>
                    <a:cubicBezTo>
                      <a:pt x="2836" y="7818"/>
                      <a:pt x="2272" y="7650"/>
                      <a:pt x="1787" y="7282"/>
                    </a:cubicBezTo>
                    <a:cubicBezTo>
                      <a:pt x="535" y="6326"/>
                      <a:pt x="1" y="4005"/>
                      <a:pt x="1252" y="2837"/>
                    </a:cubicBezTo>
                    <a:cubicBezTo>
                      <a:pt x="1885" y="2261"/>
                      <a:pt x="2729" y="1895"/>
                      <a:pt x="3475" y="1487"/>
                    </a:cubicBezTo>
                    <a:cubicBezTo>
                      <a:pt x="4291" y="1037"/>
                      <a:pt x="5121" y="629"/>
                      <a:pt x="6007" y="348"/>
                    </a:cubicBezTo>
                    <a:cubicBezTo>
                      <a:pt x="6198" y="284"/>
                      <a:pt x="6135" y="0"/>
                      <a:pt x="5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4" name="Google Shape;7594;p30"/>
              <p:cNvSpPr/>
              <p:nvPr/>
            </p:nvSpPr>
            <p:spPr>
              <a:xfrm>
                <a:off x="272975" y="2697650"/>
                <a:ext cx="9032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2086" extrusionOk="0">
                    <a:moveTo>
                      <a:pt x="3362" y="0"/>
                    </a:moveTo>
                    <a:cubicBezTo>
                      <a:pt x="3334" y="0"/>
                      <a:pt x="3305" y="7"/>
                      <a:pt x="3276" y="22"/>
                    </a:cubicBezTo>
                    <a:cubicBezTo>
                      <a:pt x="2981" y="148"/>
                      <a:pt x="2713" y="317"/>
                      <a:pt x="2446" y="472"/>
                    </a:cubicBezTo>
                    <a:cubicBezTo>
                      <a:pt x="2179" y="612"/>
                      <a:pt x="1926" y="767"/>
                      <a:pt x="1672" y="908"/>
                    </a:cubicBezTo>
                    <a:cubicBezTo>
                      <a:pt x="1138" y="1217"/>
                      <a:pt x="631" y="1541"/>
                      <a:pt x="111" y="1864"/>
                    </a:cubicBezTo>
                    <a:cubicBezTo>
                      <a:pt x="1" y="1938"/>
                      <a:pt x="72" y="2086"/>
                      <a:pt x="185" y="2086"/>
                    </a:cubicBezTo>
                    <a:cubicBezTo>
                      <a:pt x="202" y="2086"/>
                      <a:pt x="219" y="2083"/>
                      <a:pt x="238" y="2075"/>
                    </a:cubicBezTo>
                    <a:cubicBezTo>
                      <a:pt x="786" y="1808"/>
                      <a:pt x="1335" y="1527"/>
                      <a:pt x="1869" y="1231"/>
                    </a:cubicBezTo>
                    <a:cubicBezTo>
                      <a:pt x="2122" y="1091"/>
                      <a:pt x="2376" y="950"/>
                      <a:pt x="2629" y="795"/>
                    </a:cubicBezTo>
                    <a:cubicBezTo>
                      <a:pt x="2896" y="641"/>
                      <a:pt x="3192" y="500"/>
                      <a:pt x="3445" y="317"/>
                    </a:cubicBezTo>
                    <a:cubicBezTo>
                      <a:pt x="3612" y="209"/>
                      <a:pt x="3515" y="0"/>
                      <a:pt x="33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5" name="Google Shape;7595;p30"/>
              <p:cNvSpPr/>
              <p:nvPr/>
            </p:nvSpPr>
            <p:spPr>
              <a:xfrm>
                <a:off x="318650" y="2869775"/>
                <a:ext cx="140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83" extrusionOk="0">
                    <a:moveTo>
                      <a:pt x="197" y="1"/>
                    </a:moveTo>
                    <a:cubicBezTo>
                      <a:pt x="169" y="1"/>
                      <a:pt x="155" y="1"/>
                      <a:pt x="127" y="15"/>
                    </a:cubicBezTo>
                    <a:cubicBezTo>
                      <a:pt x="113" y="15"/>
                      <a:pt x="85" y="29"/>
                      <a:pt x="70" y="29"/>
                    </a:cubicBezTo>
                    <a:cubicBezTo>
                      <a:pt x="28" y="43"/>
                      <a:pt x="0" y="99"/>
                      <a:pt x="0" y="141"/>
                    </a:cubicBezTo>
                    <a:cubicBezTo>
                      <a:pt x="0" y="184"/>
                      <a:pt x="28" y="212"/>
                      <a:pt x="70" y="240"/>
                    </a:cubicBezTo>
                    <a:cubicBezTo>
                      <a:pt x="99" y="268"/>
                      <a:pt x="141" y="268"/>
                      <a:pt x="183" y="282"/>
                    </a:cubicBezTo>
                    <a:lnTo>
                      <a:pt x="436" y="282"/>
                    </a:lnTo>
                    <a:cubicBezTo>
                      <a:pt x="506" y="282"/>
                      <a:pt x="563" y="226"/>
                      <a:pt x="563" y="156"/>
                    </a:cubicBezTo>
                    <a:cubicBezTo>
                      <a:pt x="563" y="127"/>
                      <a:pt x="549" y="85"/>
                      <a:pt x="521" y="71"/>
                    </a:cubicBezTo>
                    <a:cubicBezTo>
                      <a:pt x="506" y="57"/>
                      <a:pt x="492" y="43"/>
                      <a:pt x="478" y="43"/>
                    </a:cubicBezTo>
                    <a:cubicBezTo>
                      <a:pt x="464" y="29"/>
                      <a:pt x="450" y="29"/>
                      <a:pt x="436" y="29"/>
                    </a:cubicBezTo>
                    <a:cubicBezTo>
                      <a:pt x="380" y="29"/>
                      <a:pt x="324" y="15"/>
                      <a:pt x="267" y="15"/>
                    </a:cubicBezTo>
                    <a:cubicBezTo>
                      <a:pt x="253" y="1"/>
                      <a:pt x="225" y="1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6" name="Google Shape;7596;p30"/>
              <p:cNvSpPr/>
              <p:nvPr/>
            </p:nvSpPr>
            <p:spPr>
              <a:xfrm>
                <a:off x="254650" y="2723825"/>
                <a:ext cx="63675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6056" extrusionOk="0">
                    <a:moveTo>
                      <a:pt x="2403" y="1"/>
                    </a:moveTo>
                    <a:cubicBezTo>
                      <a:pt x="2091" y="1"/>
                      <a:pt x="1807" y="204"/>
                      <a:pt x="1561" y="381"/>
                    </a:cubicBezTo>
                    <a:cubicBezTo>
                      <a:pt x="1280" y="592"/>
                      <a:pt x="1027" y="831"/>
                      <a:pt x="816" y="1113"/>
                    </a:cubicBezTo>
                    <a:cubicBezTo>
                      <a:pt x="394" y="1647"/>
                      <a:pt x="141" y="2294"/>
                      <a:pt x="99" y="2969"/>
                    </a:cubicBezTo>
                    <a:cubicBezTo>
                      <a:pt x="0" y="4306"/>
                      <a:pt x="802" y="5684"/>
                      <a:pt x="2124" y="6050"/>
                    </a:cubicBezTo>
                    <a:cubicBezTo>
                      <a:pt x="2137" y="6054"/>
                      <a:pt x="2150" y="6056"/>
                      <a:pt x="2162" y="6056"/>
                    </a:cubicBezTo>
                    <a:cubicBezTo>
                      <a:pt x="2271" y="6056"/>
                      <a:pt x="2295" y="5890"/>
                      <a:pt x="2180" y="5839"/>
                    </a:cubicBezTo>
                    <a:cubicBezTo>
                      <a:pt x="999" y="5347"/>
                      <a:pt x="281" y="4207"/>
                      <a:pt x="408" y="2927"/>
                    </a:cubicBezTo>
                    <a:cubicBezTo>
                      <a:pt x="478" y="2266"/>
                      <a:pt x="746" y="1647"/>
                      <a:pt x="1182" y="1155"/>
                    </a:cubicBezTo>
                    <a:cubicBezTo>
                      <a:pt x="1379" y="944"/>
                      <a:pt x="1604" y="747"/>
                      <a:pt x="1843" y="592"/>
                    </a:cubicBezTo>
                    <a:cubicBezTo>
                      <a:pt x="2054" y="437"/>
                      <a:pt x="2321" y="339"/>
                      <a:pt x="2490" y="142"/>
                    </a:cubicBezTo>
                    <a:cubicBezTo>
                      <a:pt x="2546" y="86"/>
                      <a:pt x="2518" y="1"/>
                      <a:pt x="2434" y="1"/>
                    </a:cubicBezTo>
                    <a:cubicBezTo>
                      <a:pt x="2423" y="1"/>
                      <a:pt x="2413" y="1"/>
                      <a:pt x="2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7" name="Google Shape;7597;p30"/>
              <p:cNvSpPr/>
              <p:nvPr/>
            </p:nvSpPr>
            <p:spPr>
              <a:xfrm>
                <a:off x="256050" y="2685300"/>
                <a:ext cx="205375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8215" h="5000" extrusionOk="0">
                    <a:moveTo>
                      <a:pt x="7539" y="0"/>
                    </a:moveTo>
                    <a:cubicBezTo>
                      <a:pt x="7310" y="0"/>
                      <a:pt x="7085" y="14"/>
                      <a:pt x="6850" y="51"/>
                    </a:cubicBezTo>
                    <a:cubicBezTo>
                      <a:pt x="6400" y="122"/>
                      <a:pt x="5964" y="248"/>
                      <a:pt x="5528" y="389"/>
                    </a:cubicBezTo>
                    <a:cubicBezTo>
                      <a:pt x="4670" y="656"/>
                      <a:pt x="3854" y="1022"/>
                      <a:pt x="3053" y="1444"/>
                    </a:cubicBezTo>
                    <a:cubicBezTo>
                      <a:pt x="1688" y="2147"/>
                      <a:pt x="0" y="3146"/>
                      <a:pt x="43" y="4904"/>
                    </a:cubicBezTo>
                    <a:cubicBezTo>
                      <a:pt x="50" y="4968"/>
                      <a:pt x="99" y="4999"/>
                      <a:pt x="146" y="4999"/>
                    </a:cubicBezTo>
                    <a:cubicBezTo>
                      <a:pt x="194" y="4999"/>
                      <a:pt x="239" y="4968"/>
                      <a:pt x="239" y="4904"/>
                    </a:cubicBezTo>
                    <a:cubicBezTo>
                      <a:pt x="310" y="3188"/>
                      <a:pt x="2096" y="2316"/>
                      <a:pt x="3432" y="1669"/>
                    </a:cubicBezTo>
                    <a:cubicBezTo>
                      <a:pt x="4178" y="1303"/>
                      <a:pt x="4938" y="952"/>
                      <a:pt x="5725" y="698"/>
                    </a:cubicBezTo>
                    <a:cubicBezTo>
                      <a:pt x="6105" y="572"/>
                      <a:pt x="6499" y="473"/>
                      <a:pt x="6893" y="389"/>
                    </a:cubicBezTo>
                    <a:cubicBezTo>
                      <a:pt x="7301" y="305"/>
                      <a:pt x="7723" y="178"/>
                      <a:pt x="8145" y="122"/>
                    </a:cubicBezTo>
                    <a:cubicBezTo>
                      <a:pt x="8215" y="122"/>
                      <a:pt x="8215" y="23"/>
                      <a:pt x="8145" y="23"/>
                    </a:cubicBezTo>
                    <a:cubicBezTo>
                      <a:pt x="7936" y="10"/>
                      <a:pt x="7737" y="0"/>
                      <a:pt x="7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8" name="Google Shape;7598;p30"/>
              <p:cNvSpPr/>
              <p:nvPr/>
            </p:nvSpPr>
            <p:spPr>
              <a:xfrm>
                <a:off x="406475" y="2676000"/>
                <a:ext cx="8022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2240" extrusionOk="0">
                    <a:moveTo>
                      <a:pt x="3072" y="1"/>
                    </a:moveTo>
                    <a:cubicBezTo>
                      <a:pt x="3067" y="1"/>
                      <a:pt x="3061" y="1"/>
                      <a:pt x="3056" y="1"/>
                    </a:cubicBezTo>
                    <a:cubicBezTo>
                      <a:pt x="2901" y="16"/>
                      <a:pt x="2775" y="100"/>
                      <a:pt x="2648" y="170"/>
                    </a:cubicBezTo>
                    <a:cubicBezTo>
                      <a:pt x="2507" y="255"/>
                      <a:pt x="2367" y="339"/>
                      <a:pt x="2226" y="423"/>
                    </a:cubicBezTo>
                    <a:cubicBezTo>
                      <a:pt x="1973" y="578"/>
                      <a:pt x="1720" y="747"/>
                      <a:pt x="1466" y="916"/>
                    </a:cubicBezTo>
                    <a:cubicBezTo>
                      <a:pt x="960" y="1267"/>
                      <a:pt x="482" y="1661"/>
                      <a:pt x="46" y="2097"/>
                    </a:cubicBezTo>
                    <a:cubicBezTo>
                      <a:pt x="0" y="2154"/>
                      <a:pt x="47" y="2239"/>
                      <a:pt x="104" y="2239"/>
                    </a:cubicBezTo>
                    <a:cubicBezTo>
                      <a:pt x="117" y="2239"/>
                      <a:pt x="131" y="2235"/>
                      <a:pt x="144" y="2224"/>
                    </a:cubicBezTo>
                    <a:cubicBezTo>
                      <a:pt x="651" y="1886"/>
                      <a:pt x="1143" y="1535"/>
                      <a:pt x="1635" y="1197"/>
                    </a:cubicBezTo>
                    <a:cubicBezTo>
                      <a:pt x="1888" y="1028"/>
                      <a:pt x="2142" y="860"/>
                      <a:pt x="2395" y="705"/>
                    </a:cubicBezTo>
                    <a:cubicBezTo>
                      <a:pt x="2521" y="620"/>
                      <a:pt x="2662" y="550"/>
                      <a:pt x="2789" y="466"/>
                    </a:cubicBezTo>
                    <a:cubicBezTo>
                      <a:pt x="2915" y="395"/>
                      <a:pt x="3056" y="339"/>
                      <a:pt x="3154" y="227"/>
                    </a:cubicBezTo>
                    <a:cubicBezTo>
                      <a:pt x="3208" y="146"/>
                      <a:pt x="3185" y="1"/>
                      <a:pt x="3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599" name="Google Shape;7599;p30"/>
              <p:cNvSpPr/>
              <p:nvPr/>
            </p:nvSpPr>
            <p:spPr>
              <a:xfrm>
                <a:off x="448750" y="2766125"/>
                <a:ext cx="705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3" extrusionOk="0">
                    <a:moveTo>
                      <a:pt x="190" y="1"/>
                    </a:moveTo>
                    <a:cubicBezTo>
                      <a:pt x="183" y="1"/>
                      <a:pt x="176" y="4"/>
                      <a:pt x="169" y="11"/>
                    </a:cubicBezTo>
                    <a:lnTo>
                      <a:pt x="113" y="11"/>
                    </a:lnTo>
                    <a:cubicBezTo>
                      <a:pt x="113" y="25"/>
                      <a:pt x="99" y="25"/>
                      <a:pt x="99" y="25"/>
                    </a:cubicBezTo>
                    <a:cubicBezTo>
                      <a:pt x="85" y="40"/>
                      <a:pt x="85" y="40"/>
                      <a:pt x="85" y="40"/>
                    </a:cubicBezTo>
                    <a:lnTo>
                      <a:pt x="43" y="82"/>
                    </a:lnTo>
                    <a:cubicBezTo>
                      <a:pt x="29" y="96"/>
                      <a:pt x="15" y="124"/>
                      <a:pt x="15" y="138"/>
                    </a:cubicBezTo>
                    <a:cubicBezTo>
                      <a:pt x="1" y="152"/>
                      <a:pt x="1" y="166"/>
                      <a:pt x="1" y="194"/>
                    </a:cubicBezTo>
                    <a:cubicBezTo>
                      <a:pt x="1" y="208"/>
                      <a:pt x="15" y="222"/>
                      <a:pt x="15" y="236"/>
                    </a:cubicBezTo>
                    <a:cubicBezTo>
                      <a:pt x="29" y="251"/>
                      <a:pt x="43" y="265"/>
                      <a:pt x="57" y="265"/>
                    </a:cubicBezTo>
                    <a:cubicBezTo>
                      <a:pt x="71" y="279"/>
                      <a:pt x="85" y="279"/>
                      <a:pt x="99" y="293"/>
                    </a:cubicBezTo>
                    <a:lnTo>
                      <a:pt x="155" y="293"/>
                    </a:lnTo>
                    <a:cubicBezTo>
                      <a:pt x="169" y="279"/>
                      <a:pt x="183" y="279"/>
                      <a:pt x="183" y="279"/>
                    </a:cubicBezTo>
                    <a:cubicBezTo>
                      <a:pt x="212" y="265"/>
                      <a:pt x="226" y="251"/>
                      <a:pt x="240" y="236"/>
                    </a:cubicBezTo>
                    <a:cubicBezTo>
                      <a:pt x="240" y="222"/>
                      <a:pt x="254" y="194"/>
                      <a:pt x="268" y="180"/>
                    </a:cubicBezTo>
                    <a:cubicBezTo>
                      <a:pt x="268" y="166"/>
                      <a:pt x="268" y="166"/>
                      <a:pt x="282" y="152"/>
                    </a:cubicBezTo>
                    <a:cubicBezTo>
                      <a:pt x="282" y="138"/>
                      <a:pt x="282" y="138"/>
                      <a:pt x="282" y="124"/>
                    </a:cubicBezTo>
                    <a:cubicBezTo>
                      <a:pt x="282" y="110"/>
                      <a:pt x="282" y="110"/>
                      <a:pt x="282" y="110"/>
                    </a:cubicBezTo>
                    <a:cubicBezTo>
                      <a:pt x="282" y="96"/>
                      <a:pt x="282" y="96"/>
                      <a:pt x="282" y="82"/>
                    </a:cubicBezTo>
                    <a:cubicBezTo>
                      <a:pt x="282" y="68"/>
                      <a:pt x="268" y="54"/>
                      <a:pt x="268" y="40"/>
                    </a:cubicBezTo>
                    <a:cubicBezTo>
                      <a:pt x="254" y="40"/>
                      <a:pt x="254" y="25"/>
                      <a:pt x="240" y="25"/>
                    </a:cubicBezTo>
                    <a:cubicBezTo>
                      <a:pt x="240" y="11"/>
                      <a:pt x="226" y="11"/>
                      <a:pt x="212" y="11"/>
                    </a:cubicBezTo>
                    <a:cubicBezTo>
                      <a:pt x="204" y="4"/>
                      <a:pt x="197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0" name="Google Shape;7600;p30"/>
              <p:cNvSpPr/>
              <p:nvPr/>
            </p:nvSpPr>
            <p:spPr>
              <a:xfrm>
                <a:off x="460600" y="2660725"/>
                <a:ext cx="8390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01" extrusionOk="0">
                    <a:moveTo>
                      <a:pt x="3063" y="1"/>
                    </a:moveTo>
                    <a:cubicBezTo>
                      <a:pt x="2998" y="1"/>
                      <a:pt x="2932" y="32"/>
                      <a:pt x="2888" y="106"/>
                    </a:cubicBezTo>
                    <a:cubicBezTo>
                      <a:pt x="2129" y="1456"/>
                      <a:pt x="1186" y="2722"/>
                      <a:pt x="89" y="3820"/>
                    </a:cubicBezTo>
                    <a:cubicBezTo>
                      <a:pt x="1" y="3897"/>
                      <a:pt x="77" y="4000"/>
                      <a:pt x="169" y="4000"/>
                    </a:cubicBezTo>
                    <a:cubicBezTo>
                      <a:pt x="194" y="4000"/>
                      <a:pt x="220" y="3992"/>
                      <a:pt x="244" y="3974"/>
                    </a:cubicBezTo>
                    <a:cubicBezTo>
                      <a:pt x="1439" y="2919"/>
                      <a:pt x="2480" y="1710"/>
                      <a:pt x="3268" y="317"/>
                    </a:cubicBezTo>
                    <a:cubicBezTo>
                      <a:pt x="3355" y="152"/>
                      <a:pt x="3209" y="1"/>
                      <a:pt x="3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1" name="Google Shape;7601;p30"/>
              <p:cNvSpPr/>
              <p:nvPr/>
            </p:nvSpPr>
            <p:spPr>
              <a:xfrm>
                <a:off x="311250" y="2807525"/>
                <a:ext cx="64725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062" extrusionOk="0">
                    <a:moveTo>
                      <a:pt x="1162" y="460"/>
                    </a:moveTo>
                    <a:cubicBezTo>
                      <a:pt x="1405" y="460"/>
                      <a:pt x="1647" y="569"/>
                      <a:pt x="1815" y="747"/>
                    </a:cubicBezTo>
                    <a:cubicBezTo>
                      <a:pt x="1928" y="859"/>
                      <a:pt x="2012" y="1014"/>
                      <a:pt x="1984" y="1169"/>
                    </a:cubicBezTo>
                    <a:cubicBezTo>
                      <a:pt x="1970" y="1295"/>
                      <a:pt x="1829" y="1366"/>
                      <a:pt x="1703" y="1408"/>
                    </a:cubicBezTo>
                    <a:cubicBezTo>
                      <a:pt x="1411" y="1505"/>
                      <a:pt x="1120" y="1535"/>
                      <a:pt x="823" y="1535"/>
                    </a:cubicBezTo>
                    <a:cubicBezTo>
                      <a:pt x="719" y="1535"/>
                      <a:pt x="615" y="1531"/>
                      <a:pt x="510" y="1525"/>
                    </a:cubicBezTo>
                    <a:lnTo>
                      <a:pt x="510" y="1525"/>
                    </a:lnTo>
                    <a:cubicBezTo>
                      <a:pt x="509" y="1524"/>
                      <a:pt x="508" y="1522"/>
                      <a:pt x="507" y="1520"/>
                    </a:cubicBezTo>
                    <a:cubicBezTo>
                      <a:pt x="423" y="1351"/>
                      <a:pt x="423" y="1126"/>
                      <a:pt x="479" y="944"/>
                    </a:cubicBezTo>
                    <a:cubicBezTo>
                      <a:pt x="535" y="775"/>
                      <a:pt x="648" y="634"/>
                      <a:pt x="802" y="550"/>
                    </a:cubicBezTo>
                    <a:cubicBezTo>
                      <a:pt x="916" y="488"/>
                      <a:pt x="1039" y="460"/>
                      <a:pt x="1162" y="460"/>
                    </a:cubicBezTo>
                    <a:close/>
                    <a:moveTo>
                      <a:pt x="1223" y="0"/>
                    </a:moveTo>
                    <a:cubicBezTo>
                      <a:pt x="1210" y="0"/>
                      <a:pt x="1196" y="1"/>
                      <a:pt x="1182" y="1"/>
                    </a:cubicBezTo>
                    <a:cubicBezTo>
                      <a:pt x="788" y="15"/>
                      <a:pt x="395" y="226"/>
                      <a:pt x="212" y="578"/>
                    </a:cubicBezTo>
                    <a:cubicBezTo>
                      <a:pt x="113" y="747"/>
                      <a:pt x="71" y="958"/>
                      <a:pt x="85" y="1140"/>
                    </a:cubicBezTo>
                    <a:cubicBezTo>
                      <a:pt x="95" y="1284"/>
                      <a:pt x="150" y="1420"/>
                      <a:pt x="223" y="1543"/>
                    </a:cubicBezTo>
                    <a:lnTo>
                      <a:pt x="223" y="1543"/>
                    </a:lnTo>
                    <a:cubicBezTo>
                      <a:pt x="163" y="1561"/>
                      <a:pt x="113" y="1592"/>
                      <a:pt x="85" y="1647"/>
                    </a:cubicBezTo>
                    <a:cubicBezTo>
                      <a:pt x="1" y="1788"/>
                      <a:pt x="113" y="1942"/>
                      <a:pt x="240" y="1984"/>
                    </a:cubicBezTo>
                    <a:cubicBezTo>
                      <a:pt x="390" y="2044"/>
                      <a:pt x="561" y="2062"/>
                      <a:pt x="728" y="2062"/>
                    </a:cubicBezTo>
                    <a:cubicBezTo>
                      <a:pt x="796" y="2062"/>
                      <a:pt x="864" y="2059"/>
                      <a:pt x="929" y="2055"/>
                    </a:cubicBezTo>
                    <a:cubicBezTo>
                      <a:pt x="1154" y="2055"/>
                      <a:pt x="1379" y="2027"/>
                      <a:pt x="1604" y="1970"/>
                    </a:cubicBezTo>
                    <a:cubicBezTo>
                      <a:pt x="1801" y="1914"/>
                      <a:pt x="2012" y="1858"/>
                      <a:pt x="2181" y="1731"/>
                    </a:cubicBezTo>
                    <a:cubicBezTo>
                      <a:pt x="2589" y="1422"/>
                      <a:pt x="2547" y="873"/>
                      <a:pt x="2251" y="493"/>
                    </a:cubicBezTo>
                    <a:cubicBezTo>
                      <a:pt x="2007" y="194"/>
                      <a:pt x="1617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2" name="Google Shape;7602;p30"/>
              <p:cNvSpPr/>
              <p:nvPr/>
            </p:nvSpPr>
            <p:spPr>
              <a:xfrm>
                <a:off x="244100" y="2568550"/>
                <a:ext cx="4156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16627" h="5358" extrusionOk="0">
                    <a:moveTo>
                      <a:pt x="7229" y="1"/>
                    </a:moveTo>
                    <a:cubicBezTo>
                      <a:pt x="6584" y="1"/>
                      <a:pt x="5940" y="53"/>
                      <a:pt x="5303" y="164"/>
                    </a:cubicBezTo>
                    <a:cubicBezTo>
                      <a:pt x="3292" y="516"/>
                      <a:pt x="1365" y="1458"/>
                      <a:pt x="0" y="2977"/>
                    </a:cubicBezTo>
                    <a:cubicBezTo>
                      <a:pt x="2063" y="4251"/>
                      <a:pt x="4387" y="5358"/>
                      <a:pt x="6775" y="5358"/>
                    </a:cubicBezTo>
                    <a:cubicBezTo>
                      <a:pt x="7155" y="5358"/>
                      <a:pt x="7537" y="5330"/>
                      <a:pt x="7919" y="5270"/>
                    </a:cubicBezTo>
                    <a:cubicBezTo>
                      <a:pt x="10887" y="4792"/>
                      <a:pt x="13616" y="2527"/>
                      <a:pt x="16626" y="2415"/>
                    </a:cubicBezTo>
                    <a:cubicBezTo>
                      <a:pt x="14798" y="2063"/>
                      <a:pt x="13124" y="1205"/>
                      <a:pt x="11337" y="656"/>
                    </a:cubicBezTo>
                    <a:cubicBezTo>
                      <a:pt x="10011" y="243"/>
                      <a:pt x="8619" y="1"/>
                      <a:pt x="7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3" name="Google Shape;7603;p30"/>
              <p:cNvSpPr/>
              <p:nvPr/>
            </p:nvSpPr>
            <p:spPr>
              <a:xfrm>
                <a:off x="231760" y="2558952"/>
                <a:ext cx="4280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5822" extrusionOk="0">
                    <a:moveTo>
                      <a:pt x="7455" y="473"/>
                    </a:moveTo>
                    <a:cubicBezTo>
                      <a:pt x="8768" y="473"/>
                      <a:pt x="10148" y="686"/>
                      <a:pt x="11521" y="1102"/>
                    </a:cubicBezTo>
                    <a:cubicBezTo>
                      <a:pt x="12196" y="1313"/>
                      <a:pt x="12871" y="1581"/>
                      <a:pt x="13518" y="1820"/>
                    </a:cubicBezTo>
                    <a:cubicBezTo>
                      <a:pt x="14208" y="2087"/>
                      <a:pt x="14911" y="2354"/>
                      <a:pt x="15628" y="2579"/>
                    </a:cubicBezTo>
                    <a:cubicBezTo>
                      <a:pt x="14404" y="2833"/>
                      <a:pt x="13209" y="3381"/>
                      <a:pt x="12041" y="3902"/>
                    </a:cubicBezTo>
                    <a:cubicBezTo>
                      <a:pt x="10775" y="4464"/>
                      <a:pt x="9453" y="5055"/>
                      <a:pt x="8131" y="5266"/>
                    </a:cubicBezTo>
                    <a:cubicBezTo>
                      <a:pt x="7760" y="5325"/>
                      <a:pt x="7390" y="5353"/>
                      <a:pt x="7022" y="5353"/>
                    </a:cubicBezTo>
                    <a:cubicBezTo>
                      <a:pt x="4602" y="5353"/>
                      <a:pt x="2293" y="4170"/>
                      <a:pt x="620" y="3156"/>
                    </a:cubicBezTo>
                    <a:cubicBezTo>
                      <a:pt x="1886" y="1862"/>
                      <a:pt x="3644" y="962"/>
                      <a:pt x="5599" y="624"/>
                    </a:cubicBezTo>
                    <a:cubicBezTo>
                      <a:pt x="6197" y="523"/>
                      <a:pt x="6818" y="473"/>
                      <a:pt x="7455" y="473"/>
                    </a:cubicBezTo>
                    <a:close/>
                    <a:moveTo>
                      <a:pt x="7461" y="1"/>
                    </a:moveTo>
                    <a:cubicBezTo>
                      <a:pt x="6795" y="1"/>
                      <a:pt x="6143" y="54"/>
                      <a:pt x="5515" y="160"/>
                    </a:cubicBezTo>
                    <a:cubicBezTo>
                      <a:pt x="3349" y="540"/>
                      <a:pt x="1422" y="1567"/>
                      <a:pt x="71" y="3043"/>
                    </a:cubicBezTo>
                    <a:cubicBezTo>
                      <a:pt x="29" y="3100"/>
                      <a:pt x="1" y="3170"/>
                      <a:pt x="15" y="3240"/>
                    </a:cubicBezTo>
                    <a:cubicBezTo>
                      <a:pt x="29" y="3311"/>
                      <a:pt x="71" y="3367"/>
                      <a:pt x="128" y="3409"/>
                    </a:cubicBezTo>
                    <a:cubicBezTo>
                      <a:pt x="1857" y="4476"/>
                      <a:pt x="4368" y="5822"/>
                      <a:pt x="7025" y="5822"/>
                    </a:cubicBezTo>
                    <a:cubicBezTo>
                      <a:pt x="7415" y="5822"/>
                      <a:pt x="7808" y="5793"/>
                      <a:pt x="8201" y="5730"/>
                    </a:cubicBezTo>
                    <a:cubicBezTo>
                      <a:pt x="9594" y="5505"/>
                      <a:pt x="10930" y="4914"/>
                      <a:pt x="12238" y="4323"/>
                    </a:cubicBezTo>
                    <a:cubicBezTo>
                      <a:pt x="13743" y="3648"/>
                      <a:pt x="15305" y="2945"/>
                      <a:pt x="16894" y="2889"/>
                    </a:cubicBezTo>
                    <a:cubicBezTo>
                      <a:pt x="17007" y="2875"/>
                      <a:pt x="17105" y="2790"/>
                      <a:pt x="17119" y="2664"/>
                    </a:cubicBezTo>
                    <a:cubicBezTo>
                      <a:pt x="17119" y="2664"/>
                      <a:pt x="17119" y="2664"/>
                      <a:pt x="17119" y="2650"/>
                    </a:cubicBezTo>
                    <a:cubicBezTo>
                      <a:pt x="17119" y="2537"/>
                      <a:pt x="17035" y="2439"/>
                      <a:pt x="16936" y="2425"/>
                    </a:cubicBezTo>
                    <a:cubicBezTo>
                      <a:pt x="15825" y="2200"/>
                      <a:pt x="14728" y="1792"/>
                      <a:pt x="13687" y="1384"/>
                    </a:cubicBezTo>
                    <a:cubicBezTo>
                      <a:pt x="13026" y="1131"/>
                      <a:pt x="12351" y="877"/>
                      <a:pt x="11662" y="666"/>
                    </a:cubicBezTo>
                    <a:cubicBezTo>
                      <a:pt x="10245" y="222"/>
                      <a:pt x="8822" y="1"/>
                      <a:pt x="7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4" name="Google Shape;7604;p30"/>
              <p:cNvSpPr/>
              <p:nvPr/>
            </p:nvSpPr>
            <p:spPr>
              <a:xfrm>
                <a:off x="241625" y="2621525"/>
                <a:ext cx="414625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6585" h="1070" extrusionOk="0">
                    <a:moveTo>
                      <a:pt x="16345" y="0"/>
                    </a:moveTo>
                    <a:cubicBezTo>
                      <a:pt x="11000" y="253"/>
                      <a:pt x="5571" y="450"/>
                      <a:pt x="226" y="605"/>
                    </a:cubicBezTo>
                    <a:cubicBezTo>
                      <a:pt x="99" y="605"/>
                      <a:pt x="1" y="704"/>
                      <a:pt x="1" y="830"/>
                    </a:cubicBezTo>
                    <a:cubicBezTo>
                      <a:pt x="1" y="830"/>
                      <a:pt x="1" y="844"/>
                      <a:pt x="1" y="844"/>
                    </a:cubicBezTo>
                    <a:cubicBezTo>
                      <a:pt x="1" y="971"/>
                      <a:pt x="113" y="1069"/>
                      <a:pt x="240" y="1069"/>
                    </a:cubicBezTo>
                    <a:cubicBezTo>
                      <a:pt x="5599" y="929"/>
                      <a:pt x="11014" y="718"/>
                      <a:pt x="16359" y="464"/>
                    </a:cubicBezTo>
                    <a:cubicBezTo>
                      <a:pt x="16486" y="464"/>
                      <a:pt x="16584" y="366"/>
                      <a:pt x="16584" y="239"/>
                    </a:cubicBezTo>
                    <a:cubicBezTo>
                      <a:pt x="16584" y="225"/>
                      <a:pt x="16584" y="225"/>
                      <a:pt x="16584" y="225"/>
                    </a:cubicBezTo>
                    <a:cubicBezTo>
                      <a:pt x="16584" y="99"/>
                      <a:pt x="16472" y="0"/>
                      <a:pt x="163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5" name="Google Shape;7605;p30"/>
              <p:cNvSpPr/>
              <p:nvPr/>
            </p:nvSpPr>
            <p:spPr>
              <a:xfrm>
                <a:off x="474075" y="2561925"/>
                <a:ext cx="11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54" extrusionOk="0">
                    <a:moveTo>
                      <a:pt x="232" y="0"/>
                    </a:moveTo>
                    <a:cubicBezTo>
                      <a:pt x="116" y="0"/>
                      <a:pt x="0" y="77"/>
                      <a:pt x="0" y="232"/>
                    </a:cubicBezTo>
                    <a:cubicBezTo>
                      <a:pt x="0" y="380"/>
                      <a:pt x="116" y="454"/>
                      <a:pt x="232" y="454"/>
                    </a:cubicBezTo>
                    <a:cubicBezTo>
                      <a:pt x="348" y="454"/>
                      <a:pt x="464" y="380"/>
                      <a:pt x="464" y="232"/>
                    </a:cubicBezTo>
                    <a:cubicBezTo>
                      <a:pt x="464" y="77"/>
                      <a:pt x="348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6" name="Google Shape;7606;p30"/>
              <p:cNvSpPr/>
              <p:nvPr/>
            </p:nvSpPr>
            <p:spPr>
              <a:xfrm>
                <a:off x="288525" y="2608675"/>
                <a:ext cx="167275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1155" extrusionOk="0">
                    <a:moveTo>
                      <a:pt x="1540" y="0"/>
                    </a:moveTo>
                    <a:cubicBezTo>
                      <a:pt x="1032" y="0"/>
                      <a:pt x="529" y="74"/>
                      <a:pt x="66" y="275"/>
                    </a:cubicBezTo>
                    <a:cubicBezTo>
                      <a:pt x="0" y="301"/>
                      <a:pt x="45" y="389"/>
                      <a:pt x="108" y="389"/>
                    </a:cubicBezTo>
                    <a:cubicBezTo>
                      <a:pt x="113" y="389"/>
                      <a:pt x="117" y="389"/>
                      <a:pt x="122" y="388"/>
                    </a:cubicBezTo>
                    <a:cubicBezTo>
                      <a:pt x="536" y="322"/>
                      <a:pt x="939" y="291"/>
                      <a:pt x="1338" y="291"/>
                    </a:cubicBezTo>
                    <a:cubicBezTo>
                      <a:pt x="2050" y="291"/>
                      <a:pt x="2749" y="390"/>
                      <a:pt x="3470" y="571"/>
                    </a:cubicBezTo>
                    <a:cubicBezTo>
                      <a:pt x="4018" y="711"/>
                      <a:pt x="4567" y="866"/>
                      <a:pt x="5115" y="978"/>
                    </a:cubicBezTo>
                    <a:cubicBezTo>
                      <a:pt x="5483" y="1063"/>
                      <a:pt x="5851" y="1154"/>
                      <a:pt x="6219" y="1154"/>
                    </a:cubicBezTo>
                    <a:cubicBezTo>
                      <a:pt x="6344" y="1154"/>
                      <a:pt x="6468" y="1144"/>
                      <a:pt x="6592" y="1119"/>
                    </a:cubicBezTo>
                    <a:cubicBezTo>
                      <a:pt x="6691" y="1105"/>
                      <a:pt x="6677" y="964"/>
                      <a:pt x="6592" y="936"/>
                    </a:cubicBezTo>
                    <a:cubicBezTo>
                      <a:pt x="6044" y="753"/>
                      <a:pt x="5453" y="711"/>
                      <a:pt x="4890" y="585"/>
                    </a:cubicBezTo>
                    <a:cubicBezTo>
                      <a:pt x="4328" y="458"/>
                      <a:pt x="3751" y="303"/>
                      <a:pt x="3188" y="191"/>
                    </a:cubicBezTo>
                    <a:cubicBezTo>
                      <a:pt x="2659" y="88"/>
                      <a:pt x="2096" y="0"/>
                      <a:pt x="1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7" name="Google Shape;7607;p30"/>
              <p:cNvSpPr/>
              <p:nvPr/>
            </p:nvSpPr>
            <p:spPr>
              <a:xfrm>
                <a:off x="342550" y="2593750"/>
                <a:ext cx="109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68" extrusionOk="0">
                    <a:moveTo>
                      <a:pt x="141" y="0"/>
                    </a:moveTo>
                    <a:cubicBezTo>
                      <a:pt x="99" y="0"/>
                      <a:pt x="71" y="14"/>
                      <a:pt x="43" y="42"/>
                    </a:cubicBezTo>
                    <a:cubicBezTo>
                      <a:pt x="15" y="56"/>
                      <a:pt x="15" y="99"/>
                      <a:pt x="15" y="127"/>
                    </a:cubicBezTo>
                    <a:cubicBezTo>
                      <a:pt x="1" y="155"/>
                      <a:pt x="29" y="197"/>
                      <a:pt x="43" y="225"/>
                    </a:cubicBezTo>
                    <a:cubicBezTo>
                      <a:pt x="71" y="239"/>
                      <a:pt x="99" y="253"/>
                      <a:pt x="141" y="253"/>
                    </a:cubicBezTo>
                    <a:cubicBezTo>
                      <a:pt x="169" y="253"/>
                      <a:pt x="212" y="253"/>
                      <a:pt x="240" y="267"/>
                    </a:cubicBezTo>
                    <a:lnTo>
                      <a:pt x="268" y="267"/>
                    </a:lnTo>
                    <a:cubicBezTo>
                      <a:pt x="296" y="253"/>
                      <a:pt x="310" y="253"/>
                      <a:pt x="338" y="239"/>
                    </a:cubicBezTo>
                    <a:lnTo>
                      <a:pt x="352" y="239"/>
                    </a:lnTo>
                    <a:cubicBezTo>
                      <a:pt x="366" y="225"/>
                      <a:pt x="380" y="225"/>
                      <a:pt x="394" y="211"/>
                    </a:cubicBezTo>
                    <a:cubicBezTo>
                      <a:pt x="423" y="211"/>
                      <a:pt x="437" y="169"/>
                      <a:pt x="437" y="141"/>
                    </a:cubicBezTo>
                    <a:cubicBezTo>
                      <a:pt x="437" y="99"/>
                      <a:pt x="423" y="70"/>
                      <a:pt x="394" y="56"/>
                    </a:cubicBezTo>
                    <a:cubicBezTo>
                      <a:pt x="380" y="42"/>
                      <a:pt x="366" y="42"/>
                      <a:pt x="352" y="28"/>
                    </a:cubicBezTo>
                    <a:cubicBezTo>
                      <a:pt x="338" y="28"/>
                      <a:pt x="324" y="14"/>
                      <a:pt x="296" y="14"/>
                    </a:cubicBezTo>
                    <a:cubicBezTo>
                      <a:pt x="282" y="0"/>
                      <a:pt x="268" y="0"/>
                      <a:pt x="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8" name="Google Shape;7608;p30"/>
              <p:cNvSpPr/>
              <p:nvPr/>
            </p:nvSpPr>
            <p:spPr>
              <a:xfrm>
                <a:off x="363075" y="2597225"/>
                <a:ext cx="1159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1769" extrusionOk="0">
                    <a:moveTo>
                      <a:pt x="80" y="0"/>
                    </a:moveTo>
                    <a:cubicBezTo>
                      <a:pt x="20" y="0"/>
                      <a:pt x="0" y="87"/>
                      <a:pt x="66" y="100"/>
                    </a:cubicBezTo>
                    <a:cubicBezTo>
                      <a:pt x="811" y="269"/>
                      <a:pt x="1543" y="522"/>
                      <a:pt x="2246" y="818"/>
                    </a:cubicBezTo>
                    <a:cubicBezTo>
                      <a:pt x="2612" y="958"/>
                      <a:pt x="2963" y="1099"/>
                      <a:pt x="3315" y="1268"/>
                    </a:cubicBezTo>
                    <a:cubicBezTo>
                      <a:pt x="3653" y="1422"/>
                      <a:pt x="3990" y="1647"/>
                      <a:pt x="4342" y="1760"/>
                    </a:cubicBezTo>
                    <a:cubicBezTo>
                      <a:pt x="4358" y="1766"/>
                      <a:pt x="4374" y="1768"/>
                      <a:pt x="4389" y="1768"/>
                    </a:cubicBezTo>
                    <a:cubicBezTo>
                      <a:pt x="4525" y="1768"/>
                      <a:pt x="4637" y="1566"/>
                      <a:pt x="4511" y="1465"/>
                    </a:cubicBezTo>
                    <a:cubicBezTo>
                      <a:pt x="4215" y="1225"/>
                      <a:pt x="3821" y="1071"/>
                      <a:pt x="3470" y="930"/>
                    </a:cubicBezTo>
                    <a:cubicBezTo>
                      <a:pt x="3118" y="775"/>
                      <a:pt x="2780" y="635"/>
                      <a:pt x="2415" y="508"/>
                    </a:cubicBezTo>
                    <a:cubicBezTo>
                      <a:pt x="1655" y="269"/>
                      <a:pt x="882" y="114"/>
                      <a:pt x="94" y="2"/>
                    </a:cubicBezTo>
                    <a:cubicBezTo>
                      <a:pt x="89" y="1"/>
                      <a:pt x="85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09" name="Google Shape;7609;p30"/>
              <p:cNvSpPr/>
              <p:nvPr/>
            </p:nvSpPr>
            <p:spPr>
              <a:xfrm>
                <a:off x="389775" y="2587375"/>
                <a:ext cx="1255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1948" extrusionOk="0">
                    <a:moveTo>
                      <a:pt x="137" y="1"/>
                    </a:moveTo>
                    <a:cubicBezTo>
                      <a:pt x="35" y="1"/>
                      <a:pt x="1" y="144"/>
                      <a:pt x="95" y="185"/>
                    </a:cubicBezTo>
                    <a:cubicBezTo>
                      <a:pt x="897" y="410"/>
                      <a:pt x="1684" y="691"/>
                      <a:pt x="2458" y="986"/>
                    </a:cubicBezTo>
                    <a:cubicBezTo>
                      <a:pt x="2852" y="1141"/>
                      <a:pt x="3246" y="1296"/>
                      <a:pt x="3640" y="1451"/>
                    </a:cubicBezTo>
                    <a:cubicBezTo>
                      <a:pt x="3836" y="1535"/>
                      <a:pt x="4033" y="1619"/>
                      <a:pt x="4230" y="1718"/>
                    </a:cubicBezTo>
                    <a:cubicBezTo>
                      <a:pt x="4413" y="1788"/>
                      <a:pt x="4582" y="1901"/>
                      <a:pt x="4765" y="1943"/>
                    </a:cubicBezTo>
                    <a:cubicBezTo>
                      <a:pt x="4779" y="1946"/>
                      <a:pt x="4793" y="1948"/>
                      <a:pt x="4807" y="1948"/>
                    </a:cubicBezTo>
                    <a:cubicBezTo>
                      <a:pt x="4960" y="1948"/>
                      <a:pt x="5021" y="1737"/>
                      <a:pt x="4891" y="1634"/>
                    </a:cubicBezTo>
                    <a:cubicBezTo>
                      <a:pt x="4709" y="1507"/>
                      <a:pt x="4469" y="1423"/>
                      <a:pt x="4258" y="1324"/>
                    </a:cubicBezTo>
                    <a:cubicBezTo>
                      <a:pt x="4090" y="1254"/>
                      <a:pt x="3907" y="1183"/>
                      <a:pt x="3738" y="1099"/>
                    </a:cubicBezTo>
                    <a:cubicBezTo>
                      <a:pt x="3358" y="944"/>
                      <a:pt x="2978" y="804"/>
                      <a:pt x="2599" y="663"/>
                    </a:cubicBezTo>
                    <a:cubicBezTo>
                      <a:pt x="1797" y="382"/>
                      <a:pt x="981" y="185"/>
                      <a:pt x="151" y="2"/>
                    </a:cubicBezTo>
                    <a:cubicBezTo>
                      <a:pt x="146" y="1"/>
                      <a:pt x="142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0" name="Google Shape;7610;p30"/>
              <p:cNvSpPr/>
              <p:nvPr/>
            </p:nvSpPr>
            <p:spPr>
              <a:xfrm>
                <a:off x="433400" y="2583850"/>
                <a:ext cx="110625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2125" extrusionOk="0">
                    <a:moveTo>
                      <a:pt x="81" y="1"/>
                    </a:moveTo>
                    <a:cubicBezTo>
                      <a:pt x="20" y="1"/>
                      <a:pt x="0" y="88"/>
                      <a:pt x="66" y="115"/>
                    </a:cubicBezTo>
                    <a:cubicBezTo>
                      <a:pt x="783" y="396"/>
                      <a:pt x="1487" y="706"/>
                      <a:pt x="2190" y="1043"/>
                    </a:cubicBezTo>
                    <a:cubicBezTo>
                      <a:pt x="2527" y="1212"/>
                      <a:pt x="2865" y="1395"/>
                      <a:pt x="3203" y="1578"/>
                    </a:cubicBezTo>
                    <a:cubicBezTo>
                      <a:pt x="3512" y="1760"/>
                      <a:pt x="3822" y="1986"/>
                      <a:pt x="4145" y="2112"/>
                    </a:cubicBezTo>
                    <a:cubicBezTo>
                      <a:pt x="4166" y="2121"/>
                      <a:pt x="4186" y="2125"/>
                      <a:pt x="4206" y="2125"/>
                    </a:cubicBezTo>
                    <a:cubicBezTo>
                      <a:pt x="4341" y="2125"/>
                      <a:pt x="4425" y="1929"/>
                      <a:pt x="4314" y="1831"/>
                    </a:cubicBezTo>
                    <a:cubicBezTo>
                      <a:pt x="4033" y="1578"/>
                      <a:pt x="3653" y="1409"/>
                      <a:pt x="3329" y="1226"/>
                    </a:cubicBezTo>
                    <a:cubicBezTo>
                      <a:pt x="2978" y="1043"/>
                      <a:pt x="2640" y="874"/>
                      <a:pt x="2288" y="720"/>
                    </a:cubicBezTo>
                    <a:cubicBezTo>
                      <a:pt x="1585" y="424"/>
                      <a:pt x="840" y="171"/>
                      <a:pt x="94" y="2"/>
                    </a:cubicBezTo>
                    <a:cubicBezTo>
                      <a:pt x="89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1" name="Google Shape;7611;p30"/>
              <p:cNvSpPr/>
              <p:nvPr/>
            </p:nvSpPr>
            <p:spPr>
              <a:xfrm>
                <a:off x="499950" y="2598200"/>
                <a:ext cx="7027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430" extrusionOk="0">
                    <a:moveTo>
                      <a:pt x="81" y="1"/>
                    </a:moveTo>
                    <a:cubicBezTo>
                      <a:pt x="16" y="1"/>
                      <a:pt x="0" y="106"/>
                      <a:pt x="76" y="132"/>
                    </a:cubicBezTo>
                    <a:cubicBezTo>
                      <a:pt x="498" y="314"/>
                      <a:pt x="920" y="525"/>
                      <a:pt x="1328" y="736"/>
                    </a:cubicBezTo>
                    <a:cubicBezTo>
                      <a:pt x="1525" y="835"/>
                      <a:pt x="1736" y="933"/>
                      <a:pt x="1919" y="1046"/>
                    </a:cubicBezTo>
                    <a:cubicBezTo>
                      <a:pt x="2130" y="1158"/>
                      <a:pt x="2313" y="1299"/>
                      <a:pt x="2524" y="1412"/>
                    </a:cubicBezTo>
                    <a:cubicBezTo>
                      <a:pt x="2549" y="1424"/>
                      <a:pt x="2573" y="1429"/>
                      <a:pt x="2595" y="1429"/>
                    </a:cubicBezTo>
                    <a:cubicBezTo>
                      <a:pt x="2727" y="1429"/>
                      <a:pt x="2811" y="1242"/>
                      <a:pt x="2679" y="1158"/>
                    </a:cubicBezTo>
                    <a:cubicBezTo>
                      <a:pt x="2482" y="1018"/>
                      <a:pt x="2243" y="919"/>
                      <a:pt x="2032" y="807"/>
                    </a:cubicBezTo>
                    <a:cubicBezTo>
                      <a:pt x="1835" y="708"/>
                      <a:pt x="1624" y="610"/>
                      <a:pt x="1413" y="511"/>
                    </a:cubicBezTo>
                    <a:cubicBezTo>
                      <a:pt x="991" y="314"/>
                      <a:pt x="555" y="146"/>
                      <a:pt x="105" y="5"/>
                    </a:cubicBezTo>
                    <a:cubicBezTo>
                      <a:pt x="96" y="2"/>
                      <a:pt x="88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2" name="Google Shape;7612;p30"/>
              <p:cNvSpPr/>
              <p:nvPr/>
            </p:nvSpPr>
            <p:spPr>
              <a:xfrm>
                <a:off x="291325" y="2634275"/>
                <a:ext cx="1651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1595" extrusionOk="0">
                    <a:moveTo>
                      <a:pt x="6280" y="1"/>
                    </a:moveTo>
                    <a:cubicBezTo>
                      <a:pt x="5822" y="1"/>
                      <a:pt x="5367" y="170"/>
                      <a:pt x="4933" y="306"/>
                    </a:cubicBezTo>
                    <a:cubicBezTo>
                      <a:pt x="4399" y="475"/>
                      <a:pt x="3892" y="672"/>
                      <a:pt x="3372" y="841"/>
                    </a:cubicBezTo>
                    <a:cubicBezTo>
                      <a:pt x="2463" y="1159"/>
                      <a:pt x="1575" y="1339"/>
                      <a:pt x="631" y="1339"/>
                    </a:cubicBezTo>
                    <a:cubicBezTo>
                      <a:pt x="450" y="1339"/>
                      <a:pt x="266" y="1332"/>
                      <a:pt x="80" y="1319"/>
                    </a:cubicBezTo>
                    <a:cubicBezTo>
                      <a:pt x="76" y="1318"/>
                      <a:pt x="72" y="1318"/>
                      <a:pt x="69" y="1318"/>
                    </a:cubicBezTo>
                    <a:cubicBezTo>
                      <a:pt x="9" y="1318"/>
                      <a:pt x="0" y="1418"/>
                      <a:pt x="66" y="1431"/>
                    </a:cubicBezTo>
                    <a:cubicBezTo>
                      <a:pt x="409" y="1547"/>
                      <a:pt x="768" y="1594"/>
                      <a:pt x="1131" y="1594"/>
                    </a:cubicBezTo>
                    <a:cubicBezTo>
                      <a:pt x="1868" y="1594"/>
                      <a:pt x="2623" y="1400"/>
                      <a:pt x="3301" y="1192"/>
                    </a:cubicBezTo>
                    <a:cubicBezTo>
                      <a:pt x="3836" y="1023"/>
                      <a:pt x="4370" y="841"/>
                      <a:pt x="4919" y="658"/>
                    </a:cubicBezTo>
                    <a:cubicBezTo>
                      <a:pt x="5439" y="489"/>
                      <a:pt x="6002" y="405"/>
                      <a:pt x="6509" y="194"/>
                    </a:cubicBezTo>
                    <a:cubicBezTo>
                      <a:pt x="6607" y="151"/>
                      <a:pt x="6537" y="25"/>
                      <a:pt x="6466" y="11"/>
                    </a:cubicBezTo>
                    <a:cubicBezTo>
                      <a:pt x="6404" y="4"/>
                      <a:pt x="6342" y="1"/>
                      <a:pt x="62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3" name="Google Shape;7613;p30"/>
              <p:cNvSpPr/>
              <p:nvPr/>
            </p:nvSpPr>
            <p:spPr>
              <a:xfrm>
                <a:off x="346425" y="2679900"/>
                <a:ext cx="1092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2" extrusionOk="0">
                    <a:moveTo>
                      <a:pt x="268" y="0"/>
                    </a:moveTo>
                    <a:cubicBezTo>
                      <a:pt x="254" y="0"/>
                      <a:pt x="254" y="14"/>
                      <a:pt x="239" y="14"/>
                    </a:cubicBezTo>
                    <a:cubicBezTo>
                      <a:pt x="197" y="14"/>
                      <a:pt x="169" y="14"/>
                      <a:pt x="127" y="28"/>
                    </a:cubicBezTo>
                    <a:cubicBezTo>
                      <a:pt x="113" y="28"/>
                      <a:pt x="85" y="28"/>
                      <a:pt x="71" y="42"/>
                    </a:cubicBezTo>
                    <a:cubicBezTo>
                      <a:pt x="57" y="42"/>
                      <a:pt x="57" y="56"/>
                      <a:pt x="43" y="56"/>
                    </a:cubicBezTo>
                    <a:cubicBezTo>
                      <a:pt x="14" y="85"/>
                      <a:pt x="0" y="113"/>
                      <a:pt x="0" y="155"/>
                    </a:cubicBezTo>
                    <a:cubicBezTo>
                      <a:pt x="0" y="183"/>
                      <a:pt x="14" y="211"/>
                      <a:pt x="43" y="239"/>
                    </a:cubicBezTo>
                    <a:cubicBezTo>
                      <a:pt x="57" y="253"/>
                      <a:pt x="71" y="267"/>
                      <a:pt x="85" y="267"/>
                    </a:cubicBezTo>
                    <a:cubicBezTo>
                      <a:pt x="99" y="267"/>
                      <a:pt x="113" y="282"/>
                      <a:pt x="127" y="282"/>
                    </a:cubicBezTo>
                    <a:cubicBezTo>
                      <a:pt x="169" y="267"/>
                      <a:pt x="197" y="267"/>
                      <a:pt x="239" y="267"/>
                    </a:cubicBezTo>
                    <a:cubicBezTo>
                      <a:pt x="254" y="267"/>
                      <a:pt x="282" y="267"/>
                      <a:pt x="296" y="253"/>
                    </a:cubicBezTo>
                    <a:cubicBezTo>
                      <a:pt x="310" y="253"/>
                      <a:pt x="338" y="239"/>
                      <a:pt x="352" y="239"/>
                    </a:cubicBezTo>
                    <a:cubicBezTo>
                      <a:pt x="366" y="225"/>
                      <a:pt x="380" y="211"/>
                      <a:pt x="394" y="211"/>
                    </a:cubicBezTo>
                    <a:cubicBezTo>
                      <a:pt x="422" y="183"/>
                      <a:pt x="436" y="155"/>
                      <a:pt x="436" y="113"/>
                    </a:cubicBezTo>
                    <a:cubicBezTo>
                      <a:pt x="436" y="71"/>
                      <a:pt x="408" y="42"/>
                      <a:pt x="366" y="28"/>
                    </a:cubicBezTo>
                    <a:cubicBezTo>
                      <a:pt x="352" y="28"/>
                      <a:pt x="338" y="28"/>
                      <a:pt x="324" y="14"/>
                    </a:cubicBezTo>
                    <a:cubicBezTo>
                      <a:pt x="296" y="14"/>
                      <a:pt x="282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4" name="Google Shape;7614;p30"/>
              <p:cNvSpPr/>
              <p:nvPr/>
            </p:nvSpPr>
            <p:spPr>
              <a:xfrm>
                <a:off x="367000" y="2627900"/>
                <a:ext cx="111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56" extrusionOk="0">
                    <a:moveTo>
                      <a:pt x="4229" y="0"/>
                    </a:moveTo>
                    <a:cubicBezTo>
                      <a:pt x="4210" y="0"/>
                      <a:pt x="4191" y="4"/>
                      <a:pt x="4171" y="13"/>
                    </a:cubicBezTo>
                    <a:cubicBezTo>
                      <a:pt x="3819" y="153"/>
                      <a:pt x="3510" y="406"/>
                      <a:pt x="3172" y="603"/>
                    </a:cubicBezTo>
                    <a:cubicBezTo>
                      <a:pt x="2849" y="786"/>
                      <a:pt x="2525" y="955"/>
                      <a:pt x="2201" y="1124"/>
                    </a:cubicBezTo>
                    <a:cubicBezTo>
                      <a:pt x="1512" y="1489"/>
                      <a:pt x="795" y="1813"/>
                      <a:pt x="49" y="2052"/>
                    </a:cubicBezTo>
                    <a:cubicBezTo>
                      <a:pt x="0" y="2077"/>
                      <a:pt x="16" y="2156"/>
                      <a:pt x="58" y="2156"/>
                    </a:cubicBezTo>
                    <a:cubicBezTo>
                      <a:pt x="64" y="2156"/>
                      <a:pt x="71" y="2154"/>
                      <a:pt x="78" y="2151"/>
                    </a:cubicBezTo>
                    <a:cubicBezTo>
                      <a:pt x="851" y="1968"/>
                      <a:pt x="1597" y="1743"/>
                      <a:pt x="2328" y="1433"/>
                    </a:cubicBezTo>
                    <a:cubicBezTo>
                      <a:pt x="2680" y="1293"/>
                      <a:pt x="3031" y="1110"/>
                      <a:pt x="3369" y="927"/>
                    </a:cubicBezTo>
                    <a:cubicBezTo>
                      <a:pt x="3692" y="758"/>
                      <a:pt x="4086" y="575"/>
                      <a:pt x="4340" y="308"/>
                    </a:cubicBezTo>
                    <a:cubicBezTo>
                      <a:pt x="4451" y="209"/>
                      <a:pt x="4366" y="0"/>
                      <a:pt x="4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5" name="Google Shape;7615;p30"/>
              <p:cNvSpPr/>
              <p:nvPr/>
            </p:nvSpPr>
            <p:spPr>
              <a:xfrm>
                <a:off x="394175" y="2630100"/>
                <a:ext cx="1211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2351" extrusionOk="0">
                    <a:moveTo>
                      <a:pt x="4637" y="0"/>
                    </a:moveTo>
                    <a:cubicBezTo>
                      <a:pt x="4622" y="0"/>
                      <a:pt x="4606" y="3"/>
                      <a:pt x="4589" y="9"/>
                    </a:cubicBezTo>
                    <a:cubicBezTo>
                      <a:pt x="4392" y="79"/>
                      <a:pt x="4209" y="206"/>
                      <a:pt x="4026" y="304"/>
                    </a:cubicBezTo>
                    <a:cubicBezTo>
                      <a:pt x="3857" y="389"/>
                      <a:pt x="3689" y="487"/>
                      <a:pt x="3520" y="586"/>
                    </a:cubicBezTo>
                    <a:cubicBezTo>
                      <a:pt x="3154" y="768"/>
                      <a:pt x="2788" y="965"/>
                      <a:pt x="2409" y="1134"/>
                    </a:cubicBezTo>
                    <a:cubicBezTo>
                      <a:pt x="1649" y="1514"/>
                      <a:pt x="875" y="1866"/>
                      <a:pt x="88" y="2175"/>
                    </a:cubicBezTo>
                    <a:cubicBezTo>
                      <a:pt x="0" y="2213"/>
                      <a:pt x="24" y="2351"/>
                      <a:pt x="110" y="2351"/>
                    </a:cubicBezTo>
                    <a:cubicBezTo>
                      <a:pt x="120" y="2351"/>
                      <a:pt x="132" y="2348"/>
                      <a:pt x="144" y="2344"/>
                    </a:cubicBezTo>
                    <a:cubicBezTo>
                      <a:pt x="946" y="2105"/>
                      <a:pt x="1747" y="1823"/>
                      <a:pt x="2521" y="1486"/>
                    </a:cubicBezTo>
                    <a:cubicBezTo>
                      <a:pt x="2887" y="1317"/>
                      <a:pt x="3267" y="1134"/>
                      <a:pt x="3632" y="937"/>
                    </a:cubicBezTo>
                    <a:cubicBezTo>
                      <a:pt x="3829" y="825"/>
                      <a:pt x="4026" y="726"/>
                      <a:pt x="4223" y="614"/>
                    </a:cubicBezTo>
                    <a:cubicBezTo>
                      <a:pt x="4392" y="515"/>
                      <a:pt x="4589" y="417"/>
                      <a:pt x="4744" y="276"/>
                    </a:cubicBezTo>
                    <a:cubicBezTo>
                      <a:pt x="4844" y="188"/>
                      <a:pt x="4765" y="0"/>
                      <a:pt x="46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6" name="Google Shape;7616;p30"/>
              <p:cNvSpPr/>
              <p:nvPr/>
            </p:nvSpPr>
            <p:spPr>
              <a:xfrm>
                <a:off x="437675" y="2626650"/>
                <a:ext cx="1062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2487" extrusionOk="0">
                    <a:moveTo>
                      <a:pt x="4011" y="1"/>
                    </a:moveTo>
                    <a:cubicBezTo>
                      <a:pt x="3985" y="1"/>
                      <a:pt x="3959" y="7"/>
                      <a:pt x="3932" y="20"/>
                    </a:cubicBezTo>
                    <a:cubicBezTo>
                      <a:pt x="3594" y="203"/>
                      <a:pt x="3299" y="470"/>
                      <a:pt x="2989" y="681"/>
                    </a:cubicBezTo>
                    <a:cubicBezTo>
                      <a:pt x="2680" y="892"/>
                      <a:pt x="2356" y="1089"/>
                      <a:pt x="2047" y="1286"/>
                    </a:cubicBezTo>
                    <a:cubicBezTo>
                      <a:pt x="1400" y="1680"/>
                      <a:pt x="739" y="2046"/>
                      <a:pt x="50" y="2383"/>
                    </a:cubicBezTo>
                    <a:cubicBezTo>
                      <a:pt x="0" y="2408"/>
                      <a:pt x="27" y="2487"/>
                      <a:pt x="81" y="2487"/>
                    </a:cubicBezTo>
                    <a:cubicBezTo>
                      <a:pt x="89" y="2487"/>
                      <a:pt x="97" y="2485"/>
                      <a:pt x="106" y="2482"/>
                    </a:cubicBezTo>
                    <a:cubicBezTo>
                      <a:pt x="823" y="2243"/>
                      <a:pt x="1541" y="1933"/>
                      <a:pt x="2216" y="1568"/>
                    </a:cubicBezTo>
                    <a:cubicBezTo>
                      <a:pt x="2553" y="1385"/>
                      <a:pt x="2891" y="1174"/>
                      <a:pt x="3229" y="963"/>
                    </a:cubicBezTo>
                    <a:cubicBezTo>
                      <a:pt x="3538" y="766"/>
                      <a:pt x="3890" y="555"/>
                      <a:pt x="4143" y="288"/>
                    </a:cubicBezTo>
                    <a:cubicBezTo>
                      <a:pt x="4249" y="169"/>
                      <a:pt x="4147" y="1"/>
                      <a:pt x="4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17" name="Google Shape;7617;p30"/>
              <p:cNvSpPr/>
              <p:nvPr/>
            </p:nvSpPr>
            <p:spPr>
              <a:xfrm>
                <a:off x="502500" y="2627200"/>
                <a:ext cx="676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653" extrusionOk="0">
                    <a:moveTo>
                      <a:pt x="2499" y="1"/>
                    </a:moveTo>
                    <a:cubicBezTo>
                      <a:pt x="2474" y="1"/>
                      <a:pt x="2447" y="9"/>
                      <a:pt x="2422" y="26"/>
                    </a:cubicBezTo>
                    <a:cubicBezTo>
                      <a:pt x="2211" y="153"/>
                      <a:pt x="2042" y="308"/>
                      <a:pt x="1845" y="434"/>
                    </a:cubicBezTo>
                    <a:cubicBezTo>
                      <a:pt x="1648" y="575"/>
                      <a:pt x="1465" y="702"/>
                      <a:pt x="1269" y="814"/>
                    </a:cubicBezTo>
                    <a:cubicBezTo>
                      <a:pt x="875" y="1067"/>
                      <a:pt x="481" y="1306"/>
                      <a:pt x="73" y="1517"/>
                    </a:cubicBezTo>
                    <a:cubicBezTo>
                      <a:pt x="0" y="1554"/>
                      <a:pt x="42" y="1653"/>
                      <a:pt x="109" y="1653"/>
                    </a:cubicBezTo>
                    <a:cubicBezTo>
                      <a:pt x="120" y="1653"/>
                      <a:pt x="131" y="1650"/>
                      <a:pt x="143" y="1644"/>
                    </a:cubicBezTo>
                    <a:cubicBezTo>
                      <a:pt x="565" y="1447"/>
                      <a:pt x="1001" y="1250"/>
                      <a:pt x="1409" y="1011"/>
                    </a:cubicBezTo>
                    <a:cubicBezTo>
                      <a:pt x="1620" y="899"/>
                      <a:pt x="1817" y="772"/>
                      <a:pt x="2014" y="645"/>
                    </a:cubicBezTo>
                    <a:cubicBezTo>
                      <a:pt x="2211" y="519"/>
                      <a:pt x="2422" y="406"/>
                      <a:pt x="2591" y="252"/>
                    </a:cubicBezTo>
                    <a:cubicBezTo>
                      <a:pt x="2706" y="159"/>
                      <a:pt x="2613" y="1"/>
                      <a:pt x="2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7618" name="Google Shape;7618;p30"/>
            <p:cNvGrpSpPr/>
            <p:nvPr/>
          </p:nvGrpSpPr>
          <p:grpSpPr>
            <a:xfrm rot="-5400000" flipH="1">
              <a:off x="4248222" y="4241759"/>
              <a:ext cx="620794" cy="835394"/>
              <a:chOff x="231760" y="2339350"/>
              <a:chExt cx="428015" cy="575975"/>
            </a:xfrm>
          </p:grpSpPr>
          <p:sp>
            <p:nvSpPr>
              <p:cNvPr id="7619" name="Google Shape;7619;p30"/>
              <p:cNvSpPr/>
              <p:nvPr/>
            </p:nvSpPr>
            <p:spPr>
              <a:xfrm>
                <a:off x="235300" y="2339350"/>
                <a:ext cx="3119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64" extrusionOk="0">
                    <a:moveTo>
                      <a:pt x="4076" y="0"/>
                    </a:moveTo>
                    <a:cubicBezTo>
                      <a:pt x="3849" y="0"/>
                      <a:pt x="3628" y="21"/>
                      <a:pt x="3419" y="63"/>
                    </a:cubicBezTo>
                    <a:cubicBezTo>
                      <a:pt x="2279" y="302"/>
                      <a:pt x="1252" y="1047"/>
                      <a:pt x="690" y="2060"/>
                    </a:cubicBezTo>
                    <a:cubicBezTo>
                      <a:pt x="113" y="3073"/>
                      <a:pt x="0" y="4339"/>
                      <a:pt x="408" y="5436"/>
                    </a:cubicBezTo>
                    <a:cubicBezTo>
                      <a:pt x="873" y="6744"/>
                      <a:pt x="2054" y="7841"/>
                      <a:pt x="3644" y="8474"/>
                    </a:cubicBezTo>
                    <a:cubicBezTo>
                      <a:pt x="4952" y="8995"/>
                      <a:pt x="6372" y="9163"/>
                      <a:pt x="7737" y="9318"/>
                    </a:cubicBezTo>
                    <a:lnTo>
                      <a:pt x="7976" y="9346"/>
                    </a:lnTo>
                    <a:cubicBezTo>
                      <a:pt x="9453" y="9529"/>
                      <a:pt x="10888" y="9740"/>
                      <a:pt x="12139" y="10345"/>
                    </a:cubicBezTo>
                    <a:cubicBezTo>
                      <a:pt x="12174" y="10357"/>
                      <a:pt x="12212" y="10363"/>
                      <a:pt x="12249" y="10363"/>
                    </a:cubicBezTo>
                    <a:cubicBezTo>
                      <a:pt x="12301" y="10363"/>
                      <a:pt x="12351" y="10350"/>
                      <a:pt x="12393" y="10317"/>
                    </a:cubicBezTo>
                    <a:cubicBezTo>
                      <a:pt x="12449" y="10275"/>
                      <a:pt x="12477" y="10204"/>
                      <a:pt x="12477" y="10134"/>
                    </a:cubicBezTo>
                    <a:cubicBezTo>
                      <a:pt x="12477" y="10120"/>
                      <a:pt x="12477" y="10092"/>
                      <a:pt x="12477" y="10078"/>
                    </a:cubicBezTo>
                    <a:cubicBezTo>
                      <a:pt x="12224" y="8798"/>
                      <a:pt x="11942" y="7349"/>
                      <a:pt x="10986" y="6153"/>
                    </a:cubicBezTo>
                    <a:cubicBezTo>
                      <a:pt x="10198" y="5155"/>
                      <a:pt x="8975" y="4493"/>
                      <a:pt x="7723" y="4381"/>
                    </a:cubicBezTo>
                    <a:cubicBezTo>
                      <a:pt x="7652" y="4381"/>
                      <a:pt x="7596" y="4395"/>
                      <a:pt x="7540" y="4437"/>
                    </a:cubicBezTo>
                    <a:cubicBezTo>
                      <a:pt x="7498" y="4479"/>
                      <a:pt x="7469" y="4536"/>
                      <a:pt x="7469" y="4606"/>
                    </a:cubicBezTo>
                    <a:cubicBezTo>
                      <a:pt x="7413" y="5450"/>
                      <a:pt x="7624" y="6308"/>
                      <a:pt x="8032" y="7039"/>
                    </a:cubicBezTo>
                    <a:cubicBezTo>
                      <a:pt x="7062" y="6505"/>
                      <a:pt x="6007" y="6125"/>
                      <a:pt x="4909" y="6097"/>
                    </a:cubicBezTo>
                    <a:cubicBezTo>
                      <a:pt x="4797" y="6097"/>
                      <a:pt x="4699" y="6167"/>
                      <a:pt x="4670" y="6266"/>
                    </a:cubicBezTo>
                    <a:cubicBezTo>
                      <a:pt x="4642" y="6364"/>
                      <a:pt x="4684" y="6477"/>
                      <a:pt x="4783" y="6533"/>
                    </a:cubicBezTo>
                    <a:cubicBezTo>
                      <a:pt x="5050" y="6688"/>
                      <a:pt x="5317" y="7011"/>
                      <a:pt x="5585" y="7321"/>
                    </a:cubicBezTo>
                    <a:cubicBezTo>
                      <a:pt x="5627" y="7377"/>
                      <a:pt x="5683" y="7433"/>
                      <a:pt x="5725" y="7489"/>
                    </a:cubicBezTo>
                    <a:cubicBezTo>
                      <a:pt x="5205" y="7307"/>
                      <a:pt x="4699" y="7082"/>
                      <a:pt x="4206" y="6857"/>
                    </a:cubicBezTo>
                    <a:lnTo>
                      <a:pt x="4080" y="6800"/>
                    </a:lnTo>
                    <a:cubicBezTo>
                      <a:pt x="3165" y="6392"/>
                      <a:pt x="2040" y="5661"/>
                      <a:pt x="1829" y="4536"/>
                    </a:cubicBezTo>
                    <a:cubicBezTo>
                      <a:pt x="1745" y="4086"/>
                      <a:pt x="1843" y="3678"/>
                      <a:pt x="2124" y="3354"/>
                    </a:cubicBezTo>
                    <a:cubicBezTo>
                      <a:pt x="2293" y="3171"/>
                      <a:pt x="2518" y="3017"/>
                      <a:pt x="2771" y="2904"/>
                    </a:cubicBezTo>
                    <a:lnTo>
                      <a:pt x="2771" y="2904"/>
                    </a:lnTo>
                    <a:cubicBezTo>
                      <a:pt x="2715" y="2974"/>
                      <a:pt x="2673" y="3045"/>
                      <a:pt x="2631" y="3129"/>
                    </a:cubicBezTo>
                    <a:cubicBezTo>
                      <a:pt x="2307" y="3846"/>
                      <a:pt x="2603" y="4718"/>
                      <a:pt x="3320" y="5155"/>
                    </a:cubicBezTo>
                    <a:cubicBezTo>
                      <a:pt x="3673" y="5379"/>
                      <a:pt x="4056" y="5475"/>
                      <a:pt x="4435" y="5475"/>
                    </a:cubicBezTo>
                    <a:cubicBezTo>
                      <a:pt x="5175" y="5475"/>
                      <a:pt x="5898" y="5108"/>
                      <a:pt x="6344" y="4606"/>
                    </a:cubicBezTo>
                    <a:cubicBezTo>
                      <a:pt x="7118" y="3762"/>
                      <a:pt x="7343" y="2510"/>
                      <a:pt x="6879" y="1554"/>
                    </a:cubicBezTo>
                    <a:cubicBezTo>
                      <a:pt x="6355" y="483"/>
                      <a:pt x="5158" y="0"/>
                      <a:pt x="4076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0" name="Google Shape;7620;p30"/>
              <p:cNvSpPr/>
              <p:nvPr/>
            </p:nvSpPr>
            <p:spPr>
              <a:xfrm>
                <a:off x="369975" y="2372550"/>
                <a:ext cx="91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6" extrusionOk="0">
                    <a:moveTo>
                      <a:pt x="85" y="1"/>
                    </a:moveTo>
                    <a:cubicBezTo>
                      <a:pt x="71" y="1"/>
                      <a:pt x="57" y="1"/>
                      <a:pt x="43" y="15"/>
                    </a:cubicBezTo>
                    <a:cubicBezTo>
                      <a:pt x="29" y="15"/>
                      <a:pt x="29" y="29"/>
                      <a:pt x="15" y="43"/>
                    </a:cubicBezTo>
                    <a:cubicBezTo>
                      <a:pt x="1" y="57"/>
                      <a:pt x="1" y="71"/>
                      <a:pt x="1" y="85"/>
                    </a:cubicBezTo>
                    <a:cubicBezTo>
                      <a:pt x="1" y="85"/>
                      <a:pt x="1" y="99"/>
                      <a:pt x="1" y="113"/>
                    </a:cubicBezTo>
                    <a:cubicBezTo>
                      <a:pt x="1" y="127"/>
                      <a:pt x="1" y="127"/>
                      <a:pt x="15" y="141"/>
                    </a:cubicBezTo>
                    <a:cubicBezTo>
                      <a:pt x="15" y="155"/>
                      <a:pt x="29" y="155"/>
                      <a:pt x="29" y="169"/>
                    </a:cubicBezTo>
                    <a:cubicBezTo>
                      <a:pt x="43" y="183"/>
                      <a:pt x="57" y="198"/>
                      <a:pt x="85" y="212"/>
                    </a:cubicBezTo>
                    <a:cubicBezTo>
                      <a:pt x="99" y="212"/>
                      <a:pt x="113" y="226"/>
                      <a:pt x="113" y="226"/>
                    </a:cubicBezTo>
                    <a:cubicBezTo>
                      <a:pt x="141" y="254"/>
                      <a:pt x="170" y="268"/>
                      <a:pt x="198" y="282"/>
                    </a:cubicBezTo>
                    <a:cubicBezTo>
                      <a:pt x="226" y="296"/>
                      <a:pt x="254" y="296"/>
                      <a:pt x="282" y="296"/>
                    </a:cubicBezTo>
                    <a:cubicBezTo>
                      <a:pt x="310" y="282"/>
                      <a:pt x="338" y="268"/>
                      <a:pt x="352" y="240"/>
                    </a:cubicBezTo>
                    <a:cubicBezTo>
                      <a:pt x="352" y="226"/>
                      <a:pt x="366" y="212"/>
                      <a:pt x="366" y="198"/>
                    </a:cubicBezTo>
                    <a:cubicBezTo>
                      <a:pt x="366" y="183"/>
                      <a:pt x="366" y="169"/>
                      <a:pt x="352" y="155"/>
                    </a:cubicBezTo>
                    <a:cubicBezTo>
                      <a:pt x="352" y="141"/>
                      <a:pt x="352" y="127"/>
                      <a:pt x="338" y="113"/>
                    </a:cubicBezTo>
                    <a:cubicBezTo>
                      <a:pt x="338" y="99"/>
                      <a:pt x="324" y="99"/>
                      <a:pt x="310" y="85"/>
                    </a:cubicBezTo>
                    <a:cubicBezTo>
                      <a:pt x="282" y="71"/>
                      <a:pt x="254" y="57"/>
                      <a:pt x="226" y="43"/>
                    </a:cubicBezTo>
                    <a:cubicBezTo>
                      <a:pt x="212" y="43"/>
                      <a:pt x="198" y="29"/>
                      <a:pt x="184" y="29"/>
                    </a:cubicBezTo>
                    <a:cubicBezTo>
                      <a:pt x="170" y="15"/>
                      <a:pt x="170" y="15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1" name="Google Shape;7621;p30"/>
              <p:cNvSpPr/>
              <p:nvPr/>
            </p:nvSpPr>
            <p:spPr>
              <a:xfrm>
                <a:off x="318650" y="2377825"/>
                <a:ext cx="1407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82" extrusionOk="0">
                    <a:moveTo>
                      <a:pt x="267" y="1"/>
                    </a:moveTo>
                    <a:cubicBezTo>
                      <a:pt x="239" y="1"/>
                      <a:pt x="197" y="1"/>
                      <a:pt x="155" y="15"/>
                    </a:cubicBezTo>
                    <a:cubicBezTo>
                      <a:pt x="127" y="15"/>
                      <a:pt x="99" y="29"/>
                      <a:pt x="70" y="43"/>
                    </a:cubicBezTo>
                    <a:cubicBezTo>
                      <a:pt x="28" y="71"/>
                      <a:pt x="0" y="99"/>
                      <a:pt x="0" y="155"/>
                    </a:cubicBezTo>
                    <a:cubicBezTo>
                      <a:pt x="0" y="183"/>
                      <a:pt x="28" y="240"/>
                      <a:pt x="70" y="254"/>
                    </a:cubicBezTo>
                    <a:cubicBezTo>
                      <a:pt x="85" y="268"/>
                      <a:pt x="113" y="268"/>
                      <a:pt x="127" y="268"/>
                    </a:cubicBezTo>
                    <a:cubicBezTo>
                      <a:pt x="155" y="282"/>
                      <a:pt x="169" y="282"/>
                      <a:pt x="197" y="282"/>
                    </a:cubicBezTo>
                    <a:lnTo>
                      <a:pt x="267" y="282"/>
                    </a:lnTo>
                    <a:cubicBezTo>
                      <a:pt x="324" y="268"/>
                      <a:pt x="380" y="268"/>
                      <a:pt x="436" y="254"/>
                    </a:cubicBezTo>
                    <a:cubicBezTo>
                      <a:pt x="450" y="254"/>
                      <a:pt x="478" y="254"/>
                      <a:pt x="492" y="240"/>
                    </a:cubicBezTo>
                    <a:cubicBezTo>
                      <a:pt x="506" y="226"/>
                      <a:pt x="521" y="226"/>
                      <a:pt x="521" y="226"/>
                    </a:cubicBezTo>
                    <a:cubicBezTo>
                      <a:pt x="549" y="198"/>
                      <a:pt x="563" y="155"/>
                      <a:pt x="563" y="127"/>
                    </a:cubicBezTo>
                    <a:cubicBezTo>
                      <a:pt x="563" y="99"/>
                      <a:pt x="549" y="57"/>
                      <a:pt x="521" y="43"/>
                    </a:cubicBezTo>
                    <a:cubicBezTo>
                      <a:pt x="506" y="15"/>
                      <a:pt x="464" y="1"/>
                      <a:pt x="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2" name="Google Shape;7622;p30"/>
              <p:cNvSpPr/>
              <p:nvPr/>
            </p:nvSpPr>
            <p:spPr>
              <a:xfrm>
                <a:off x="448750" y="2481200"/>
                <a:ext cx="7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99" y="1"/>
                    </a:moveTo>
                    <a:cubicBezTo>
                      <a:pt x="85" y="15"/>
                      <a:pt x="71" y="15"/>
                      <a:pt x="57" y="29"/>
                    </a:cubicBezTo>
                    <a:cubicBezTo>
                      <a:pt x="43" y="43"/>
                      <a:pt x="29" y="43"/>
                      <a:pt x="15" y="57"/>
                    </a:cubicBezTo>
                    <a:cubicBezTo>
                      <a:pt x="15" y="85"/>
                      <a:pt x="1" y="99"/>
                      <a:pt x="1" y="128"/>
                    </a:cubicBezTo>
                    <a:cubicBezTo>
                      <a:pt x="1" y="142"/>
                      <a:pt x="1" y="142"/>
                      <a:pt x="15" y="156"/>
                    </a:cubicBezTo>
                    <a:cubicBezTo>
                      <a:pt x="15" y="184"/>
                      <a:pt x="29" y="198"/>
                      <a:pt x="43" y="212"/>
                    </a:cubicBezTo>
                    <a:cubicBezTo>
                      <a:pt x="57" y="226"/>
                      <a:pt x="71" y="240"/>
                      <a:pt x="85" y="254"/>
                    </a:cubicBezTo>
                    <a:cubicBezTo>
                      <a:pt x="85" y="268"/>
                      <a:pt x="99" y="268"/>
                      <a:pt x="99" y="268"/>
                    </a:cubicBezTo>
                    <a:cubicBezTo>
                      <a:pt x="113" y="282"/>
                      <a:pt x="127" y="282"/>
                      <a:pt x="127" y="282"/>
                    </a:cubicBezTo>
                    <a:lnTo>
                      <a:pt x="155" y="282"/>
                    </a:lnTo>
                    <a:cubicBezTo>
                      <a:pt x="155" y="296"/>
                      <a:pt x="169" y="296"/>
                      <a:pt x="169" y="296"/>
                    </a:cubicBezTo>
                    <a:lnTo>
                      <a:pt x="212" y="296"/>
                    </a:lnTo>
                    <a:cubicBezTo>
                      <a:pt x="226" y="296"/>
                      <a:pt x="240" y="282"/>
                      <a:pt x="240" y="282"/>
                    </a:cubicBezTo>
                    <a:cubicBezTo>
                      <a:pt x="254" y="268"/>
                      <a:pt x="254" y="268"/>
                      <a:pt x="268" y="254"/>
                    </a:cubicBezTo>
                    <a:cubicBezTo>
                      <a:pt x="268" y="240"/>
                      <a:pt x="282" y="226"/>
                      <a:pt x="282" y="212"/>
                    </a:cubicBezTo>
                    <a:cubicBezTo>
                      <a:pt x="282" y="198"/>
                      <a:pt x="282" y="198"/>
                      <a:pt x="282" y="184"/>
                    </a:cubicBezTo>
                    <a:cubicBezTo>
                      <a:pt x="282" y="170"/>
                      <a:pt x="282" y="170"/>
                      <a:pt x="282" y="156"/>
                    </a:cubicBezTo>
                    <a:cubicBezTo>
                      <a:pt x="282" y="142"/>
                      <a:pt x="268" y="142"/>
                      <a:pt x="268" y="128"/>
                    </a:cubicBezTo>
                    <a:cubicBezTo>
                      <a:pt x="268" y="128"/>
                      <a:pt x="268" y="113"/>
                      <a:pt x="268" y="113"/>
                    </a:cubicBezTo>
                    <a:cubicBezTo>
                      <a:pt x="254" y="99"/>
                      <a:pt x="240" y="85"/>
                      <a:pt x="240" y="57"/>
                    </a:cubicBezTo>
                    <a:cubicBezTo>
                      <a:pt x="226" y="43"/>
                      <a:pt x="212" y="29"/>
                      <a:pt x="183" y="15"/>
                    </a:cubicBezTo>
                    <a:cubicBezTo>
                      <a:pt x="169" y="15"/>
                      <a:pt x="155" y="1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3" name="Google Shape;7623;p30"/>
              <p:cNvSpPr/>
              <p:nvPr/>
            </p:nvSpPr>
            <p:spPr>
              <a:xfrm>
                <a:off x="235300" y="2656400"/>
                <a:ext cx="311925" cy="258925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57" extrusionOk="0">
                    <a:moveTo>
                      <a:pt x="12250" y="0"/>
                    </a:moveTo>
                    <a:cubicBezTo>
                      <a:pt x="12213" y="0"/>
                      <a:pt x="12175" y="8"/>
                      <a:pt x="12139" y="26"/>
                    </a:cubicBezTo>
                    <a:cubicBezTo>
                      <a:pt x="10888" y="631"/>
                      <a:pt x="9453" y="828"/>
                      <a:pt x="7976" y="1011"/>
                    </a:cubicBezTo>
                    <a:lnTo>
                      <a:pt x="7737" y="1039"/>
                    </a:lnTo>
                    <a:cubicBezTo>
                      <a:pt x="6372" y="1193"/>
                      <a:pt x="4952" y="1362"/>
                      <a:pt x="3644" y="1883"/>
                    </a:cubicBezTo>
                    <a:cubicBezTo>
                      <a:pt x="2054" y="2516"/>
                      <a:pt x="873" y="3627"/>
                      <a:pt x="408" y="4921"/>
                    </a:cubicBezTo>
                    <a:cubicBezTo>
                      <a:pt x="0" y="6018"/>
                      <a:pt x="113" y="7284"/>
                      <a:pt x="690" y="8297"/>
                    </a:cubicBezTo>
                    <a:cubicBezTo>
                      <a:pt x="1252" y="9309"/>
                      <a:pt x="2279" y="10055"/>
                      <a:pt x="3419" y="10294"/>
                    </a:cubicBezTo>
                    <a:cubicBezTo>
                      <a:pt x="3628" y="10335"/>
                      <a:pt x="3850" y="10357"/>
                      <a:pt x="4077" y="10357"/>
                    </a:cubicBezTo>
                    <a:cubicBezTo>
                      <a:pt x="5159" y="10357"/>
                      <a:pt x="6355" y="9875"/>
                      <a:pt x="6879" y="8817"/>
                    </a:cubicBezTo>
                    <a:cubicBezTo>
                      <a:pt x="7343" y="7847"/>
                      <a:pt x="7118" y="6595"/>
                      <a:pt x="6344" y="5751"/>
                    </a:cubicBezTo>
                    <a:cubicBezTo>
                      <a:pt x="5898" y="5249"/>
                      <a:pt x="5181" y="4888"/>
                      <a:pt x="4442" y="4888"/>
                    </a:cubicBezTo>
                    <a:cubicBezTo>
                      <a:pt x="4063" y="4888"/>
                      <a:pt x="3678" y="4983"/>
                      <a:pt x="3320" y="5202"/>
                    </a:cubicBezTo>
                    <a:cubicBezTo>
                      <a:pt x="2603" y="5638"/>
                      <a:pt x="2307" y="6510"/>
                      <a:pt x="2631" y="7228"/>
                    </a:cubicBezTo>
                    <a:cubicBezTo>
                      <a:pt x="2673" y="7312"/>
                      <a:pt x="2715" y="7382"/>
                      <a:pt x="2771" y="7453"/>
                    </a:cubicBezTo>
                    <a:cubicBezTo>
                      <a:pt x="2518" y="7340"/>
                      <a:pt x="2293" y="7185"/>
                      <a:pt x="2124" y="7003"/>
                    </a:cubicBezTo>
                    <a:cubicBezTo>
                      <a:pt x="1843" y="6679"/>
                      <a:pt x="1745" y="6285"/>
                      <a:pt x="1829" y="5821"/>
                    </a:cubicBezTo>
                    <a:cubicBezTo>
                      <a:pt x="2040" y="4696"/>
                      <a:pt x="3165" y="3964"/>
                      <a:pt x="4080" y="3556"/>
                    </a:cubicBezTo>
                    <a:lnTo>
                      <a:pt x="4206" y="3500"/>
                    </a:lnTo>
                    <a:cubicBezTo>
                      <a:pt x="4699" y="3275"/>
                      <a:pt x="5205" y="3050"/>
                      <a:pt x="5725" y="2867"/>
                    </a:cubicBezTo>
                    <a:lnTo>
                      <a:pt x="5725" y="2867"/>
                    </a:lnTo>
                    <a:cubicBezTo>
                      <a:pt x="5683" y="2924"/>
                      <a:pt x="5627" y="2980"/>
                      <a:pt x="5585" y="3036"/>
                    </a:cubicBezTo>
                    <a:cubicBezTo>
                      <a:pt x="5317" y="3345"/>
                      <a:pt x="5050" y="3669"/>
                      <a:pt x="4783" y="3824"/>
                    </a:cubicBezTo>
                    <a:cubicBezTo>
                      <a:pt x="4684" y="3880"/>
                      <a:pt x="4642" y="3993"/>
                      <a:pt x="4670" y="4091"/>
                    </a:cubicBezTo>
                    <a:cubicBezTo>
                      <a:pt x="4696" y="4194"/>
                      <a:pt x="4781" y="4262"/>
                      <a:pt x="4881" y="4262"/>
                    </a:cubicBezTo>
                    <a:cubicBezTo>
                      <a:pt x="4890" y="4262"/>
                      <a:pt x="4900" y="4261"/>
                      <a:pt x="4909" y="4260"/>
                    </a:cubicBezTo>
                    <a:cubicBezTo>
                      <a:pt x="6007" y="4246"/>
                      <a:pt x="7062" y="3852"/>
                      <a:pt x="8032" y="3317"/>
                    </a:cubicBezTo>
                    <a:lnTo>
                      <a:pt x="8032" y="3317"/>
                    </a:lnTo>
                    <a:cubicBezTo>
                      <a:pt x="7624" y="4049"/>
                      <a:pt x="7413" y="4907"/>
                      <a:pt x="7469" y="5751"/>
                    </a:cubicBezTo>
                    <a:cubicBezTo>
                      <a:pt x="7469" y="5821"/>
                      <a:pt x="7498" y="5877"/>
                      <a:pt x="7540" y="5920"/>
                    </a:cubicBezTo>
                    <a:cubicBezTo>
                      <a:pt x="7586" y="5954"/>
                      <a:pt x="7632" y="5979"/>
                      <a:pt x="7687" y="5979"/>
                    </a:cubicBezTo>
                    <a:cubicBezTo>
                      <a:pt x="7698" y="5979"/>
                      <a:pt x="7710" y="5978"/>
                      <a:pt x="7723" y="5976"/>
                    </a:cubicBezTo>
                    <a:cubicBezTo>
                      <a:pt x="8975" y="5863"/>
                      <a:pt x="10198" y="5202"/>
                      <a:pt x="10986" y="4204"/>
                    </a:cubicBezTo>
                    <a:cubicBezTo>
                      <a:pt x="11942" y="3008"/>
                      <a:pt x="12224" y="1559"/>
                      <a:pt x="12477" y="279"/>
                    </a:cubicBezTo>
                    <a:cubicBezTo>
                      <a:pt x="12477" y="265"/>
                      <a:pt x="12477" y="251"/>
                      <a:pt x="12477" y="237"/>
                    </a:cubicBezTo>
                    <a:cubicBezTo>
                      <a:pt x="12477" y="153"/>
                      <a:pt x="12449" y="96"/>
                      <a:pt x="12393" y="40"/>
                    </a:cubicBezTo>
                    <a:cubicBezTo>
                      <a:pt x="12352" y="15"/>
                      <a:pt x="12301" y="0"/>
                      <a:pt x="1225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4" name="Google Shape;7624;p30"/>
              <p:cNvSpPr/>
              <p:nvPr/>
            </p:nvSpPr>
            <p:spPr>
              <a:xfrm>
                <a:off x="235300" y="2339350"/>
                <a:ext cx="311925" cy="259100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64" extrusionOk="0">
                    <a:moveTo>
                      <a:pt x="4108" y="469"/>
                    </a:moveTo>
                    <a:cubicBezTo>
                      <a:pt x="5023" y="469"/>
                      <a:pt x="6031" y="865"/>
                      <a:pt x="6457" y="1751"/>
                    </a:cubicBezTo>
                    <a:cubicBezTo>
                      <a:pt x="6837" y="2538"/>
                      <a:pt x="6654" y="3593"/>
                      <a:pt x="6007" y="4297"/>
                    </a:cubicBezTo>
                    <a:cubicBezTo>
                      <a:pt x="5622" y="4709"/>
                      <a:pt x="5025" y="4997"/>
                      <a:pt x="4432" y="4997"/>
                    </a:cubicBezTo>
                    <a:cubicBezTo>
                      <a:pt x="4136" y="4997"/>
                      <a:pt x="3840" y="4925"/>
                      <a:pt x="3573" y="4761"/>
                    </a:cubicBezTo>
                    <a:cubicBezTo>
                      <a:pt x="3053" y="4437"/>
                      <a:pt x="2842" y="3832"/>
                      <a:pt x="3067" y="3326"/>
                    </a:cubicBezTo>
                    <a:cubicBezTo>
                      <a:pt x="3208" y="3017"/>
                      <a:pt x="3503" y="2749"/>
                      <a:pt x="3869" y="2693"/>
                    </a:cubicBezTo>
                    <a:cubicBezTo>
                      <a:pt x="3878" y="2698"/>
                      <a:pt x="3886" y="2699"/>
                      <a:pt x="3893" y="2699"/>
                    </a:cubicBezTo>
                    <a:cubicBezTo>
                      <a:pt x="3908" y="2699"/>
                      <a:pt x="3920" y="2693"/>
                      <a:pt x="3939" y="2693"/>
                    </a:cubicBezTo>
                    <a:cubicBezTo>
                      <a:pt x="4051" y="2693"/>
                      <a:pt x="4178" y="2707"/>
                      <a:pt x="4305" y="2763"/>
                    </a:cubicBezTo>
                    <a:cubicBezTo>
                      <a:pt x="4330" y="2773"/>
                      <a:pt x="4356" y="2777"/>
                      <a:pt x="4382" y="2777"/>
                    </a:cubicBezTo>
                    <a:cubicBezTo>
                      <a:pt x="4475" y="2777"/>
                      <a:pt x="4567" y="2721"/>
                      <a:pt x="4600" y="2623"/>
                    </a:cubicBezTo>
                    <a:cubicBezTo>
                      <a:pt x="4656" y="2510"/>
                      <a:pt x="4600" y="2369"/>
                      <a:pt x="4473" y="2327"/>
                    </a:cubicBezTo>
                    <a:cubicBezTo>
                      <a:pt x="4320" y="2257"/>
                      <a:pt x="4147" y="2225"/>
                      <a:pt x="3979" y="2225"/>
                    </a:cubicBezTo>
                    <a:cubicBezTo>
                      <a:pt x="3947" y="2225"/>
                      <a:pt x="3915" y="2227"/>
                      <a:pt x="3883" y="2229"/>
                    </a:cubicBezTo>
                    <a:cubicBezTo>
                      <a:pt x="3848" y="2228"/>
                      <a:pt x="3813" y="2227"/>
                      <a:pt x="3778" y="2227"/>
                    </a:cubicBezTo>
                    <a:cubicBezTo>
                      <a:pt x="2985" y="2227"/>
                      <a:pt x="2217" y="2533"/>
                      <a:pt x="1773" y="3045"/>
                    </a:cubicBezTo>
                    <a:cubicBezTo>
                      <a:pt x="1407" y="3481"/>
                      <a:pt x="1266" y="4029"/>
                      <a:pt x="1379" y="4620"/>
                    </a:cubicBezTo>
                    <a:cubicBezTo>
                      <a:pt x="1562" y="5675"/>
                      <a:pt x="2434" y="6575"/>
                      <a:pt x="3883" y="7222"/>
                    </a:cubicBezTo>
                    <a:lnTo>
                      <a:pt x="4009" y="7278"/>
                    </a:lnTo>
                    <a:cubicBezTo>
                      <a:pt x="4825" y="7644"/>
                      <a:pt x="5669" y="8024"/>
                      <a:pt x="6569" y="8235"/>
                    </a:cubicBezTo>
                    <a:cubicBezTo>
                      <a:pt x="6586" y="8239"/>
                      <a:pt x="6603" y="8241"/>
                      <a:pt x="6620" y="8241"/>
                    </a:cubicBezTo>
                    <a:cubicBezTo>
                      <a:pt x="6714" y="8241"/>
                      <a:pt x="6801" y="8178"/>
                      <a:pt x="6837" y="8094"/>
                    </a:cubicBezTo>
                    <a:cubicBezTo>
                      <a:pt x="6879" y="7982"/>
                      <a:pt x="6837" y="7869"/>
                      <a:pt x="6738" y="7799"/>
                    </a:cubicBezTo>
                    <a:cubicBezTo>
                      <a:pt x="6471" y="7644"/>
                      <a:pt x="6204" y="7321"/>
                      <a:pt x="5936" y="7011"/>
                    </a:cubicBezTo>
                    <a:cubicBezTo>
                      <a:pt x="5824" y="6885"/>
                      <a:pt x="5725" y="6758"/>
                      <a:pt x="5613" y="6631"/>
                    </a:cubicBezTo>
                    <a:lnTo>
                      <a:pt x="5613" y="6631"/>
                    </a:lnTo>
                    <a:cubicBezTo>
                      <a:pt x="6724" y="6828"/>
                      <a:pt x="7807" y="7391"/>
                      <a:pt x="8792" y="8052"/>
                    </a:cubicBezTo>
                    <a:cubicBezTo>
                      <a:pt x="9129" y="8390"/>
                      <a:pt x="9523" y="8685"/>
                      <a:pt x="9973" y="8896"/>
                    </a:cubicBezTo>
                    <a:cubicBezTo>
                      <a:pt x="10002" y="8908"/>
                      <a:pt x="10034" y="8915"/>
                      <a:pt x="10067" y="8915"/>
                    </a:cubicBezTo>
                    <a:cubicBezTo>
                      <a:pt x="10147" y="8915"/>
                      <a:pt x="10229" y="8877"/>
                      <a:pt x="10269" y="8798"/>
                    </a:cubicBezTo>
                    <a:cubicBezTo>
                      <a:pt x="10325" y="8699"/>
                      <a:pt x="10311" y="8573"/>
                      <a:pt x="10212" y="8488"/>
                    </a:cubicBezTo>
                    <a:cubicBezTo>
                      <a:pt x="9861" y="8221"/>
                      <a:pt x="9495" y="7954"/>
                      <a:pt x="9115" y="7700"/>
                    </a:cubicBezTo>
                    <a:cubicBezTo>
                      <a:pt x="8398" y="6955"/>
                      <a:pt x="7948" y="5914"/>
                      <a:pt x="7934" y="4873"/>
                    </a:cubicBezTo>
                    <a:lnTo>
                      <a:pt x="7934" y="4873"/>
                    </a:lnTo>
                    <a:cubicBezTo>
                      <a:pt x="8975" y="5042"/>
                      <a:pt x="9959" y="5619"/>
                      <a:pt x="10620" y="6449"/>
                    </a:cubicBezTo>
                    <a:cubicBezTo>
                      <a:pt x="11352" y="7363"/>
                      <a:pt x="11661" y="8446"/>
                      <a:pt x="11928" y="9726"/>
                    </a:cubicBezTo>
                    <a:cubicBezTo>
                      <a:pt x="10719" y="9234"/>
                      <a:pt x="9397" y="9051"/>
                      <a:pt x="8032" y="8882"/>
                    </a:cubicBezTo>
                    <a:lnTo>
                      <a:pt x="7793" y="8854"/>
                    </a:lnTo>
                    <a:cubicBezTo>
                      <a:pt x="6457" y="8699"/>
                      <a:pt x="5064" y="8530"/>
                      <a:pt x="3812" y="8038"/>
                    </a:cubicBezTo>
                    <a:cubicBezTo>
                      <a:pt x="2349" y="7461"/>
                      <a:pt x="1266" y="6449"/>
                      <a:pt x="844" y="5281"/>
                    </a:cubicBezTo>
                    <a:cubicBezTo>
                      <a:pt x="493" y="4311"/>
                      <a:pt x="591" y="3185"/>
                      <a:pt x="1098" y="2285"/>
                    </a:cubicBezTo>
                    <a:cubicBezTo>
                      <a:pt x="1604" y="1385"/>
                      <a:pt x="2504" y="738"/>
                      <a:pt x="3517" y="527"/>
                    </a:cubicBezTo>
                    <a:cubicBezTo>
                      <a:pt x="3704" y="488"/>
                      <a:pt x="3904" y="469"/>
                      <a:pt x="4108" y="469"/>
                    </a:cubicBezTo>
                    <a:close/>
                    <a:moveTo>
                      <a:pt x="4076" y="0"/>
                    </a:moveTo>
                    <a:cubicBezTo>
                      <a:pt x="3849" y="0"/>
                      <a:pt x="3628" y="21"/>
                      <a:pt x="3419" y="63"/>
                    </a:cubicBezTo>
                    <a:cubicBezTo>
                      <a:pt x="2279" y="302"/>
                      <a:pt x="1252" y="1047"/>
                      <a:pt x="690" y="2060"/>
                    </a:cubicBezTo>
                    <a:cubicBezTo>
                      <a:pt x="113" y="3073"/>
                      <a:pt x="0" y="4339"/>
                      <a:pt x="408" y="5436"/>
                    </a:cubicBezTo>
                    <a:cubicBezTo>
                      <a:pt x="873" y="6744"/>
                      <a:pt x="2054" y="7841"/>
                      <a:pt x="3644" y="8474"/>
                    </a:cubicBezTo>
                    <a:cubicBezTo>
                      <a:pt x="4952" y="8995"/>
                      <a:pt x="6372" y="9163"/>
                      <a:pt x="7737" y="9318"/>
                    </a:cubicBezTo>
                    <a:lnTo>
                      <a:pt x="7976" y="9346"/>
                    </a:lnTo>
                    <a:cubicBezTo>
                      <a:pt x="9453" y="9529"/>
                      <a:pt x="10888" y="9740"/>
                      <a:pt x="12139" y="10345"/>
                    </a:cubicBezTo>
                    <a:cubicBezTo>
                      <a:pt x="12174" y="10357"/>
                      <a:pt x="12212" y="10363"/>
                      <a:pt x="12249" y="10363"/>
                    </a:cubicBezTo>
                    <a:cubicBezTo>
                      <a:pt x="12301" y="10363"/>
                      <a:pt x="12351" y="10350"/>
                      <a:pt x="12393" y="10317"/>
                    </a:cubicBezTo>
                    <a:cubicBezTo>
                      <a:pt x="12449" y="10275"/>
                      <a:pt x="12477" y="10204"/>
                      <a:pt x="12477" y="10134"/>
                    </a:cubicBezTo>
                    <a:cubicBezTo>
                      <a:pt x="12477" y="10120"/>
                      <a:pt x="12477" y="10092"/>
                      <a:pt x="12477" y="10078"/>
                    </a:cubicBezTo>
                    <a:cubicBezTo>
                      <a:pt x="12224" y="8798"/>
                      <a:pt x="11942" y="7349"/>
                      <a:pt x="10986" y="6153"/>
                    </a:cubicBezTo>
                    <a:cubicBezTo>
                      <a:pt x="10198" y="5155"/>
                      <a:pt x="8975" y="4493"/>
                      <a:pt x="7723" y="4381"/>
                    </a:cubicBezTo>
                    <a:cubicBezTo>
                      <a:pt x="7652" y="4381"/>
                      <a:pt x="7596" y="4395"/>
                      <a:pt x="7540" y="4437"/>
                    </a:cubicBezTo>
                    <a:cubicBezTo>
                      <a:pt x="7498" y="4479"/>
                      <a:pt x="7469" y="4536"/>
                      <a:pt x="7469" y="4606"/>
                    </a:cubicBezTo>
                    <a:cubicBezTo>
                      <a:pt x="7413" y="5450"/>
                      <a:pt x="7624" y="6308"/>
                      <a:pt x="8032" y="7039"/>
                    </a:cubicBezTo>
                    <a:cubicBezTo>
                      <a:pt x="7062" y="6505"/>
                      <a:pt x="6007" y="6125"/>
                      <a:pt x="4909" y="6097"/>
                    </a:cubicBezTo>
                    <a:cubicBezTo>
                      <a:pt x="4797" y="6097"/>
                      <a:pt x="4699" y="6167"/>
                      <a:pt x="4670" y="6266"/>
                    </a:cubicBezTo>
                    <a:cubicBezTo>
                      <a:pt x="4642" y="6364"/>
                      <a:pt x="4684" y="6477"/>
                      <a:pt x="4783" y="6533"/>
                    </a:cubicBezTo>
                    <a:cubicBezTo>
                      <a:pt x="5050" y="6688"/>
                      <a:pt x="5317" y="7011"/>
                      <a:pt x="5585" y="7321"/>
                    </a:cubicBezTo>
                    <a:cubicBezTo>
                      <a:pt x="5627" y="7377"/>
                      <a:pt x="5683" y="7433"/>
                      <a:pt x="5725" y="7489"/>
                    </a:cubicBezTo>
                    <a:cubicBezTo>
                      <a:pt x="5205" y="7307"/>
                      <a:pt x="4699" y="7082"/>
                      <a:pt x="4206" y="6857"/>
                    </a:cubicBezTo>
                    <a:lnTo>
                      <a:pt x="4080" y="6800"/>
                    </a:lnTo>
                    <a:cubicBezTo>
                      <a:pt x="3165" y="6392"/>
                      <a:pt x="2040" y="5661"/>
                      <a:pt x="1829" y="4536"/>
                    </a:cubicBezTo>
                    <a:cubicBezTo>
                      <a:pt x="1745" y="4086"/>
                      <a:pt x="1843" y="3678"/>
                      <a:pt x="2124" y="3354"/>
                    </a:cubicBezTo>
                    <a:cubicBezTo>
                      <a:pt x="2293" y="3171"/>
                      <a:pt x="2518" y="3017"/>
                      <a:pt x="2771" y="2904"/>
                    </a:cubicBezTo>
                    <a:lnTo>
                      <a:pt x="2771" y="2904"/>
                    </a:lnTo>
                    <a:cubicBezTo>
                      <a:pt x="2715" y="2974"/>
                      <a:pt x="2673" y="3045"/>
                      <a:pt x="2631" y="3129"/>
                    </a:cubicBezTo>
                    <a:cubicBezTo>
                      <a:pt x="2307" y="3846"/>
                      <a:pt x="2603" y="4718"/>
                      <a:pt x="3320" y="5155"/>
                    </a:cubicBezTo>
                    <a:cubicBezTo>
                      <a:pt x="3673" y="5379"/>
                      <a:pt x="4056" y="5475"/>
                      <a:pt x="4435" y="5475"/>
                    </a:cubicBezTo>
                    <a:cubicBezTo>
                      <a:pt x="5175" y="5475"/>
                      <a:pt x="5898" y="5108"/>
                      <a:pt x="6344" y="4606"/>
                    </a:cubicBezTo>
                    <a:cubicBezTo>
                      <a:pt x="7118" y="3762"/>
                      <a:pt x="7343" y="2510"/>
                      <a:pt x="6879" y="1554"/>
                    </a:cubicBezTo>
                    <a:cubicBezTo>
                      <a:pt x="6355" y="483"/>
                      <a:pt x="5158" y="0"/>
                      <a:pt x="40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5" name="Google Shape;7625;p30"/>
              <p:cNvSpPr/>
              <p:nvPr/>
            </p:nvSpPr>
            <p:spPr>
              <a:xfrm>
                <a:off x="369975" y="2372550"/>
                <a:ext cx="9175" cy="7400"/>
              </a:xfrm>
              <a:custGeom>
                <a:avLst/>
                <a:gdLst/>
                <a:ahLst/>
                <a:cxnLst/>
                <a:rect l="l" t="t" r="r" b="b"/>
                <a:pathLst>
                  <a:path w="367" h="296" extrusionOk="0">
                    <a:moveTo>
                      <a:pt x="85" y="1"/>
                    </a:moveTo>
                    <a:cubicBezTo>
                      <a:pt x="71" y="1"/>
                      <a:pt x="57" y="1"/>
                      <a:pt x="43" y="15"/>
                    </a:cubicBezTo>
                    <a:cubicBezTo>
                      <a:pt x="29" y="15"/>
                      <a:pt x="29" y="29"/>
                      <a:pt x="15" y="43"/>
                    </a:cubicBezTo>
                    <a:cubicBezTo>
                      <a:pt x="1" y="57"/>
                      <a:pt x="1" y="71"/>
                      <a:pt x="1" y="85"/>
                    </a:cubicBezTo>
                    <a:cubicBezTo>
                      <a:pt x="1" y="85"/>
                      <a:pt x="1" y="99"/>
                      <a:pt x="1" y="113"/>
                    </a:cubicBezTo>
                    <a:cubicBezTo>
                      <a:pt x="1" y="127"/>
                      <a:pt x="1" y="127"/>
                      <a:pt x="15" y="141"/>
                    </a:cubicBezTo>
                    <a:cubicBezTo>
                      <a:pt x="15" y="155"/>
                      <a:pt x="29" y="155"/>
                      <a:pt x="29" y="169"/>
                    </a:cubicBezTo>
                    <a:cubicBezTo>
                      <a:pt x="43" y="183"/>
                      <a:pt x="57" y="198"/>
                      <a:pt x="85" y="212"/>
                    </a:cubicBezTo>
                    <a:cubicBezTo>
                      <a:pt x="99" y="212"/>
                      <a:pt x="113" y="226"/>
                      <a:pt x="113" y="226"/>
                    </a:cubicBezTo>
                    <a:cubicBezTo>
                      <a:pt x="141" y="254"/>
                      <a:pt x="170" y="268"/>
                      <a:pt x="198" y="282"/>
                    </a:cubicBezTo>
                    <a:cubicBezTo>
                      <a:pt x="226" y="296"/>
                      <a:pt x="254" y="296"/>
                      <a:pt x="282" y="296"/>
                    </a:cubicBezTo>
                    <a:cubicBezTo>
                      <a:pt x="310" y="282"/>
                      <a:pt x="338" y="268"/>
                      <a:pt x="352" y="240"/>
                    </a:cubicBezTo>
                    <a:cubicBezTo>
                      <a:pt x="352" y="226"/>
                      <a:pt x="366" y="212"/>
                      <a:pt x="366" y="198"/>
                    </a:cubicBezTo>
                    <a:cubicBezTo>
                      <a:pt x="366" y="183"/>
                      <a:pt x="366" y="169"/>
                      <a:pt x="352" y="155"/>
                    </a:cubicBezTo>
                    <a:cubicBezTo>
                      <a:pt x="352" y="141"/>
                      <a:pt x="352" y="127"/>
                      <a:pt x="338" y="113"/>
                    </a:cubicBezTo>
                    <a:cubicBezTo>
                      <a:pt x="338" y="99"/>
                      <a:pt x="324" y="99"/>
                      <a:pt x="310" y="85"/>
                    </a:cubicBezTo>
                    <a:cubicBezTo>
                      <a:pt x="282" y="71"/>
                      <a:pt x="254" y="57"/>
                      <a:pt x="226" y="43"/>
                    </a:cubicBezTo>
                    <a:cubicBezTo>
                      <a:pt x="212" y="43"/>
                      <a:pt x="198" y="29"/>
                      <a:pt x="184" y="29"/>
                    </a:cubicBezTo>
                    <a:cubicBezTo>
                      <a:pt x="170" y="15"/>
                      <a:pt x="170" y="15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6" name="Google Shape;7626;p30"/>
              <p:cNvSpPr/>
              <p:nvPr/>
            </p:nvSpPr>
            <p:spPr>
              <a:xfrm>
                <a:off x="237400" y="2362300"/>
                <a:ext cx="163750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6550" h="8115" extrusionOk="0">
                    <a:moveTo>
                      <a:pt x="3697" y="1"/>
                    </a:moveTo>
                    <a:cubicBezTo>
                      <a:pt x="3137" y="1"/>
                      <a:pt x="2567" y="182"/>
                      <a:pt x="2111" y="481"/>
                    </a:cubicBezTo>
                    <a:cubicBezTo>
                      <a:pt x="704" y="1381"/>
                      <a:pt x="1" y="3688"/>
                      <a:pt x="1014" y="5137"/>
                    </a:cubicBezTo>
                    <a:cubicBezTo>
                      <a:pt x="1267" y="5502"/>
                      <a:pt x="1633" y="5770"/>
                      <a:pt x="2012" y="5995"/>
                    </a:cubicBezTo>
                    <a:cubicBezTo>
                      <a:pt x="2462" y="6262"/>
                      <a:pt x="2913" y="6543"/>
                      <a:pt x="3363" y="6797"/>
                    </a:cubicBezTo>
                    <a:cubicBezTo>
                      <a:pt x="4291" y="7303"/>
                      <a:pt x="5247" y="7781"/>
                      <a:pt x="6260" y="8105"/>
                    </a:cubicBezTo>
                    <a:cubicBezTo>
                      <a:pt x="6280" y="8111"/>
                      <a:pt x="6299" y="8114"/>
                      <a:pt x="6316" y="8114"/>
                    </a:cubicBezTo>
                    <a:cubicBezTo>
                      <a:pt x="6487" y="8114"/>
                      <a:pt x="6550" y="7831"/>
                      <a:pt x="6359" y="7767"/>
                    </a:cubicBezTo>
                    <a:cubicBezTo>
                      <a:pt x="5360" y="7444"/>
                      <a:pt x="4418" y="6965"/>
                      <a:pt x="3503" y="6459"/>
                    </a:cubicBezTo>
                    <a:cubicBezTo>
                      <a:pt x="2772" y="6051"/>
                      <a:pt x="1886" y="5685"/>
                      <a:pt x="1365" y="5010"/>
                    </a:cubicBezTo>
                    <a:cubicBezTo>
                      <a:pt x="831" y="4321"/>
                      <a:pt x="817" y="3336"/>
                      <a:pt x="1042" y="2535"/>
                    </a:cubicBezTo>
                    <a:cubicBezTo>
                      <a:pt x="1267" y="1761"/>
                      <a:pt x="1717" y="1044"/>
                      <a:pt x="2420" y="650"/>
                    </a:cubicBezTo>
                    <a:cubicBezTo>
                      <a:pt x="2837" y="404"/>
                      <a:pt x="3288" y="297"/>
                      <a:pt x="3746" y="297"/>
                    </a:cubicBezTo>
                    <a:cubicBezTo>
                      <a:pt x="4077" y="297"/>
                      <a:pt x="4411" y="353"/>
                      <a:pt x="4741" y="453"/>
                    </a:cubicBezTo>
                    <a:cubicBezTo>
                      <a:pt x="4753" y="458"/>
                      <a:pt x="4764" y="460"/>
                      <a:pt x="4774" y="460"/>
                    </a:cubicBezTo>
                    <a:cubicBezTo>
                      <a:pt x="4854" y="460"/>
                      <a:pt x="4898" y="334"/>
                      <a:pt x="4811" y="284"/>
                    </a:cubicBezTo>
                    <a:cubicBezTo>
                      <a:pt x="4471" y="88"/>
                      <a:pt x="4087" y="1"/>
                      <a:pt x="3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7" name="Google Shape;7627;p30"/>
              <p:cNvSpPr/>
              <p:nvPr/>
            </p:nvSpPr>
            <p:spPr>
              <a:xfrm>
                <a:off x="272975" y="2504850"/>
                <a:ext cx="90325" cy="52175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2087" extrusionOk="0">
                    <a:moveTo>
                      <a:pt x="185" y="1"/>
                    </a:moveTo>
                    <a:cubicBezTo>
                      <a:pt x="72" y="1"/>
                      <a:pt x="1" y="149"/>
                      <a:pt x="111" y="222"/>
                    </a:cubicBezTo>
                    <a:cubicBezTo>
                      <a:pt x="631" y="546"/>
                      <a:pt x="1138" y="884"/>
                      <a:pt x="1672" y="1179"/>
                    </a:cubicBezTo>
                    <a:cubicBezTo>
                      <a:pt x="1926" y="1334"/>
                      <a:pt x="2179" y="1474"/>
                      <a:pt x="2446" y="1615"/>
                    </a:cubicBezTo>
                    <a:cubicBezTo>
                      <a:pt x="2713" y="1770"/>
                      <a:pt x="2981" y="1938"/>
                      <a:pt x="3276" y="2065"/>
                    </a:cubicBezTo>
                    <a:cubicBezTo>
                      <a:pt x="3305" y="2080"/>
                      <a:pt x="3334" y="2086"/>
                      <a:pt x="3362" y="2086"/>
                    </a:cubicBezTo>
                    <a:cubicBezTo>
                      <a:pt x="3515" y="2086"/>
                      <a:pt x="3612" y="1877"/>
                      <a:pt x="3445" y="1770"/>
                    </a:cubicBezTo>
                    <a:cubicBezTo>
                      <a:pt x="3192" y="1587"/>
                      <a:pt x="2896" y="1446"/>
                      <a:pt x="2629" y="1291"/>
                    </a:cubicBezTo>
                    <a:cubicBezTo>
                      <a:pt x="2376" y="1137"/>
                      <a:pt x="2122" y="996"/>
                      <a:pt x="1869" y="855"/>
                    </a:cubicBezTo>
                    <a:cubicBezTo>
                      <a:pt x="1335" y="560"/>
                      <a:pt x="786" y="279"/>
                      <a:pt x="238" y="11"/>
                    </a:cubicBezTo>
                    <a:cubicBezTo>
                      <a:pt x="219" y="4"/>
                      <a:pt x="202" y="1"/>
                      <a:pt x="18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8" name="Google Shape;7628;p30"/>
              <p:cNvSpPr/>
              <p:nvPr/>
            </p:nvSpPr>
            <p:spPr>
              <a:xfrm>
                <a:off x="318650" y="2377825"/>
                <a:ext cx="1407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82" extrusionOk="0">
                    <a:moveTo>
                      <a:pt x="267" y="1"/>
                    </a:moveTo>
                    <a:cubicBezTo>
                      <a:pt x="239" y="1"/>
                      <a:pt x="197" y="1"/>
                      <a:pt x="155" y="15"/>
                    </a:cubicBezTo>
                    <a:cubicBezTo>
                      <a:pt x="127" y="15"/>
                      <a:pt x="99" y="29"/>
                      <a:pt x="70" y="43"/>
                    </a:cubicBezTo>
                    <a:cubicBezTo>
                      <a:pt x="28" y="71"/>
                      <a:pt x="0" y="99"/>
                      <a:pt x="0" y="155"/>
                    </a:cubicBezTo>
                    <a:cubicBezTo>
                      <a:pt x="0" y="183"/>
                      <a:pt x="28" y="240"/>
                      <a:pt x="70" y="254"/>
                    </a:cubicBezTo>
                    <a:cubicBezTo>
                      <a:pt x="85" y="268"/>
                      <a:pt x="113" y="268"/>
                      <a:pt x="127" y="268"/>
                    </a:cubicBezTo>
                    <a:cubicBezTo>
                      <a:pt x="155" y="282"/>
                      <a:pt x="169" y="282"/>
                      <a:pt x="197" y="282"/>
                    </a:cubicBezTo>
                    <a:lnTo>
                      <a:pt x="267" y="282"/>
                    </a:lnTo>
                    <a:cubicBezTo>
                      <a:pt x="324" y="268"/>
                      <a:pt x="380" y="268"/>
                      <a:pt x="436" y="254"/>
                    </a:cubicBezTo>
                    <a:cubicBezTo>
                      <a:pt x="450" y="254"/>
                      <a:pt x="478" y="254"/>
                      <a:pt x="492" y="240"/>
                    </a:cubicBezTo>
                    <a:cubicBezTo>
                      <a:pt x="506" y="226"/>
                      <a:pt x="521" y="226"/>
                      <a:pt x="521" y="226"/>
                    </a:cubicBezTo>
                    <a:cubicBezTo>
                      <a:pt x="549" y="198"/>
                      <a:pt x="563" y="155"/>
                      <a:pt x="563" y="127"/>
                    </a:cubicBezTo>
                    <a:cubicBezTo>
                      <a:pt x="563" y="99"/>
                      <a:pt x="549" y="57"/>
                      <a:pt x="521" y="43"/>
                    </a:cubicBezTo>
                    <a:cubicBezTo>
                      <a:pt x="506" y="15"/>
                      <a:pt x="464" y="1"/>
                      <a:pt x="4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29" name="Google Shape;7629;p30"/>
              <p:cNvSpPr/>
              <p:nvPr/>
            </p:nvSpPr>
            <p:spPr>
              <a:xfrm>
                <a:off x="254650" y="2379450"/>
                <a:ext cx="63675" cy="151725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6069" extrusionOk="0">
                    <a:moveTo>
                      <a:pt x="2162" y="0"/>
                    </a:moveTo>
                    <a:cubicBezTo>
                      <a:pt x="2150" y="0"/>
                      <a:pt x="2137" y="2"/>
                      <a:pt x="2124" y="6"/>
                    </a:cubicBezTo>
                    <a:cubicBezTo>
                      <a:pt x="802" y="386"/>
                      <a:pt x="0" y="1750"/>
                      <a:pt x="99" y="3086"/>
                    </a:cubicBezTo>
                    <a:cubicBezTo>
                      <a:pt x="155" y="3790"/>
                      <a:pt x="408" y="4437"/>
                      <a:pt x="844" y="4985"/>
                    </a:cubicBezTo>
                    <a:cubicBezTo>
                      <a:pt x="1055" y="5253"/>
                      <a:pt x="1294" y="5478"/>
                      <a:pt x="1561" y="5674"/>
                    </a:cubicBezTo>
                    <a:cubicBezTo>
                      <a:pt x="1815" y="5857"/>
                      <a:pt x="2110" y="6068"/>
                      <a:pt x="2434" y="6068"/>
                    </a:cubicBezTo>
                    <a:cubicBezTo>
                      <a:pt x="2518" y="6054"/>
                      <a:pt x="2546" y="5970"/>
                      <a:pt x="2490" y="5914"/>
                    </a:cubicBezTo>
                    <a:cubicBezTo>
                      <a:pt x="2307" y="5703"/>
                      <a:pt x="2026" y="5604"/>
                      <a:pt x="1801" y="5449"/>
                    </a:cubicBezTo>
                    <a:cubicBezTo>
                      <a:pt x="1561" y="5281"/>
                      <a:pt x="1350" y="5084"/>
                      <a:pt x="1154" y="4859"/>
                    </a:cubicBezTo>
                    <a:cubicBezTo>
                      <a:pt x="732" y="4380"/>
                      <a:pt x="478" y="3776"/>
                      <a:pt x="408" y="3143"/>
                    </a:cubicBezTo>
                    <a:cubicBezTo>
                      <a:pt x="281" y="1863"/>
                      <a:pt x="1013" y="709"/>
                      <a:pt x="2180" y="217"/>
                    </a:cubicBezTo>
                    <a:cubicBezTo>
                      <a:pt x="2295" y="166"/>
                      <a:pt x="2271" y="0"/>
                      <a:pt x="21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0" name="Google Shape;7630;p30"/>
              <p:cNvSpPr/>
              <p:nvPr/>
            </p:nvSpPr>
            <p:spPr>
              <a:xfrm>
                <a:off x="256050" y="2444375"/>
                <a:ext cx="205375" cy="125225"/>
              </a:xfrm>
              <a:custGeom>
                <a:avLst/>
                <a:gdLst/>
                <a:ahLst/>
                <a:cxnLst/>
                <a:rect l="l" t="t" r="r" b="b"/>
                <a:pathLst>
                  <a:path w="8215" h="5009" extrusionOk="0">
                    <a:moveTo>
                      <a:pt x="146" y="1"/>
                    </a:moveTo>
                    <a:cubicBezTo>
                      <a:pt x="99" y="1"/>
                      <a:pt x="50" y="32"/>
                      <a:pt x="43" y="96"/>
                    </a:cubicBezTo>
                    <a:cubicBezTo>
                      <a:pt x="0" y="1868"/>
                      <a:pt x="1688" y="2852"/>
                      <a:pt x="3053" y="3556"/>
                    </a:cubicBezTo>
                    <a:cubicBezTo>
                      <a:pt x="3854" y="3978"/>
                      <a:pt x="4670" y="4343"/>
                      <a:pt x="5528" y="4611"/>
                    </a:cubicBezTo>
                    <a:cubicBezTo>
                      <a:pt x="5964" y="4751"/>
                      <a:pt x="6400" y="4878"/>
                      <a:pt x="6850" y="4962"/>
                    </a:cubicBezTo>
                    <a:cubicBezTo>
                      <a:pt x="7069" y="4997"/>
                      <a:pt x="7279" y="5008"/>
                      <a:pt x="7492" y="5008"/>
                    </a:cubicBezTo>
                    <a:cubicBezTo>
                      <a:pt x="7705" y="5008"/>
                      <a:pt x="7920" y="4997"/>
                      <a:pt x="8145" y="4990"/>
                    </a:cubicBezTo>
                    <a:cubicBezTo>
                      <a:pt x="8215" y="4976"/>
                      <a:pt x="8215" y="4878"/>
                      <a:pt x="8145" y="4878"/>
                    </a:cubicBezTo>
                    <a:cubicBezTo>
                      <a:pt x="7709" y="4822"/>
                      <a:pt x="7272" y="4695"/>
                      <a:pt x="6836" y="4597"/>
                    </a:cubicBezTo>
                    <a:cubicBezTo>
                      <a:pt x="6457" y="4512"/>
                      <a:pt x="6091" y="4428"/>
                      <a:pt x="5725" y="4301"/>
                    </a:cubicBezTo>
                    <a:cubicBezTo>
                      <a:pt x="4938" y="4048"/>
                      <a:pt x="4178" y="3696"/>
                      <a:pt x="3432" y="3345"/>
                    </a:cubicBezTo>
                    <a:cubicBezTo>
                      <a:pt x="2096" y="2684"/>
                      <a:pt x="310" y="1812"/>
                      <a:pt x="239" y="96"/>
                    </a:cubicBezTo>
                    <a:cubicBezTo>
                      <a:pt x="239" y="32"/>
                      <a:pt x="194" y="1"/>
                      <a:pt x="1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1" name="Google Shape;7631;p30"/>
              <p:cNvSpPr/>
              <p:nvPr/>
            </p:nvSpPr>
            <p:spPr>
              <a:xfrm>
                <a:off x="406450" y="2522700"/>
                <a:ext cx="80250" cy="56325"/>
              </a:xfrm>
              <a:custGeom>
                <a:avLst/>
                <a:gdLst/>
                <a:ahLst/>
                <a:cxnLst/>
                <a:rect l="l" t="t" r="r" b="b"/>
                <a:pathLst>
                  <a:path w="3210" h="2253" extrusionOk="0">
                    <a:moveTo>
                      <a:pt x="108" y="1"/>
                    </a:moveTo>
                    <a:cubicBezTo>
                      <a:pt x="50" y="1"/>
                      <a:pt x="0" y="95"/>
                      <a:pt x="47" y="141"/>
                    </a:cubicBezTo>
                    <a:cubicBezTo>
                      <a:pt x="483" y="592"/>
                      <a:pt x="961" y="985"/>
                      <a:pt x="1467" y="1323"/>
                    </a:cubicBezTo>
                    <a:cubicBezTo>
                      <a:pt x="1735" y="1506"/>
                      <a:pt x="1988" y="1675"/>
                      <a:pt x="2255" y="1829"/>
                    </a:cubicBezTo>
                    <a:cubicBezTo>
                      <a:pt x="2396" y="1914"/>
                      <a:pt x="2536" y="1998"/>
                      <a:pt x="2677" y="2083"/>
                    </a:cubicBezTo>
                    <a:cubicBezTo>
                      <a:pt x="2790" y="2153"/>
                      <a:pt x="2916" y="2223"/>
                      <a:pt x="3057" y="2251"/>
                    </a:cubicBezTo>
                    <a:cubicBezTo>
                      <a:pt x="3062" y="2252"/>
                      <a:pt x="3067" y="2252"/>
                      <a:pt x="3071" y="2252"/>
                    </a:cubicBezTo>
                    <a:cubicBezTo>
                      <a:pt x="3186" y="2252"/>
                      <a:pt x="3209" y="2093"/>
                      <a:pt x="3155" y="2012"/>
                    </a:cubicBezTo>
                    <a:cubicBezTo>
                      <a:pt x="3057" y="1900"/>
                      <a:pt x="2888" y="1829"/>
                      <a:pt x="2762" y="1759"/>
                    </a:cubicBezTo>
                    <a:cubicBezTo>
                      <a:pt x="2635" y="1675"/>
                      <a:pt x="2508" y="1604"/>
                      <a:pt x="2382" y="1520"/>
                    </a:cubicBezTo>
                    <a:cubicBezTo>
                      <a:pt x="2129" y="1365"/>
                      <a:pt x="1875" y="1210"/>
                      <a:pt x="1636" y="1042"/>
                    </a:cubicBezTo>
                    <a:cubicBezTo>
                      <a:pt x="1144" y="704"/>
                      <a:pt x="652" y="352"/>
                      <a:pt x="145" y="15"/>
                    </a:cubicBezTo>
                    <a:cubicBezTo>
                      <a:pt x="133" y="5"/>
                      <a:pt x="120" y="1"/>
                      <a:pt x="1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2" name="Google Shape;7632;p30"/>
              <p:cNvSpPr/>
              <p:nvPr/>
            </p:nvSpPr>
            <p:spPr>
              <a:xfrm>
                <a:off x="448750" y="2481200"/>
                <a:ext cx="7050" cy="74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7" extrusionOk="0">
                    <a:moveTo>
                      <a:pt x="99" y="1"/>
                    </a:moveTo>
                    <a:cubicBezTo>
                      <a:pt x="85" y="15"/>
                      <a:pt x="71" y="15"/>
                      <a:pt x="57" y="29"/>
                    </a:cubicBezTo>
                    <a:cubicBezTo>
                      <a:pt x="43" y="43"/>
                      <a:pt x="29" y="43"/>
                      <a:pt x="15" y="57"/>
                    </a:cubicBezTo>
                    <a:cubicBezTo>
                      <a:pt x="15" y="85"/>
                      <a:pt x="1" y="99"/>
                      <a:pt x="1" y="128"/>
                    </a:cubicBezTo>
                    <a:cubicBezTo>
                      <a:pt x="1" y="142"/>
                      <a:pt x="1" y="142"/>
                      <a:pt x="15" y="156"/>
                    </a:cubicBezTo>
                    <a:cubicBezTo>
                      <a:pt x="15" y="184"/>
                      <a:pt x="29" y="198"/>
                      <a:pt x="43" y="212"/>
                    </a:cubicBezTo>
                    <a:lnTo>
                      <a:pt x="85" y="254"/>
                    </a:lnTo>
                    <a:cubicBezTo>
                      <a:pt x="85" y="268"/>
                      <a:pt x="99" y="268"/>
                      <a:pt x="99" y="268"/>
                    </a:cubicBezTo>
                    <a:cubicBezTo>
                      <a:pt x="113" y="282"/>
                      <a:pt x="127" y="282"/>
                      <a:pt x="127" y="282"/>
                    </a:cubicBezTo>
                    <a:lnTo>
                      <a:pt x="155" y="282"/>
                    </a:lnTo>
                    <a:cubicBezTo>
                      <a:pt x="155" y="296"/>
                      <a:pt x="169" y="296"/>
                      <a:pt x="169" y="296"/>
                    </a:cubicBezTo>
                    <a:lnTo>
                      <a:pt x="212" y="296"/>
                    </a:lnTo>
                    <a:cubicBezTo>
                      <a:pt x="226" y="296"/>
                      <a:pt x="240" y="282"/>
                      <a:pt x="240" y="282"/>
                    </a:cubicBezTo>
                    <a:cubicBezTo>
                      <a:pt x="254" y="268"/>
                      <a:pt x="254" y="268"/>
                      <a:pt x="268" y="254"/>
                    </a:cubicBezTo>
                    <a:cubicBezTo>
                      <a:pt x="268" y="240"/>
                      <a:pt x="282" y="226"/>
                      <a:pt x="282" y="212"/>
                    </a:cubicBezTo>
                    <a:cubicBezTo>
                      <a:pt x="282" y="198"/>
                      <a:pt x="282" y="198"/>
                      <a:pt x="282" y="184"/>
                    </a:cubicBezTo>
                    <a:cubicBezTo>
                      <a:pt x="282" y="170"/>
                      <a:pt x="282" y="170"/>
                      <a:pt x="282" y="156"/>
                    </a:cubicBezTo>
                    <a:cubicBezTo>
                      <a:pt x="282" y="142"/>
                      <a:pt x="268" y="142"/>
                      <a:pt x="268" y="128"/>
                    </a:cubicBezTo>
                    <a:cubicBezTo>
                      <a:pt x="268" y="128"/>
                      <a:pt x="268" y="113"/>
                      <a:pt x="268" y="113"/>
                    </a:cubicBezTo>
                    <a:cubicBezTo>
                      <a:pt x="254" y="99"/>
                      <a:pt x="240" y="85"/>
                      <a:pt x="240" y="57"/>
                    </a:cubicBezTo>
                    <a:cubicBezTo>
                      <a:pt x="226" y="43"/>
                      <a:pt x="212" y="29"/>
                      <a:pt x="183" y="15"/>
                    </a:cubicBezTo>
                    <a:cubicBezTo>
                      <a:pt x="169" y="15"/>
                      <a:pt x="155" y="1"/>
                      <a:pt x="1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3" name="Google Shape;7633;p30"/>
              <p:cNvSpPr/>
              <p:nvPr/>
            </p:nvSpPr>
            <p:spPr>
              <a:xfrm>
                <a:off x="460675" y="2494100"/>
                <a:ext cx="83825" cy="100000"/>
              </a:xfrm>
              <a:custGeom>
                <a:avLst/>
                <a:gdLst/>
                <a:ahLst/>
                <a:cxnLst/>
                <a:rect l="l" t="t" r="r" b="b"/>
                <a:pathLst>
                  <a:path w="3353" h="4000" extrusionOk="0">
                    <a:moveTo>
                      <a:pt x="158" y="0"/>
                    </a:moveTo>
                    <a:cubicBezTo>
                      <a:pt x="70" y="0"/>
                      <a:pt x="0" y="102"/>
                      <a:pt x="86" y="188"/>
                    </a:cubicBezTo>
                    <a:cubicBezTo>
                      <a:pt x="1183" y="1271"/>
                      <a:pt x="2126" y="2537"/>
                      <a:pt x="2885" y="3888"/>
                    </a:cubicBezTo>
                    <a:cubicBezTo>
                      <a:pt x="2929" y="3967"/>
                      <a:pt x="2995" y="3999"/>
                      <a:pt x="3061" y="3999"/>
                    </a:cubicBezTo>
                    <a:cubicBezTo>
                      <a:pt x="3206" y="3999"/>
                      <a:pt x="3352" y="3841"/>
                      <a:pt x="3265" y="3677"/>
                    </a:cubicBezTo>
                    <a:cubicBezTo>
                      <a:pt x="2477" y="2284"/>
                      <a:pt x="1436" y="1074"/>
                      <a:pt x="241" y="34"/>
                    </a:cubicBezTo>
                    <a:cubicBezTo>
                      <a:pt x="214" y="10"/>
                      <a:pt x="185" y="0"/>
                      <a:pt x="15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4" name="Google Shape;7634;p30"/>
              <p:cNvSpPr/>
              <p:nvPr/>
            </p:nvSpPr>
            <p:spPr>
              <a:xfrm>
                <a:off x="311250" y="2395775"/>
                <a:ext cx="62625" cy="51375"/>
              </a:xfrm>
              <a:custGeom>
                <a:avLst/>
                <a:gdLst/>
                <a:ahLst/>
                <a:cxnLst/>
                <a:rect l="l" t="t" r="r" b="b"/>
                <a:pathLst>
                  <a:path w="2505" h="2055" extrusionOk="0">
                    <a:moveTo>
                      <a:pt x="904" y="515"/>
                    </a:moveTo>
                    <a:cubicBezTo>
                      <a:pt x="1063" y="515"/>
                      <a:pt x="1221" y="531"/>
                      <a:pt x="1379" y="563"/>
                    </a:cubicBezTo>
                    <a:cubicBezTo>
                      <a:pt x="1548" y="591"/>
                      <a:pt x="1773" y="633"/>
                      <a:pt x="1900" y="745"/>
                    </a:cubicBezTo>
                    <a:cubicBezTo>
                      <a:pt x="2167" y="956"/>
                      <a:pt x="1843" y="1336"/>
                      <a:pt x="1618" y="1463"/>
                    </a:cubicBezTo>
                    <a:cubicBezTo>
                      <a:pt x="1478" y="1554"/>
                      <a:pt x="1316" y="1603"/>
                      <a:pt x="1156" y="1603"/>
                    </a:cubicBezTo>
                    <a:cubicBezTo>
                      <a:pt x="996" y="1603"/>
                      <a:pt x="838" y="1554"/>
                      <a:pt x="704" y="1449"/>
                    </a:cubicBezTo>
                    <a:cubicBezTo>
                      <a:pt x="451" y="1238"/>
                      <a:pt x="352" y="830"/>
                      <a:pt x="507" y="534"/>
                    </a:cubicBezTo>
                    <a:cubicBezTo>
                      <a:pt x="509" y="532"/>
                      <a:pt x="510" y="529"/>
                      <a:pt x="512" y="526"/>
                    </a:cubicBezTo>
                    <a:lnTo>
                      <a:pt x="512" y="526"/>
                    </a:lnTo>
                    <a:cubicBezTo>
                      <a:pt x="586" y="520"/>
                      <a:pt x="662" y="520"/>
                      <a:pt x="746" y="520"/>
                    </a:cubicBezTo>
                    <a:cubicBezTo>
                      <a:pt x="799" y="517"/>
                      <a:pt x="852" y="515"/>
                      <a:pt x="904" y="515"/>
                    </a:cubicBezTo>
                    <a:close/>
                    <a:moveTo>
                      <a:pt x="875" y="0"/>
                    </a:moveTo>
                    <a:cubicBezTo>
                      <a:pt x="780" y="0"/>
                      <a:pt x="685" y="5"/>
                      <a:pt x="591" y="14"/>
                    </a:cubicBezTo>
                    <a:cubicBezTo>
                      <a:pt x="479" y="14"/>
                      <a:pt x="338" y="28"/>
                      <a:pt x="212" y="84"/>
                    </a:cubicBezTo>
                    <a:cubicBezTo>
                      <a:pt x="99" y="141"/>
                      <a:pt x="1" y="281"/>
                      <a:pt x="85" y="408"/>
                    </a:cubicBezTo>
                    <a:cubicBezTo>
                      <a:pt x="116" y="464"/>
                      <a:pt x="162" y="498"/>
                      <a:pt x="215" y="518"/>
                    </a:cubicBezTo>
                    <a:lnTo>
                      <a:pt x="215" y="518"/>
                    </a:lnTo>
                    <a:cubicBezTo>
                      <a:pt x="128" y="661"/>
                      <a:pt x="75" y="815"/>
                      <a:pt x="85" y="985"/>
                    </a:cubicBezTo>
                    <a:cubicBezTo>
                      <a:pt x="85" y="1210"/>
                      <a:pt x="155" y="1421"/>
                      <a:pt x="282" y="1589"/>
                    </a:cubicBezTo>
                    <a:cubicBezTo>
                      <a:pt x="508" y="1895"/>
                      <a:pt x="861" y="2054"/>
                      <a:pt x="1225" y="2054"/>
                    </a:cubicBezTo>
                    <a:cubicBezTo>
                      <a:pt x="1314" y="2054"/>
                      <a:pt x="1403" y="2045"/>
                      <a:pt x="1492" y="2025"/>
                    </a:cubicBezTo>
                    <a:cubicBezTo>
                      <a:pt x="1900" y="1955"/>
                      <a:pt x="2265" y="1646"/>
                      <a:pt x="2420" y="1266"/>
                    </a:cubicBezTo>
                    <a:cubicBezTo>
                      <a:pt x="2504" y="1055"/>
                      <a:pt x="2504" y="816"/>
                      <a:pt x="2406" y="605"/>
                    </a:cubicBezTo>
                    <a:cubicBezTo>
                      <a:pt x="2308" y="394"/>
                      <a:pt x="2111" y="267"/>
                      <a:pt x="1900" y="183"/>
                    </a:cubicBezTo>
                    <a:cubicBezTo>
                      <a:pt x="1579" y="61"/>
                      <a:pt x="1224" y="0"/>
                      <a:pt x="87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5" name="Google Shape;7635;p30"/>
              <p:cNvSpPr/>
              <p:nvPr/>
            </p:nvSpPr>
            <p:spPr>
              <a:xfrm>
                <a:off x="235300" y="2656400"/>
                <a:ext cx="311925" cy="258925"/>
              </a:xfrm>
              <a:custGeom>
                <a:avLst/>
                <a:gdLst/>
                <a:ahLst/>
                <a:cxnLst/>
                <a:rect l="l" t="t" r="r" b="b"/>
                <a:pathLst>
                  <a:path w="12477" h="10357" extrusionOk="0">
                    <a:moveTo>
                      <a:pt x="11928" y="631"/>
                    </a:moveTo>
                    <a:cubicBezTo>
                      <a:pt x="11661" y="1911"/>
                      <a:pt x="11352" y="2994"/>
                      <a:pt x="10620" y="3922"/>
                    </a:cubicBezTo>
                    <a:cubicBezTo>
                      <a:pt x="9959" y="4752"/>
                      <a:pt x="8975" y="5315"/>
                      <a:pt x="7934" y="5484"/>
                    </a:cubicBezTo>
                    <a:cubicBezTo>
                      <a:pt x="7948" y="4443"/>
                      <a:pt x="8398" y="3402"/>
                      <a:pt x="9115" y="2656"/>
                    </a:cubicBezTo>
                    <a:cubicBezTo>
                      <a:pt x="9495" y="2403"/>
                      <a:pt x="9861" y="2136"/>
                      <a:pt x="10212" y="1869"/>
                    </a:cubicBezTo>
                    <a:cubicBezTo>
                      <a:pt x="10311" y="1798"/>
                      <a:pt x="10325" y="1658"/>
                      <a:pt x="10269" y="1559"/>
                    </a:cubicBezTo>
                    <a:cubicBezTo>
                      <a:pt x="10227" y="1486"/>
                      <a:pt x="10139" y="1444"/>
                      <a:pt x="10057" y="1444"/>
                    </a:cubicBezTo>
                    <a:cubicBezTo>
                      <a:pt x="10028" y="1444"/>
                      <a:pt x="9999" y="1450"/>
                      <a:pt x="9973" y="1461"/>
                    </a:cubicBezTo>
                    <a:cubicBezTo>
                      <a:pt x="9523" y="1672"/>
                      <a:pt x="9129" y="1967"/>
                      <a:pt x="8792" y="2319"/>
                    </a:cubicBezTo>
                    <a:cubicBezTo>
                      <a:pt x="7807" y="2966"/>
                      <a:pt x="6724" y="3528"/>
                      <a:pt x="5613" y="3725"/>
                    </a:cubicBezTo>
                    <a:cubicBezTo>
                      <a:pt x="5725" y="3599"/>
                      <a:pt x="5824" y="3472"/>
                      <a:pt x="5936" y="3345"/>
                    </a:cubicBezTo>
                    <a:cubicBezTo>
                      <a:pt x="6204" y="3036"/>
                      <a:pt x="6471" y="2713"/>
                      <a:pt x="6738" y="2558"/>
                    </a:cubicBezTo>
                    <a:cubicBezTo>
                      <a:pt x="6837" y="2502"/>
                      <a:pt x="6879" y="2375"/>
                      <a:pt x="6837" y="2262"/>
                    </a:cubicBezTo>
                    <a:cubicBezTo>
                      <a:pt x="6801" y="2179"/>
                      <a:pt x="6714" y="2115"/>
                      <a:pt x="6620" y="2115"/>
                    </a:cubicBezTo>
                    <a:cubicBezTo>
                      <a:pt x="6603" y="2115"/>
                      <a:pt x="6586" y="2118"/>
                      <a:pt x="6569" y="2122"/>
                    </a:cubicBezTo>
                    <a:cubicBezTo>
                      <a:pt x="5669" y="2333"/>
                      <a:pt x="4825" y="2713"/>
                      <a:pt x="4009" y="3078"/>
                    </a:cubicBezTo>
                    <a:lnTo>
                      <a:pt x="3883" y="3134"/>
                    </a:lnTo>
                    <a:cubicBezTo>
                      <a:pt x="2434" y="3782"/>
                      <a:pt x="1562" y="4682"/>
                      <a:pt x="1379" y="5737"/>
                    </a:cubicBezTo>
                    <a:cubicBezTo>
                      <a:pt x="1266" y="6327"/>
                      <a:pt x="1407" y="6876"/>
                      <a:pt x="1773" y="7312"/>
                    </a:cubicBezTo>
                    <a:cubicBezTo>
                      <a:pt x="2217" y="7824"/>
                      <a:pt x="2985" y="8130"/>
                      <a:pt x="3778" y="8130"/>
                    </a:cubicBezTo>
                    <a:cubicBezTo>
                      <a:pt x="3813" y="8130"/>
                      <a:pt x="3848" y="8129"/>
                      <a:pt x="3883" y="8128"/>
                    </a:cubicBezTo>
                    <a:cubicBezTo>
                      <a:pt x="3915" y="8130"/>
                      <a:pt x="3947" y="8131"/>
                      <a:pt x="3979" y="8131"/>
                    </a:cubicBezTo>
                    <a:cubicBezTo>
                      <a:pt x="4147" y="8131"/>
                      <a:pt x="4320" y="8100"/>
                      <a:pt x="4473" y="8029"/>
                    </a:cubicBezTo>
                    <a:cubicBezTo>
                      <a:pt x="4600" y="7987"/>
                      <a:pt x="4656" y="7847"/>
                      <a:pt x="4600" y="7734"/>
                    </a:cubicBezTo>
                    <a:cubicBezTo>
                      <a:pt x="4569" y="7641"/>
                      <a:pt x="4484" y="7586"/>
                      <a:pt x="4397" y="7586"/>
                    </a:cubicBezTo>
                    <a:cubicBezTo>
                      <a:pt x="4366" y="7586"/>
                      <a:pt x="4334" y="7593"/>
                      <a:pt x="4305" y="7607"/>
                    </a:cubicBezTo>
                    <a:cubicBezTo>
                      <a:pt x="4200" y="7642"/>
                      <a:pt x="4096" y="7667"/>
                      <a:pt x="3992" y="7667"/>
                    </a:cubicBezTo>
                    <a:cubicBezTo>
                      <a:pt x="3970" y="7667"/>
                      <a:pt x="3947" y="7666"/>
                      <a:pt x="3925" y="7664"/>
                    </a:cubicBezTo>
                    <a:lnTo>
                      <a:pt x="3869" y="7664"/>
                    </a:lnTo>
                    <a:cubicBezTo>
                      <a:pt x="3503" y="7622"/>
                      <a:pt x="3208" y="7340"/>
                      <a:pt x="3067" y="7031"/>
                    </a:cubicBezTo>
                    <a:cubicBezTo>
                      <a:pt x="2842" y="6538"/>
                      <a:pt x="3053" y="5920"/>
                      <a:pt x="3573" y="5596"/>
                    </a:cubicBezTo>
                    <a:cubicBezTo>
                      <a:pt x="3840" y="5432"/>
                      <a:pt x="4136" y="5360"/>
                      <a:pt x="4432" y="5360"/>
                    </a:cubicBezTo>
                    <a:cubicBezTo>
                      <a:pt x="5025" y="5360"/>
                      <a:pt x="5622" y="5648"/>
                      <a:pt x="6007" y="6060"/>
                    </a:cubicBezTo>
                    <a:cubicBezTo>
                      <a:pt x="6654" y="6778"/>
                      <a:pt x="6837" y="7818"/>
                      <a:pt x="6457" y="8606"/>
                    </a:cubicBezTo>
                    <a:cubicBezTo>
                      <a:pt x="6031" y="9492"/>
                      <a:pt x="5023" y="9888"/>
                      <a:pt x="4108" y="9888"/>
                    </a:cubicBezTo>
                    <a:cubicBezTo>
                      <a:pt x="3904" y="9888"/>
                      <a:pt x="3704" y="9868"/>
                      <a:pt x="3517" y="9830"/>
                    </a:cubicBezTo>
                    <a:cubicBezTo>
                      <a:pt x="2504" y="9633"/>
                      <a:pt x="1604" y="8972"/>
                      <a:pt x="1098" y="8072"/>
                    </a:cubicBezTo>
                    <a:cubicBezTo>
                      <a:pt x="788" y="7523"/>
                      <a:pt x="633" y="6918"/>
                      <a:pt x="633" y="6299"/>
                    </a:cubicBezTo>
                    <a:cubicBezTo>
                      <a:pt x="633" y="5877"/>
                      <a:pt x="704" y="5469"/>
                      <a:pt x="844" y="5076"/>
                    </a:cubicBezTo>
                    <a:cubicBezTo>
                      <a:pt x="1266" y="3908"/>
                      <a:pt x="2349" y="2895"/>
                      <a:pt x="3812" y="2319"/>
                    </a:cubicBezTo>
                    <a:cubicBezTo>
                      <a:pt x="5064" y="1826"/>
                      <a:pt x="6457" y="1658"/>
                      <a:pt x="7793" y="1503"/>
                    </a:cubicBezTo>
                    <a:lnTo>
                      <a:pt x="8032" y="1475"/>
                    </a:lnTo>
                    <a:cubicBezTo>
                      <a:pt x="9397" y="1306"/>
                      <a:pt x="10719" y="1123"/>
                      <a:pt x="11928" y="631"/>
                    </a:cubicBezTo>
                    <a:close/>
                    <a:moveTo>
                      <a:pt x="12250" y="0"/>
                    </a:moveTo>
                    <a:cubicBezTo>
                      <a:pt x="12213" y="0"/>
                      <a:pt x="12175" y="8"/>
                      <a:pt x="12139" y="26"/>
                    </a:cubicBezTo>
                    <a:cubicBezTo>
                      <a:pt x="10888" y="631"/>
                      <a:pt x="9453" y="828"/>
                      <a:pt x="7976" y="1011"/>
                    </a:cubicBezTo>
                    <a:lnTo>
                      <a:pt x="7737" y="1039"/>
                    </a:lnTo>
                    <a:cubicBezTo>
                      <a:pt x="6372" y="1193"/>
                      <a:pt x="4952" y="1362"/>
                      <a:pt x="3644" y="1883"/>
                    </a:cubicBezTo>
                    <a:cubicBezTo>
                      <a:pt x="2054" y="2516"/>
                      <a:pt x="873" y="3627"/>
                      <a:pt x="408" y="4921"/>
                    </a:cubicBezTo>
                    <a:cubicBezTo>
                      <a:pt x="0" y="6018"/>
                      <a:pt x="113" y="7284"/>
                      <a:pt x="690" y="8297"/>
                    </a:cubicBezTo>
                    <a:cubicBezTo>
                      <a:pt x="1252" y="9309"/>
                      <a:pt x="2279" y="10055"/>
                      <a:pt x="3419" y="10294"/>
                    </a:cubicBezTo>
                    <a:cubicBezTo>
                      <a:pt x="3628" y="10335"/>
                      <a:pt x="3850" y="10357"/>
                      <a:pt x="4077" y="10357"/>
                    </a:cubicBezTo>
                    <a:cubicBezTo>
                      <a:pt x="5159" y="10357"/>
                      <a:pt x="6355" y="9875"/>
                      <a:pt x="6879" y="8817"/>
                    </a:cubicBezTo>
                    <a:cubicBezTo>
                      <a:pt x="7343" y="7847"/>
                      <a:pt x="7118" y="6595"/>
                      <a:pt x="6344" y="5751"/>
                    </a:cubicBezTo>
                    <a:cubicBezTo>
                      <a:pt x="5898" y="5249"/>
                      <a:pt x="5181" y="4888"/>
                      <a:pt x="4442" y="4888"/>
                    </a:cubicBezTo>
                    <a:cubicBezTo>
                      <a:pt x="4063" y="4888"/>
                      <a:pt x="3678" y="4983"/>
                      <a:pt x="3320" y="5202"/>
                    </a:cubicBezTo>
                    <a:cubicBezTo>
                      <a:pt x="2603" y="5638"/>
                      <a:pt x="2307" y="6510"/>
                      <a:pt x="2631" y="7228"/>
                    </a:cubicBezTo>
                    <a:cubicBezTo>
                      <a:pt x="2673" y="7312"/>
                      <a:pt x="2715" y="7382"/>
                      <a:pt x="2771" y="7453"/>
                    </a:cubicBezTo>
                    <a:cubicBezTo>
                      <a:pt x="2518" y="7340"/>
                      <a:pt x="2293" y="7185"/>
                      <a:pt x="2124" y="7003"/>
                    </a:cubicBezTo>
                    <a:cubicBezTo>
                      <a:pt x="1843" y="6679"/>
                      <a:pt x="1745" y="6285"/>
                      <a:pt x="1829" y="5821"/>
                    </a:cubicBezTo>
                    <a:cubicBezTo>
                      <a:pt x="2040" y="4696"/>
                      <a:pt x="3165" y="3964"/>
                      <a:pt x="4080" y="3556"/>
                    </a:cubicBezTo>
                    <a:lnTo>
                      <a:pt x="4206" y="3500"/>
                    </a:lnTo>
                    <a:cubicBezTo>
                      <a:pt x="4699" y="3275"/>
                      <a:pt x="5205" y="3050"/>
                      <a:pt x="5725" y="2867"/>
                    </a:cubicBezTo>
                    <a:lnTo>
                      <a:pt x="5725" y="2867"/>
                    </a:lnTo>
                    <a:cubicBezTo>
                      <a:pt x="5683" y="2924"/>
                      <a:pt x="5627" y="2980"/>
                      <a:pt x="5585" y="3036"/>
                    </a:cubicBezTo>
                    <a:cubicBezTo>
                      <a:pt x="5317" y="3345"/>
                      <a:pt x="5050" y="3669"/>
                      <a:pt x="4783" y="3824"/>
                    </a:cubicBezTo>
                    <a:cubicBezTo>
                      <a:pt x="4684" y="3880"/>
                      <a:pt x="4642" y="3993"/>
                      <a:pt x="4670" y="4091"/>
                    </a:cubicBezTo>
                    <a:cubicBezTo>
                      <a:pt x="4696" y="4194"/>
                      <a:pt x="4781" y="4262"/>
                      <a:pt x="4881" y="4262"/>
                    </a:cubicBezTo>
                    <a:cubicBezTo>
                      <a:pt x="4890" y="4262"/>
                      <a:pt x="4900" y="4261"/>
                      <a:pt x="4909" y="4260"/>
                    </a:cubicBezTo>
                    <a:cubicBezTo>
                      <a:pt x="6007" y="4246"/>
                      <a:pt x="7062" y="3852"/>
                      <a:pt x="8032" y="3317"/>
                    </a:cubicBezTo>
                    <a:lnTo>
                      <a:pt x="8032" y="3317"/>
                    </a:lnTo>
                    <a:cubicBezTo>
                      <a:pt x="7624" y="4049"/>
                      <a:pt x="7413" y="4907"/>
                      <a:pt x="7469" y="5751"/>
                    </a:cubicBezTo>
                    <a:cubicBezTo>
                      <a:pt x="7469" y="5821"/>
                      <a:pt x="7498" y="5877"/>
                      <a:pt x="7540" y="5920"/>
                    </a:cubicBezTo>
                    <a:cubicBezTo>
                      <a:pt x="7586" y="5954"/>
                      <a:pt x="7632" y="5979"/>
                      <a:pt x="7687" y="5979"/>
                    </a:cubicBezTo>
                    <a:cubicBezTo>
                      <a:pt x="7698" y="5979"/>
                      <a:pt x="7710" y="5978"/>
                      <a:pt x="7723" y="5976"/>
                    </a:cubicBezTo>
                    <a:cubicBezTo>
                      <a:pt x="8975" y="5863"/>
                      <a:pt x="10198" y="5202"/>
                      <a:pt x="10986" y="4204"/>
                    </a:cubicBezTo>
                    <a:cubicBezTo>
                      <a:pt x="11942" y="3008"/>
                      <a:pt x="12224" y="1559"/>
                      <a:pt x="12477" y="279"/>
                    </a:cubicBezTo>
                    <a:cubicBezTo>
                      <a:pt x="12477" y="265"/>
                      <a:pt x="12477" y="251"/>
                      <a:pt x="12477" y="237"/>
                    </a:cubicBezTo>
                    <a:cubicBezTo>
                      <a:pt x="12477" y="153"/>
                      <a:pt x="12449" y="96"/>
                      <a:pt x="12393" y="40"/>
                    </a:cubicBezTo>
                    <a:cubicBezTo>
                      <a:pt x="12352" y="15"/>
                      <a:pt x="12301" y="0"/>
                      <a:pt x="1225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6" name="Google Shape;7636;p30"/>
              <p:cNvSpPr/>
              <p:nvPr/>
            </p:nvSpPr>
            <p:spPr>
              <a:xfrm>
                <a:off x="369975" y="2874800"/>
                <a:ext cx="9175" cy="767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307" extrusionOk="0">
                    <a:moveTo>
                      <a:pt x="261" y="0"/>
                    </a:moveTo>
                    <a:cubicBezTo>
                      <a:pt x="254" y="0"/>
                      <a:pt x="247" y="4"/>
                      <a:pt x="240" y="11"/>
                    </a:cubicBezTo>
                    <a:lnTo>
                      <a:pt x="198" y="11"/>
                    </a:lnTo>
                    <a:cubicBezTo>
                      <a:pt x="170" y="39"/>
                      <a:pt x="141" y="53"/>
                      <a:pt x="113" y="67"/>
                    </a:cubicBezTo>
                    <a:cubicBezTo>
                      <a:pt x="113" y="67"/>
                      <a:pt x="99" y="81"/>
                      <a:pt x="85" y="81"/>
                    </a:cubicBezTo>
                    <a:cubicBezTo>
                      <a:pt x="57" y="95"/>
                      <a:pt x="43" y="109"/>
                      <a:pt x="29" y="137"/>
                    </a:cubicBezTo>
                    <a:cubicBezTo>
                      <a:pt x="15" y="137"/>
                      <a:pt x="15" y="151"/>
                      <a:pt x="15" y="166"/>
                    </a:cubicBezTo>
                    <a:cubicBezTo>
                      <a:pt x="1" y="180"/>
                      <a:pt x="1" y="194"/>
                      <a:pt x="1" y="208"/>
                    </a:cubicBezTo>
                    <a:cubicBezTo>
                      <a:pt x="1" y="222"/>
                      <a:pt x="1" y="236"/>
                      <a:pt x="15" y="250"/>
                    </a:cubicBezTo>
                    <a:cubicBezTo>
                      <a:pt x="15" y="264"/>
                      <a:pt x="29" y="278"/>
                      <a:pt x="43" y="278"/>
                    </a:cubicBezTo>
                    <a:cubicBezTo>
                      <a:pt x="43" y="278"/>
                      <a:pt x="57" y="292"/>
                      <a:pt x="57" y="292"/>
                    </a:cubicBezTo>
                    <a:cubicBezTo>
                      <a:pt x="71" y="292"/>
                      <a:pt x="85" y="306"/>
                      <a:pt x="99" y="306"/>
                    </a:cubicBezTo>
                    <a:cubicBezTo>
                      <a:pt x="113" y="292"/>
                      <a:pt x="113" y="292"/>
                      <a:pt x="127" y="292"/>
                    </a:cubicBezTo>
                    <a:lnTo>
                      <a:pt x="141" y="292"/>
                    </a:lnTo>
                    <a:cubicBezTo>
                      <a:pt x="170" y="278"/>
                      <a:pt x="170" y="278"/>
                      <a:pt x="184" y="278"/>
                    </a:cubicBezTo>
                    <a:cubicBezTo>
                      <a:pt x="198" y="264"/>
                      <a:pt x="212" y="264"/>
                      <a:pt x="226" y="250"/>
                    </a:cubicBezTo>
                    <a:cubicBezTo>
                      <a:pt x="254" y="236"/>
                      <a:pt x="282" y="222"/>
                      <a:pt x="310" y="208"/>
                    </a:cubicBezTo>
                    <a:cubicBezTo>
                      <a:pt x="338" y="194"/>
                      <a:pt x="352" y="166"/>
                      <a:pt x="352" y="137"/>
                    </a:cubicBezTo>
                    <a:cubicBezTo>
                      <a:pt x="366" y="109"/>
                      <a:pt x="366" y="81"/>
                      <a:pt x="352" y="53"/>
                    </a:cubicBezTo>
                    <a:cubicBezTo>
                      <a:pt x="338" y="39"/>
                      <a:pt x="338" y="39"/>
                      <a:pt x="324" y="25"/>
                    </a:cubicBezTo>
                    <a:cubicBezTo>
                      <a:pt x="310" y="11"/>
                      <a:pt x="296" y="11"/>
                      <a:pt x="282" y="11"/>
                    </a:cubicBezTo>
                    <a:cubicBezTo>
                      <a:pt x="275" y="4"/>
                      <a:pt x="268" y="0"/>
                      <a:pt x="2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7" name="Google Shape;7637;p30"/>
              <p:cNvSpPr/>
              <p:nvPr/>
            </p:nvSpPr>
            <p:spPr>
              <a:xfrm>
                <a:off x="246200" y="2689500"/>
                <a:ext cx="154950" cy="202875"/>
              </a:xfrm>
              <a:custGeom>
                <a:avLst/>
                <a:gdLst/>
                <a:ahLst/>
                <a:cxnLst/>
                <a:rect l="l" t="t" r="r" b="b"/>
                <a:pathLst>
                  <a:path w="6198" h="8115" extrusionOk="0">
                    <a:moveTo>
                      <a:pt x="5964" y="0"/>
                    </a:moveTo>
                    <a:cubicBezTo>
                      <a:pt x="5947" y="0"/>
                      <a:pt x="5928" y="3"/>
                      <a:pt x="5908" y="10"/>
                    </a:cubicBezTo>
                    <a:cubicBezTo>
                      <a:pt x="4769" y="390"/>
                      <a:pt x="3672" y="924"/>
                      <a:pt x="2631" y="1543"/>
                    </a:cubicBezTo>
                    <a:cubicBezTo>
                      <a:pt x="1843" y="2021"/>
                      <a:pt x="887" y="2429"/>
                      <a:pt x="465" y="3316"/>
                    </a:cubicBezTo>
                    <a:cubicBezTo>
                      <a:pt x="99" y="4117"/>
                      <a:pt x="141" y="5116"/>
                      <a:pt x="437" y="5946"/>
                    </a:cubicBezTo>
                    <a:cubicBezTo>
                      <a:pt x="732" y="6734"/>
                      <a:pt x="1309" y="7451"/>
                      <a:pt x="2082" y="7817"/>
                    </a:cubicBezTo>
                    <a:cubicBezTo>
                      <a:pt x="2471" y="8004"/>
                      <a:pt x="2915" y="8115"/>
                      <a:pt x="3354" y="8115"/>
                    </a:cubicBezTo>
                    <a:cubicBezTo>
                      <a:pt x="3741" y="8115"/>
                      <a:pt x="4123" y="8028"/>
                      <a:pt x="4459" y="7831"/>
                    </a:cubicBezTo>
                    <a:cubicBezTo>
                      <a:pt x="4546" y="7781"/>
                      <a:pt x="4502" y="7655"/>
                      <a:pt x="4422" y="7655"/>
                    </a:cubicBezTo>
                    <a:cubicBezTo>
                      <a:pt x="4412" y="7655"/>
                      <a:pt x="4401" y="7657"/>
                      <a:pt x="4389" y="7662"/>
                    </a:cubicBezTo>
                    <a:cubicBezTo>
                      <a:pt x="4068" y="7764"/>
                      <a:pt x="3738" y="7818"/>
                      <a:pt x="3412" y="7818"/>
                    </a:cubicBezTo>
                    <a:cubicBezTo>
                      <a:pt x="2836" y="7818"/>
                      <a:pt x="2272" y="7650"/>
                      <a:pt x="1787" y="7282"/>
                    </a:cubicBezTo>
                    <a:cubicBezTo>
                      <a:pt x="535" y="6326"/>
                      <a:pt x="1" y="4005"/>
                      <a:pt x="1252" y="2837"/>
                    </a:cubicBezTo>
                    <a:cubicBezTo>
                      <a:pt x="1885" y="2261"/>
                      <a:pt x="2729" y="1895"/>
                      <a:pt x="3475" y="1487"/>
                    </a:cubicBezTo>
                    <a:cubicBezTo>
                      <a:pt x="4291" y="1037"/>
                      <a:pt x="5121" y="629"/>
                      <a:pt x="6007" y="348"/>
                    </a:cubicBezTo>
                    <a:cubicBezTo>
                      <a:pt x="6198" y="284"/>
                      <a:pt x="6135" y="0"/>
                      <a:pt x="596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8" name="Google Shape;7638;p30"/>
              <p:cNvSpPr/>
              <p:nvPr/>
            </p:nvSpPr>
            <p:spPr>
              <a:xfrm>
                <a:off x="272975" y="2697650"/>
                <a:ext cx="90325" cy="52150"/>
              </a:xfrm>
              <a:custGeom>
                <a:avLst/>
                <a:gdLst/>
                <a:ahLst/>
                <a:cxnLst/>
                <a:rect l="l" t="t" r="r" b="b"/>
                <a:pathLst>
                  <a:path w="3613" h="2086" extrusionOk="0">
                    <a:moveTo>
                      <a:pt x="3362" y="0"/>
                    </a:moveTo>
                    <a:cubicBezTo>
                      <a:pt x="3334" y="0"/>
                      <a:pt x="3305" y="7"/>
                      <a:pt x="3276" y="22"/>
                    </a:cubicBezTo>
                    <a:cubicBezTo>
                      <a:pt x="2981" y="148"/>
                      <a:pt x="2713" y="317"/>
                      <a:pt x="2446" y="472"/>
                    </a:cubicBezTo>
                    <a:cubicBezTo>
                      <a:pt x="2179" y="612"/>
                      <a:pt x="1926" y="767"/>
                      <a:pt x="1672" y="908"/>
                    </a:cubicBezTo>
                    <a:cubicBezTo>
                      <a:pt x="1138" y="1217"/>
                      <a:pt x="631" y="1541"/>
                      <a:pt x="111" y="1864"/>
                    </a:cubicBezTo>
                    <a:cubicBezTo>
                      <a:pt x="1" y="1938"/>
                      <a:pt x="72" y="2086"/>
                      <a:pt x="185" y="2086"/>
                    </a:cubicBezTo>
                    <a:cubicBezTo>
                      <a:pt x="202" y="2086"/>
                      <a:pt x="219" y="2083"/>
                      <a:pt x="238" y="2075"/>
                    </a:cubicBezTo>
                    <a:cubicBezTo>
                      <a:pt x="786" y="1808"/>
                      <a:pt x="1335" y="1527"/>
                      <a:pt x="1869" y="1231"/>
                    </a:cubicBezTo>
                    <a:cubicBezTo>
                      <a:pt x="2122" y="1091"/>
                      <a:pt x="2376" y="950"/>
                      <a:pt x="2629" y="795"/>
                    </a:cubicBezTo>
                    <a:cubicBezTo>
                      <a:pt x="2896" y="641"/>
                      <a:pt x="3192" y="500"/>
                      <a:pt x="3445" y="317"/>
                    </a:cubicBezTo>
                    <a:cubicBezTo>
                      <a:pt x="3612" y="209"/>
                      <a:pt x="3515" y="0"/>
                      <a:pt x="336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39" name="Google Shape;7639;p30"/>
              <p:cNvSpPr/>
              <p:nvPr/>
            </p:nvSpPr>
            <p:spPr>
              <a:xfrm>
                <a:off x="318650" y="2869775"/>
                <a:ext cx="14075" cy="7075"/>
              </a:xfrm>
              <a:custGeom>
                <a:avLst/>
                <a:gdLst/>
                <a:ahLst/>
                <a:cxnLst/>
                <a:rect l="l" t="t" r="r" b="b"/>
                <a:pathLst>
                  <a:path w="563" h="283" extrusionOk="0">
                    <a:moveTo>
                      <a:pt x="197" y="1"/>
                    </a:moveTo>
                    <a:cubicBezTo>
                      <a:pt x="169" y="1"/>
                      <a:pt x="155" y="1"/>
                      <a:pt x="127" y="15"/>
                    </a:cubicBezTo>
                    <a:cubicBezTo>
                      <a:pt x="113" y="15"/>
                      <a:pt x="85" y="29"/>
                      <a:pt x="70" y="29"/>
                    </a:cubicBezTo>
                    <a:cubicBezTo>
                      <a:pt x="28" y="43"/>
                      <a:pt x="0" y="99"/>
                      <a:pt x="0" y="141"/>
                    </a:cubicBezTo>
                    <a:cubicBezTo>
                      <a:pt x="0" y="184"/>
                      <a:pt x="28" y="212"/>
                      <a:pt x="70" y="240"/>
                    </a:cubicBezTo>
                    <a:cubicBezTo>
                      <a:pt x="99" y="268"/>
                      <a:pt x="141" y="268"/>
                      <a:pt x="183" y="282"/>
                    </a:cubicBezTo>
                    <a:lnTo>
                      <a:pt x="436" y="282"/>
                    </a:lnTo>
                    <a:cubicBezTo>
                      <a:pt x="506" y="282"/>
                      <a:pt x="563" y="226"/>
                      <a:pt x="563" y="156"/>
                    </a:cubicBezTo>
                    <a:cubicBezTo>
                      <a:pt x="563" y="127"/>
                      <a:pt x="549" y="85"/>
                      <a:pt x="521" y="71"/>
                    </a:cubicBezTo>
                    <a:cubicBezTo>
                      <a:pt x="506" y="57"/>
                      <a:pt x="492" y="43"/>
                      <a:pt x="478" y="43"/>
                    </a:cubicBezTo>
                    <a:cubicBezTo>
                      <a:pt x="464" y="29"/>
                      <a:pt x="450" y="29"/>
                      <a:pt x="436" y="29"/>
                    </a:cubicBezTo>
                    <a:cubicBezTo>
                      <a:pt x="380" y="29"/>
                      <a:pt x="324" y="15"/>
                      <a:pt x="267" y="15"/>
                    </a:cubicBezTo>
                    <a:cubicBezTo>
                      <a:pt x="253" y="1"/>
                      <a:pt x="225" y="1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0" name="Google Shape;7640;p30"/>
              <p:cNvSpPr/>
              <p:nvPr/>
            </p:nvSpPr>
            <p:spPr>
              <a:xfrm>
                <a:off x="254650" y="2723825"/>
                <a:ext cx="63675" cy="151400"/>
              </a:xfrm>
              <a:custGeom>
                <a:avLst/>
                <a:gdLst/>
                <a:ahLst/>
                <a:cxnLst/>
                <a:rect l="l" t="t" r="r" b="b"/>
                <a:pathLst>
                  <a:path w="2547" h="6056" extrusionOk="0">
                    <a:moveTo>
                      <a:pt x="2403" y="1"/>
                    </a:moveTo>
                    <a:cubicBezTo>
                      <a:pt x="2091" y="1"/>
                      <a:pt x="1807" y="204"/>
                      <a:pt x="1561" y="381"/>
                    </a:cubicBezTo>
                    <a:cubicBezTo>
                      <a:pt x="1280" y="592"/>
                      <a:pt x="1027" y="831"/>
                      <a:pt x="816" y="1113"/>
                    </a:cubicBezTo>
                    <a:cubicBezTo>
                      <a:pt x="394" y="1647"/>
                      <a:pt x="141" y="2294"/>
                      <a:pt x="99" y="2969"/>
                    </a:cubicBezTo>
                    <a:cubicBezTo>
                      <a:pt x="0" y="4306"/>
                      <a:pt x="802" y="5684"/>
                      <a:pt x="2124" y="6050"/>
                    </a:cubicBezTo>
                    <a:cubicBezTo>
                      <a:pt x="2137" y="6054"/>
                      <a:pt x="2150" y="6056"/>
                      <a:pt x="2162" y="6056"/>
                    </a:cubicBezTo>
                    <a:cubicBezTo>
                      <a:pt x="2271" y="6056"/>
                      <a:pt x="2295" y="5890"/>
                      <a:pt x="2180" y="5839"/>
                    </a:cubicBezTo>
                    <a:cubicBezTo>
                      <a:pt x="999" y="5347"/>
                      <a:pt x="281" y="4207"/>
                      <a:pt x="408" y="2927"/>
                    </a:cubicBezTo>
                    <a:cubicBezTo>
                      <a:pt x="478" y="2266"/>
                      <a:pt x="746" y="1647"/>
                      <a:pt x="1182" y="1155"/>
                    </a:cubicBezTo>
                    <a:cubicBezTo>
                      <a:pt x="1379" y="944"/>
                      <a:pt x="1604" y="747"/>
                      <a:pt x="1843" y="592"/>
                    </a:cubicBezTo>
                    <a:cubicBezTo>
                      <a:pt x="2054" y="437"/>
                      <a:pt x="2321" y="339"/>
                      <a:pt x="2490" y="142"/>
                    </a:cubicBezTo>
                    <a:cubicBezTo>
                      <a:pt x="2546" y="86"/>
                      <a:pt x="2518" y="1"/>
                      <a:pt x="2434" y="1"/>
                    </a:cubicBezTo>
                    <a:cubicBezTo>
                      <a:pt x="2423" y="1"/>
                      <a:pt x="2413" y="1"/>
                      <a:pt x="24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1" name="Google Shape;7641;p30"/>
              <p:cNvSpPr/>
              <p:nvPr/>
            </p:nvSpPr>
            <p:spPr>
              <a:xfrm>
                <a:off x="256050" y="2685300"/>
                <a:ext cx="205375" cy="125000"/>
              </a:xfrm>
              <a:custGeom>
                <a:avLst/>
                <a:gdLst/>
                <a:ahLst/>
                <a:cxnLst/>
                <a:rect l="l" t="t" r="r" b="b"/>
                <a:pathLst>
                  <a:path w="8215" h="5000" extrusionOk="0">
                    <a:moveTo>
                      <a:pt x="7539" y="0"/>
                    </a:moveTo>
                    <a:cubicBezTo>
                      <a:pt x="7310" y="0"/>
                      <a:pt x="7085" y="14"/>
                      <a:pt x="6850" y="51"/>
                    </a:cubicBezTo>
                    <a:cubicBezTo>
                      <a:pt x="6400" y="122"/>
                      <a:pt x="5964" y="248"/>
                      <a:pt x="5528" y="389"/>
                    </a:cubicBezTo>
                    <a:cubicBezTo>
                      <a:pt x="4670" y="656"/>
                      <a:pt x="3854" y="1022"/>
                      <a:pt x="3053" y="1444"/>
                    </a:cubicBezTo>
                    <a:cubicBezTo>
                      <a:pt x="1688" y="2147"/>
                      <a:pt x="0" y="3146"/>
                      <a:pt x="43" y="4904"/>
                    </a:cubicBezTo>
                    <a:cubicBezTo>
                      <a:pt x="50" y="4968"/>
                      <a:pt x="99" y="4999"/>
                      <a:pt x="146" y="4999"/>
                    </a:cubicBezTo>
                    <a:cubicBezTo>
                      <a:pt x="194" y="4999"/>
                      <a:pt x="239" y="4968"/>
                      <a:pt x="239" y="4904"/>
                    </a:cubicBezTo>
                    <a:cubicBezTo>
                      <a:pt x="310" y="3188"/>
                      <a:pt x="2096" y="2316"/>
                      <a:pt x="3432" y="1669"/>
                    </a:cubicBezTo>
                    <a:cubicBezTo>
                      <a:pt x="4178" y="1303"/>
                      <a:pt x="4938" y="952"/>
                      <a:pt x="5725" y="698"/>
                    </a:cubicBezTo>
                    <a:cubicBezTo>
                      <a:pt x="6105" y="572"/>
                      <a:pt x="6499" y="473"/>
                      <a:pt x="6893" y="389"/>
                    </a:cubicBezTo>
                    <a:cubicBezTo>
                      <a:pt x="7301" y="305"/>
                      <a:pt x="7723" y="178"/>
                      <a:pt x="8145" y="122"/>
                    </a:cubicBezTo>
                    <a:cubicBezTo>
                      <a:pt x="8215" y="122"/>
                      <a:pt x="8215" y="23"/>
                      <a:pt x="8145" y="23"/>
                    </a:cubicBezTo>
                    <a:cubicBezTo>
                      <a:pt x="7936" y="10"/>
                      <a:pt x="7737" y="0"/>
                      <a:pt x="75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2" name="Google Shape;7642;p30"/>
              <p:cNvSpPr/>
              <p:nvPr/>
            </p:nvSpPr>
            <p:spPr>
              <a:xfrm>
                <a:off x="406475" y="2676000"/>
                <a:ext cx="80225" cy="56000"/>
              </a:xfrm>
              <a:custGeom>
                <a:avLst/>
                <a:gdLst/>
                <a:ahLst/>
                <a:cxnLst/>
                <a:rect l="l" t="t" r="r" b="b"/>
                <a:pathLst>
                  <a:path w="3209" h="2240" extrusionOk="0">
                    <a:moveTo>
                      <a:pt x="3072" y="1"/>
                    </a:moveTo>
                    <a:cubicBezTo>
                      <a:pt x="3067" y="1"/>
                      <a:pt x="3061" y="1"/>
                      <a:pt x="3056" y="1"/>
                    </a:cubicBezTo>
                    <a:cubicBezTo>
                      <a:pt x="2901" y="16"/>
                      <a:pt x="2775" y="100"/>
                      <a:pt x="2648" y="170"/>
                    </a:cubicBezTo>
                    <a:cubicBezTo>
                      <a:pt x="2507" y="255"/>
                      <a:pt x="2367" y="339"/>
                      <a:pt x="2226" y="423"/>
                    </a:cubicBezTo>
                    <a:cubicBezTo>
                      <a:pt x="1973" y="578"/>
                      <a:pt x="1720" y="747"/>
                      <a:pt x="1466" y="916"/>
                    </a:cubicBezTo>
                    <a:cubicBezTo>
                      <a:pt x="960" y="1267"/>
                      <a:pt x="482" y="1661"/>
                      <a:pt x="46" y="2097"/>
                    </a:cubicBezTo>
                    <a:cubicBezTo>
                      <a:pt x="0" y="2154"/>
                      <a:pt x="47" y="2239"/>
                      <a:pt x="104" y="2239"/>
                    </a:cubicBezTo>
                    <a:cubicBezTo>
                      <a:pt x="117" y="2239"/>
                      <a:pt x="131" y="2235"/>
                      <a:pt x="144" y="2224"/>
                    </a:cubicBezTo>
                    <a:cubicBezTo>
                      <a:pt x="651" y="1886"/>
                      <a:pt x="1143" y="1535"/>
                      <a:pt x="1635" y="1197"/>
                    </a:cubicBezTo>
                    <a:cubicBezTo>
                      <a:pt x="1888" y="1028"/>
                      <a:pt x="2142" y="860"/>
                      <a:pt x="2395" y="705"/>
                    </a:cubicBezTo>
                    <a:cubicBezTo>
                      <a:pt x="2521" y="620"/>
                      <a:pt x="2662" y="550"/>
                      <a:pt x="2789" y="466"/>
                    </a:cubicBezTo>
                    <a:cubicBezTo>
                      <a:pt x="2915" y="395"/>
                      <a:pt x="3056" y="339"/>
                      <a:pt x="3154" y="227"/>
                    </a:cubicBezTo>
                    <a:cubicBezTo>
                      <a:pt x="3208" y="146"/>
                      <a:pt x="3185" y="1"/>
                      <a:pt x="30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3" name="Google Shape;7643;p30"/>
              <p:cNvSpPr/>
              <p:nvPr/>
            </p:nvSpPr>
            <p:spPr>
              <a:xfrm>
                <a:off x="448750" y="2766125"/>
                <a:ext cx="7050" cy="7325"/>
              </a:xfrm>
              <a:custGeom>
                <a:avLst/>
                <a:gdLst/>
                <a:ahLst/>
                <a:cxnLst/>
                <a:rect l="l" t="t" r="r" b="b"/>
                <a:pathLst>
                  <a:path w="282" h="293" extrusionOk="0">
                    <a:moveTo>
                      <a:pt x="190" y="1"/>
                    </a:moveTo>
                    <a:cubicBezTo>
                      <a:pt x="183" y="1"/>
                      <a:pt x="176" y="4"/>
                      <a:pt x="169" y="11"/>
                    </a:cubicBezTo>
                    <a:lnTo>
                      <a:pt x="113" y="11"/>
                    </a:lnTo>
                    <a:cubicBezTo>
                      <a:pt x="113" y="25"/>
                      <a:pt x="99" y="25"/>
                      <a:pt x="99" y="25"/>
                    </a:cubicBezTo>
                    <a:cubicBezTo>
                      <a:pt x="85" y="40"/>
                      <a:pt x="85" y="40"/>
                      <a:pt x="85" y="40"/>
                    </a:cubicBezTo>
                    <a:lnTo>
                      <a:pt x="43" y="82"/>
                    </a:lnTo>
                    <a:cubicBezTo>
                      <a:pt x="29" y="96"/>
                      <a:pt x="15" y="124"/>
                      <a:pt x="15" y="138"/>
                    </a:cubicBezTo>
                    <a:cubicBezTo>
                      <a:pt x="1" y="152"/>
                      <a:pt x="1" y="166"/>
                      <a:pt x="1" y="194"/>
                    </a:cubicBezTo>
                    <a:cubicBezTo>
                      <a:pt x="1" y="208"/>
                      <a:pt x="15" y="222"/>
                      <a:pt x="15" y="236"/>
                    </a:cubicBezTo>
                    <a:cubicBezTo>
                      <a:pt x="29" y="251"/>
                      <a:pt x="43" y="265"/>
                      <a:pt x="57" y="265"/>
                    </a:cubicBezTo>
                    <a:cubicBezTo>
                      <a:pt x="71" y="279"/>
                      <a:pt x="85" y="279"/>
                      <a:pt x="99" y="293"/>
                    </a:cubicBezTo>
                    <a:lnTo>
                      <a:pt x="155" y="293"/>
                    </a:lnTo>
                    <a:cubicBezTo>
                      <a:pt x="169" y="279"/>
                      <a:pt x="183" y="279"/>
                      <a:pt x="183" y="279"/>
                    </a:cubicBezTo>
                    <a:cubicBezTo>
                      <a:pt x="212" y="265"/>
                      <a:pt x="226" y="251"/>
                      <a:pt x="240" y="236"/>
                    </a:cubicBezTo>
                    <a:cubicBezTo>
                      <a:pt x="240" y="222"/>
                      <a:pt x="254" y="194"/>
                      <a:pt x="268" y="180"/>
                    </a:cubicBezTo>
                    <a:cubicBezTo>
                      <a:pt x="268" y="166"/>
                      <a:pt x="268" y="166"/>
                      <a:pt x="282" y="152"/>
                    </a:cubicBezTo>
                    <a:cubicBezTo>
                      <a:pt x="282" y="138"/>
                      <a:pt x="282" y="138"/>
                      <a:pt x="282" y="124"/>
                    </a:cubicBezTo>
                    <a:cubicBezTo>
                      <a:pt x="282" y="110"/>
                      <a:pt x="282" y="110"/>
                      <a:pt x="282" y="110"/>
                    </a:cubicBezTo>
                    <a:cubicBezTo>
                      <a:pt x="282" y="96"/>
                      <a:pt x="282" y="96"/>
                      <a:pt x="282" y="82"/>
                    </a:cubicBezTo>
                    <a:cubicBezTo>
                      <a:pt x="282" y="68"/>
                      <a:pt x="268" y="54"/>
                      <a:pt x="268" y="40"/>
                    </a:cubicBezTo>
                    <a:cubicBezTo>
                      <a:pt x="254" y="40"/>
                      <a:pt x="254" y="25"/>
                      <a:pt x="240" y="25"/>
                    </a:cubicBezTo>
                    <a:cubicBezTo>
                      <a:pt x="240" y="11"/>
                      <a:pt x="226" y="11"/>
                      <a:pt x="212" y="11"/>
                    </a:cubicBezTo>
                    <a:cubicBezTo>
                      <a:pt x="204" y="4"/>
                      <a:pt x="197" y="1"/>
                      <a:pt x="1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4" name="Google Shape;7644;p30"/>
              <p:cNvSpPr/>
              <p:nvPr/>
            </p:nvSpPr>
            <p:spPr>
              <a:xfrm>
                <a:off x="460600" y="2660725"/>
                <a:ext cx="83900" cy="100025"/>
              </a:xfrm>
              <a:custGeom>
                <a:avLst/>
                <a:gdLst/>
                <a:ahLst/>
                <a:cxnLst/>
                <a:rect l="l" t="t" r="r" b="b"/>
                <a:pathLst>
                  <a:path w="3356" h="4001" extrusionOk="0">
                    <a:moveTo>
                      <a:pt x="3063" y="1"/>
                    </a:moveTo>
                    <a:cubicBezTo>
                      <a:pt x="2998" y="1"/>
                      <a:pt x="2932" y="32"/>
                      <a:pt x="2888" y="106"/>
                    </a:cubicBezTo>
                    <a:cubicBezTo>
                      <a:pt x="2129" y="1456"/>
                      <a:pt x="1186" y="2722"/>
                      <a:pt x="89" y="3820"/>
                    </a:cubicBezTo>
                    <a:cubicBezTo>
                      <a:pt x="1" y="3897"/>
                      <a:pt x="77" y="4000"/>
                      <a:pt x="169" y="4000"/>
                    </a:cubicBezTo>
                    <a:cubicBezTo>
                      <a:pt x="194" y="4000"/>
                      <a:pt x="220" y="3992"/>
                      <a:pt x="244" y="3974"/>
                    </a:cubicBezTo>
                    <a:cubicBezTo>
                      <a:pt x="1439" y="2919"/>
                      <a:pt x="2480" y="1710"/>
                      <a:pt x="3268" y="317"/>
                    </a:cubicBezTo>
                    <a:cubicBezTo>
                      <a:pt x="3355" y="152"/>
                      <a:pt x="3209" y="1"/>
                      <a:pt x="306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5" name="Google Shape;7645;p30"/>
              <p:cNvSpPr/>
              <p:nvPr/>
            </p:nvSpPr>
            <p:spPr>
              <a:xfrm>
                <a:off x="311250" y="2807525"/>
                <a:ext cx="64725" cy="51550"/>
              </a:xfrm>
              <a:custGeom>
                <a:avLst/>
                <a:gdLst/>
                <a:ahLst/>
                <a:cxnLst/>
                <a:rect l="l" t="t" r="r" b="b"/>
                <a:pathLst>
                  <a:path w="2589" h="2062" extrusionOk="0">
                    <a:moveTo>
                      <a:pt x="1162" y="460"/>
                    </a:moveTo>
                    <a:cubicBezTo>
                      <a:pt x="1405" y="460"/>
                      <a:pt x="1647" y="569"/>
                      <a:pt x="1815" y="747"/>
                    </a:cubicBezTo>
                    <a:cubicBezTo>
                      <a:pt x="1928" y="859"/>
                      <a:pt x="2012" y="1014"/>
                      <a:pt x="1984" y="1169"/>
                    </a:cubicBezTo>
                    <a:cubicBezTo>
                      <a:pt x="1970" y="1295"/>
                      <a:pt x="1829" y="1366"/>
                      <a:pt x="1703" y="1408"/>
                    </a:cubicBezTo>
                    <a:cubicBezTo>
                      <a:pt x="1411" y="1505"/>
                      <a:pt x="1120" y="1535"/>
                      <a:pt x="823" y="1535"/>
                    </a:cubicBezTo>
                    <a:cubicBezTo>
                      <a:pt x="719" y="1535"/>
                      <a:pt x="615" y="1531"/>
                      <a:pt x="510" y="1525"/>
                    </a:cubicBezTo>
                    <a:lnTo>
                      <a:pt x="510" y="1525"/>
                    </a:lnTo>
                    <a:cubicBezTo>
                      <a:pt x="509" y="1524"/>
                      <a:pt x="508" y="1522"/>
                      <a:pt x="507" y="1520"/>
                    </a:cubicBezTo>
                    <a:cubicBezTo>
                      <a:pt x="423" y="1351"/>
                      <a:pt x="423" y="1126"/>
                      <a:pt x="479" y="944"/>
                    </a:cubicBezTo>
                    <a:cubicBezTo>
                      <a:pt x="535" y="775"/>
                      <a:pt x="648" y="634"/>
                      <a:pt x="802" y="550"/>
                    </a:cubicBezTo>
                    <a:cubicBezTo>
                      <a:pt x="916" y="488"/>
                      <a:pt x="1039" y="460"/>
                      <a:pt x="1162" y="460"/>
                    </a:cubicBezTo>
                    <a:close/>
                    <a:moveTo>
                      <a:pt x="1223" y="0"/>
                    </a:moveTo>
                    <a:cubicBezTo>
                      <a:pt x="1210" y="0"/>
                      <a:pt x="1196" y="1"/>
                      <a:pt x="1182" y="1"/>
                    </a:cubicBezTo>
                    <a:cubicBezTo>
                      <a:pt x="788" y="15"/>
                      <a:pt x="395" y="226"/>
                      <a:pt x="212" y="578"/>
                    </a:cubicBezTo>
                    <a:cubicBezTo>
                      <a:pt x="113" y="747"/>
                      <a:pt x="71" y="958"/>
                      <a:pt x="85" y="1140"/>
                    </a:cubicBezTo>
                    <a:cubicBezTo>
                      <a:pt x="95" y="1284"/>
                      <a:pt x="150" y="1420"/>
                      <a:pt x="223" y="1543"/>
                    </a:cubicBezTo>
                    <a:lnTo>
                      <a:pt x="223" y="1543"/>
                    </a:lnTo>
                    <a:cubicBezTo>
                      <a:pt x="163" y="1561"/>
                      <a:pt x="113" y="1592"/>
                      <a:pt x="85" y="1647"/>
                    </a:cubicBezTo>
                    <a:cubicBezTo>
                      <a:pt x="1" y="1788"/>
                      <a:pt x="113" y="1942"/>
                      <a:pt x="240" y="1984"/>
                    </a:cubicBezTo>
                    <a:cubicBezTo>
                      <a:pt x="390" y="2044"/>
                      <a:pt x="561" y="2062"/>
                      <a:pt x="728" y="2062"/>
                    </a:cubicBezTo>
                    <a:cubicBezTo>
                      <a:pt x="796" y="2062"/>
                      <a:pt x="864" y="2059"/>
                      <a:pt x="929" y="2055"/>
                    </a:cubicBezTo>
                    <a:cubicBezTo>
                      <a:pt x="1154" y="2055"/>
                      <a:pt x="1379" y="2027"/>
                      <a:pt x="1604" y="1970"/>
                    </a:cubicBezTo>
                    <a:cubicBezTo>
                      <a:pt x="1801" y="1914"/>
                      <a:pt x="2012" y="1858"/>
                      <a:pt x="2181" y="1731"/>
                    </a:cubicBezTo>
                    <a:cubicBezTo>
                      <a:pt x="2589" y="1422"/>
                      <a:pt x="2547" y="873"/>
                      <a:pt x="2251" y="493"/>
                    </a:cubicBezTo>
                    <a:cubicBezTo>
                      <a:pt x="2007" y="194"/>
                      <a:pt x="1617" y="0"/>
                      <a:pt x="12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6" name="Google Shape;7646;p30"/>
              <p:cNvSpPr/>
              <p:nvPr/>
            </p:nvSpPr>
            <p:spPr>
              <a:xfrm>
                <a:off x="244100" y="2568550"/>
                <a:ext cx="415675" cy="133950"/>
              </a:xfrm>
              <a:custGeom>
                <a:avLst/>
                <a:gdLst/>
                <a:ahLst/>
                <a:cxnLst/>
                <a:rect l="l" t="t" r="r" b="b"/>
                <a:pathLst>
                  <a:path w="16627" h="5358" extrusionOk="0">
                    <a:moveTo>
                      <a:pt x="7229" y="1"/>
                    </a:moveTo>
                    <a:cubicBezTo>
                      <a:pt x="6584" y="1"/>
                      <a:pt x="5940" y="53"/>
                      <a:pt x="5303" y="164"/>
                    </a:cubicBezTo>
                    <a:cubicBezTo>
                      <a:pt x="3292" y="516"/>
                      <a:pt x="1365" y="1458"/>
                      <a:pt x="0" y="2977"/>
                    </a:cubicBezTo>
                    <a:cubicBezTo>
                      <a:pt x="2063" y="4251"/>
                      <a:pt x="4387" y="5358"/>
                      <a:pt x="6775" y="5358"/>
                    </a:cubicBezTo>
                    <a:cubicBezTo>
                      <a:pt x="7155" y="5358"/>
                      <a:pt x="7537" y="5330"/>
                      <a:pt x="7919" y="5270"/>
                    </a:cubicBezTo>
                    <a:cubicBezTo>
                      <a:pt x="10887" y="4792"/>
                      <a:pt x="13616" y="2527"/>
                      <a:pt x="16626" y="2415"/>
                    </a:cubicBezTo>
                    <a:cubicBezTo>
                      <a:pt x="14798" y="2063"/>
                      <a:pt x="13124" y="1205"/>
                      <a:pt x="11337" y="656"/>
                    </a:cubicBezTo>
                    <a:cubicBezTo>
                      <a:pt x="10011" y="243"/>
                      <a:pt x="8619" y="1"/>
                      <a:pt x="7229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7" name="Google Shape;7647;p30"/>
              <p:cNvSpPr/>
              <p:nvPr/>
            </p:nvSpPr>
            <p:spPr>
              <a:xfrm>
                <a:off x="231760" y="2558952"/>
                <a:ext cx="428000" cy="145550"/>
              </a:xfrm>
              <a:custGeom>
                <a:avLst/>
                <a:gdLst/>
                <a:ahLst/>
                <a:cxnLst/>
                <a:rect l="l" t="t" r="r" b="b"/>
                <a:pathLst>
                  <a:path w="17120" h="5822" extrusionOk="0">
                    <a:moveTo>
                      <a:pt x="7455" y="473"/>
                    </a:moveTo>
                    <a:cubicBezTo>
                      <a:pt x="8768" y="473"/>
                      <a:pt x="10148" y="686"/>
                      <a:pt x="11521" y="1102"/>
                    </a:cubicBezTo>
                    <a:cubicBezTo>
                      <a:pt x="12196" y="1313"/>
                      <a:pt x="12871" y="1581"/>
                      <a:pt x="13518" y="1820"/>
                    </a:cubicBezTo>
                    <a:cubicBezTo>
                      <a:pt x="14208" y="2087"/>
                      <a:pt x="14911" y="2354"/>
                      <a:pt x="15628" y="2579"/>
                    </a:cubicBezTo>
                    <a:cubicBezTo>
                      <a:pt x="14404" y="2833"/>
                      <a:pt x="13209" y="3381"/>
                      <a:pt x="12041" y="3902"/>
                    </a:cubicBezTo>
                    <a:cubicBezTo>
                      <a:pt x="10775" y="4464"/>
                      <a:pt x="9453" y="5055"/>
                      <a:pt x="8131" y="5266"/>
                    </a:cubicBezTo>
                    <a:cubicBezTo>
                      <a:pt x="7760" y="5325"/>
                      <a:pt x="7390" y="5353"/>
                      <a:pt x="7022" y="5353"/>
                    </a:cubicBezTo>
                    <a:cubicBezTo>
                      <a:pt x="4602" y="5353"/>
                      <a:pt x="2293" y="4170"/>
                      <a:pt x="620" y="3156"/>
                    </a:cubicBezTo>
                    <a:cubicBezTo>
                      <a:pt x="1886" y="1862"/>
                      <a:pt x="3644" y="962"/>
                      <a:pt x="5599" y="624"/>
                    </a:cubicBezTo>
                    <a:cubicBezTo>
                      <a:pt x="6197" y="523"/>
                      <a:pt x="6818" y="473"/>
                      <a:pt x="7455" y="473"/>
                    </a:cubicBezTo>
                    <a:close/>
                    <a:moveTo>
                      <a:pt x="7461" y="1"/>
                    </a:moveTo>
                    <a:cubicBezTo>
                      <a:pt x="6795" y="1"/>
                      <a:pt x="6143" y="54"/>
                      <a:pt x="5515" y="160"/>
                    </a:cubicBezTo>
                    <a:cubicBezTo>
                      <a:pt x="3349" y="540"/>
                      <a:pt x="1422" y="1567"/>
                      <a:pt x="71" y="3043"/>
                    </a:cubicBezTo>
                    <a:cubicBezTo>
                      <a:pt x="29" y="3100"/>
                      <a:pt x="1" y="3170"/>
                      <a:pt x="15" y="3240"/>
                    </a:cubicBezTo>
                    <a:cubicBezTo>
                      <a:pt x="29" y="3311"/>
                      <a:pt x="71" y="3367"/>
                      <a:pt x="128" y="3409"/>
                    </a:cubicBezTo>
                    <a:cubicBezTo>
                      <a:pt x="1857" y="4476"/>
                      <a:pt x="4368" y="5822"/>
                      <a:pt x="7025" y="5822"/>
                    </a:cubicBezTo>
                    <a:cubicBezTo>
                      <a:pt x="7415" y="5822"/>
                      <a:pt x="7808" y="5793"/>
                      <a:pt x="8201" y="5730"/>
                    </a:cubicBezTo>
                    <a:cubicBezTo>
                      <a:pt x="9594" y="5505"/>
                      <a:pt x="10930" y="4914"/>
                      <a:pt x="12238" y="4323"/>
                    </a:cubicBezTo>
                    <a:cubicBezTo>
                      <a:pt x="13743" y="3648"/>
                      <a:pt x="15305" y="2945"/>
                      <a:pt x="16894" y="2889"/>
                    </a:cubicBezTo>
                    <a:cubicBezTo>
                      <a:pt x="17007" y="2875"/>
                      <a:pt x="17105" y="2790"/>
                      <a:pt x="17119" y="2664"/>
                    </a:cubicBezTo>
                    <a:cubicBezTo>
                      <a:pt x="17119" y="2664"/>
                      <a:pt x="17119" y="2664"/>
                      <a:pt x="17119" y="2650"/>
                    </a:cubicBezTo>
                    <a:cubicBezTo>
                      <a:pt x="17119" y="2537"/>
                      <a:pt x="17035" y="2439"/>
                      <a:pt x="16936" y="2425"/>
                    </a:cubicBezTo>
                    <a:cubicBezTo>
                      <a:pt x="15825" y="2200"/>
                      <a:pt x="14728" y="1792"/>
                      <a:pt x="13687" y="1384"/>
                    </a:cubicBezTo>
                    <a:cubicBezTo>
                      <a:pt x="13026" y="1131"/>
                      <a:pt x="12351" y="877"/>
                      <a:pt x="11662" y="666"/>
                    </a:cubicBezTo>
                    <a:cubicBezTo>
                      <a:pt x="10245" y="222"/>
                      <a:pt x="8822" y="1"/>
                      <a:pt x="74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8" name="Google Shape;7648;p30"/>
              <p:cNvSpPr/>
              <p:nvPr/>
            </p:nvSpPr>
            <p:spPr>
              <a:xfrm>
                <a:off x="241625" y="2621525"/>
                <a:ext cx="414625" cy="26750"/>
              </a:xfrm>
              <a:custGeom>
                <a:avLst/>
                <a:gdLst/>
                <a:ahLst/>
                <a:cxnLst/>
                <a:rect l="l" t="t" r="r" b="b"/>
                <a:pathLst>
                  <a:path w="16585" h="1070" extrusionOk="0">
                    <a:moveTo>
                      <a:pt x="16345" y="0"/>
                    </a:moveTo>
                    <a:cubicBezTo>
                      <a:pt x="11000" y="253"/>
                      <a:pt x="5571" y="450"/>
                      <a:pt x="226" y="605"/>
                    </a:cubicBezTo>
                    <a:cubicBezTo>
                      <a:pt x="99" y="605"/>
                      <a:pt x="1" y="704"/>
                      <a:pt x="1" y="830"/>
                    </a:cubicBezTo>
                    <a:cubicBezTo>
                      <a:pt x="1" y="830"/>
                      <a:pt x="1" y="844"/>
                      <a:pt x="1" y="844"/>
                    </a:cubicBezTo>
                    <a:cubicBezTo>
                      <a:pt x="1" y="971"/>
                      <a:pt x="113" y="1069"/>
                      <a:pt x="240" y="1069"/>
                    </a:cubicBezTo>
                    <a:cubicBezTo>
                      <a:pt x="5599" y="929"/>
                      <a:pt x="11014" y="718"/>
                      <a:pt x="16359" y="464"/>
                    </a:cubicBezTo>
                    <a:cubicBezTo>
                      <a:pt x="16486" y="464"/>
                      <a:pt x="16584" y="366"/>
                      <a:pt x="16584" y="239"/>
                    </a:cubicBezTo>
                    <a:cubicBezTo>
                      <a:pt x="16584" y="225"/>
                      <a:pt x="16584" y="225"/>
                      <a:pt x="16584" y="225"/>
                    </a:cubicBezTo>
                    <a:cubicBezTo>
                      <a:pt x="16584" y="99"/>
                      <a:pt x="16472" y="0"/>
                      <a:pt x="1634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49" name="Google Shape;7649;p30"/>
              <p:cNvSpPr/>
              <p:nvPr/>
            </p:nvSpPr>
            <p:spPr>
              <a:xfrm>
                <a:off x="474075" y="2561925"/>
                <a:ext cx="11625" cy="11350"/>
              </a:xfrm>
              <a:custGeom>
                <a:avLst/>
                <a:gdLst/>
                <a:ahLst/>
                <a:cxnLst/>
                <a:rect l="l" t="t" r="r" b="b"/>
                <a:pathLst>
                  <a:path w="465" h="454" extrusionOk="0">
                    <a:moveTo>
                      <a:pt x="232" y="0"/>
                    </a:moveTo>
                    <a:cubicBezTo>
                      <a:pt x="116" y="0"/>
                      <a:pt x="0" y="77"/>
                      <a:pt x="0" y="232"/>
                    </a:cubicBezTo>
                    <a:cubicBezTo>
                      <a:pt x="0" y="380"/>
                      <a:pt x="116" y="454"/>
                      <a:pt x="232" y="454"/>
                    </a:cubicBezTo>
                    <a:cubicBezTo>
                      <a:pt x="348" y="454"/>
                      <a:pt x="464" y="380"/>
                      <a:pt x="464" y="232"/>
                    </a:cubicBezTo>
                    <a:cubicBezTo>
                      <a:pt x="464" y="77"/>
                      <a:pt x="348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0" name="Google Shape;7650;p30"/>
              <p:cNvSpPr/>
              <p:nvPr/>
            </p:nvSpPr>
            <p:spPr>
              <a:xfrm>
                <a:off x="288525" y="2608675"/>
                <a:ext cx="167275" cy="28875"/>
              </a:xfrm>
              <a:custGeom>
                <a:avLst/>
                <a:gdLst/>
                <a:ahLst/>
                <a:cxnLst/>
                <a:rect l="l" t="t" r="r" b="b"/>
                <a:pathLst>
                  <a:path w="6691" h="1155" extrusionOk="0">
                    <a:moveTo>
                      <a:pt x="1540" y="0"/>
                    </a:moveTo>
                    <a:cubicBezTo>
                      <a:pt x="1032" y="0"/>
                      <a:pt x="529" y="74"/>
                      <a:pt x="66" y="275"/>
                    </a:cubicBezTo>
                    <a:cubicBezTo>
                      <a:pt x="0" y="301"/>
                      <a:pt x="45" y="389"/>
                      <a:pt x="108" y="389"/>
                    </a:cubicBezTo>
                    <a:cubicBezTo>
                      <a:pt x="113" y="389"/>
                      <a:pt x="117" y="389"/>
                      <a:pt x="122" y="388"/>
                    </a:cubicBezTo>
                    <a:cubicBezTo>
                      <a:pt x="536" y="322"/>
                      <a:pt x="939" y="291"/>
                      <a:pt x="1338" y="291"/>
                    </a:cubicBezTo>
                    <a:cubicBezTo>
                      <a:pt x="2050" y="291"/>
                      <a:pt x="2749" y="390"/>
                      <a:pt x="3470" y="571"/>
                    </a:cubicBezTo>
                    <a:cubicBezTo>
                      <a:pt x="4018" y="711"/>
                      <a:pt x="4567" y="866"/>
                      <a:pt x="5115" y="978"/>
                    </a:cubicBezTo>
                    <a:cubicBezTo>
                      <a:pt x="5483" y="1063"/>
                      <a:pt x="5851" y="1154"/>
                      <a:pt x="6219" y="1154"/>
                    </a:cubicBezTo>
                    <a:cubicBezTo>
                      <a:pt x="6344" y="1154"/>
                      <a:pt x="6468" y="1144"/>
                      <a:pt x="6592" y="1119"/>
                    </a:cubicBezTo>
                    <a:cubicBezTo>
                      <a:pt x="6691" y="1105"/>
                      <a:pt x="6677" y="964"/>
                      <a:pt x="6592" y="936"/>
                    </a:cubicBezTo>
                    <a:cubicBezTo>
                      <a:pt x="6044" y="753"/>
                      <a:pt x="5453" y="711"/>
                      <a:pt x="4890" y="585"/>
                    </a:cubicBezTo>
                    <a:cubicBezTo>
                      <a:pt x="4328" y="458"/>
                      <a:pt x="3751" y="303"/>
                      <a:pt x="3188" y="191"/>
                    </a:cubicBezTo>
                    <a:cubicBezTo>
                      <a:pt x="2659" y="88"/>
                      <a:pt x="2096" y="0"/>
                      <a:pt x="15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1" name="Google Shape;7651;p30"/>
              <p:cNvSpPr/>
              <p:nvPr/>
            </p:nvSpPr>
            <p:spPr>
              <a:xfrm>
                <a:off x="342550" y="2593750"/>
                <a:ext cx="10925" cy="670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68" extrusionOk="0">
                    <a:moveTo>
                      <a:pt x="141" y="0"/>
                    </a:moveTo>
                    <a:cubicBezTo>
                      <a:pt x="99" y="0"/>
                      <a:pt x="71" y="14"/>
                      <a:pt x="43" y="42"/>
                    </a:cubicBezTo>
                    <a:cubicBezTo>
                      <a:pt x="15" y="56"/>
                      <a:pt x="15" y="99"/>
                      <a:pt x="15" y="127"/>
                    </a:cubicBezTo>
                    <a:cubicBezTo>
                      <a:pt x="1" y="155"/>
                      <a:pt x="29" y="197"/>
                      <a:pt x="43" y="225"/>
                    </a:cubicBezTo>
                    <a:cubicBezTo>
                      <a:pt x="71" y="239"/>
                      <a:pt x="99" y="253"/>
                      <a:pt x="141" y="253"/>
                    </a:cubicBezTo>
                    <a:cubicBezTo>
                      <a:pt x="169" y="253"/>
                      <a:pt x="212" y="253"/>
                      <a:pt x="240" y="267"/>
                    </a:cubicBezTo>
                    <a:lnTo>
                      <a:pt x="268" y="267"/>
                    </a:lnTo>
                    <a:cubicBezTo>
                      <a:pt x="296" y="253"/>
                      <a:pt x="310" y="253"/>
                      <a:pt x="338" y="239"/>
                    </a:cubicBezTo>
                    <a:lnTo>
                      <a:pt x="352" y="239"/>
                    </a:lnTo>
                    <a:cubicBezTo>
                      <a:pt x="366" y="225"/>
                      <a:pt x="380" y="225"/>
                      <a:pt x="394" y="211"/>
                    </a:cubicBezTo>
                    <a:cubicBezTo>
                      <a:pt x="423" y="211"/>
                      <a:pt x="437" y="169"/>
                      <a:pt x="437" y="141"/>
                    </a:cubicBezTo>
                    <a:cubicBezTo>
                      <a:pt x="437" y="99"/>
                      <a:pt x="423" y="70"/>
                      <a:pt x="394" y="56"/>
                    </a:cubicBezTo>
                    <a:cubicBezTo>
                      <a:pt x="380" y="42"/>
                      <a:pt x="366" y="42"/>
                      <a:pt x="352" y="28"/>
                    </a:cubicBezTo>
                    <a:cubicBezTo>
                      <a:pt x="338" y="28"/>
                      <a:pt x="324" y="14"/>
                      <a:pt x="296" y="14"/>
                    </a:cubicBezTo>
                    <a:cubicBezTo>
                      <a:pt x="282" y="0"/>
                      <a:pt x="268" y="0"/>
                      <a:pt x="2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2" name="Google Shape;7652;p30"/>
              <p:cNvSpPr/>
              <p:nvPr/>
            </p:nvSpPr>
            <p:spPr>
              <a:xfrm>
                <a:off x="363075" y="2597225"/>
                <a:ext cx="115925" cy="44225"/>
              </a:xfrm>
              <a:custGeom>
                <a:avLst/>
                <a:gdLst/>
                <a:ahLst/>
                <a:cxnLst/>
                <a:rect l="l" t="t" r="r" b="b"/>
                <a:pathLst>
                  <a:path w="4637" h="1769" extrusionOk="0">
                    <a:moveTo>
                      <a:pt x="80" y="0"/>
                    </a:moveTo>
                    <a:cubicBezTo>
                      <a:pt x="20" y="0"/>
                      <a:pt x="0" y="87"/>
                      <a:pt x="66" y="100"/>
                    </a:cubicBezTo>
                    <a:cubicBezTo>
                      <a:pt x="811" y="269"/>
                      <a:pt x="1543" y="522"/>
                      <a:pt x="2246" y="818"/>
                    </a:cubicBezTo>
                    <a:cubicBezTo>
                      <a:pt x="2612" y="958"/>
                      <a:pt x="2963" y="1099"/>
                      <a:pt x="3315" y="1268"/>
                    </a:cubicBezTo>
                    <a:cubicBezTo>
                      <a:pt x="3653" y="1422"/>
                      <a:pt x="3990" y="1647"/>
                      <a:pt x="4342" y="1760"/>
                    </a:cubicBezTo>
                    <a:cubicBezTo>
                      <a:pt x="4358" y="1766"/>
                      <a:pt x="4374" y="1768"/>
                      <a:pt x="4389" y="1768"/>
                    </a:cubicBezTo>
                    <a:cubicBezTo>
                      <a:pt x="4525" y="1768"/>
                      <a:pt x="4637" y="1566"/>
                      <a:pt x="4511" y="1465"/>
                    </a:cubicBezTo>
                    <a:cubicBezTo>
                      <a:pt x="4215" y="1225"/>
                      <a:pt x="3821" y="1071"/>
                      <a:pt x="3470" y="930"/>
                    </a:cubicBezTo>
                    <a:cubicBezTo>
                      <a:pt x="3118" y="775"/>
                      <a:pt x="2780" y="635"/>
                      <a:pt x="2415" y="508"/>
                    </a:cubicBezTo>
                    <a:cubicBezTo>
                      <a:pt x="1655" y="269"/>
                      <a:pt x="882" y="114"/>
                      <a:pt x="94" y="2"/>
                    </a:cubicBezTo>
                    <a:cubicBezTo>
                      <a:pt x="89" y="1"/>
                      <a:pt x="85" y="0"/>
                      <a:pt x="8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3" name="Google Shape;7653;p30"/>
              <p:cNvSpPr/>
              <p:nvPr/>
            </p:nvSpPr>
            <p:spPr>
              <a:xfrm>
                <a:off x="389775" y="2587375"/>
                <a:ext cx="125525" cy="48700"/>
              </a:xfrm>
              <a:custGeom>
                <a:avLst/>
                <a:gdLst/>
                <a:ahLst/>
                <a:cxnLst/>
                <a:rect l="l" t="t" r="r" b="b"/>
                <a:pathLst>
                  <a:path w="5021" h="1948" extrusionOk="0">
                    <a:moveTo>
                      <a:pt x="137" y="1"/>
                    </a:moveTo>
                    <a:cubicBezTo>
                      <a:pt x="35" y="1"/>
                      <a:pt x="1" y="144"/>
                      <a:pt x="95" y="185"/>
                    </a:cubicBezTo>
                    <a:cubicBezTo>
                      <a:pt x="897" y="410"/>
                      <a:pt x="1684" y="691"/>
                      <a:pt x="2458" y="986"/>
                    </a:cubicBezTo>
                    <a:cubicBezTo>
                      <a:pt x="2852" y="1141"/>
                      <a:pt x="3246" y="1296"/>
                      <a:pt x="3640" y="1451"/>
                    </a:cubicBezTo>
                    <a:cubicBezTo>
                      <a:pt x="3836" y="1535"/>
                      <a:pt x="4033" y="1619"/>
                      <a:pt x="4230" y="1718"/>
                    </a:cubicBezTo>
                    <a:cubicBezTo>
                      <a:pt x="4413" y="1788"/>
                      <a:pt x="4582" y="1901"/>
                      <a:pt x="4765" y="1943"/>
                    </a:cubicBezTo>
                    <a:cubicBezTo>
                      <a:pt x="4779" y="1946"/>
                      <a:pt x="4793" y="1948"/>
                      <a:pt x="4807" y="1948"/>
                    </a:cubicBezTo>
                    <a:cubicBezTo>
                      <a:pt x="4960" y="1948"/>
                      <a:pt x="5021" y="1737"/>
                      <a:pt x="4891" y="1634"/>
                    </a:cubicBezTo>
                    <a:cubicBezTo>
                      <a:pt x="4709" y="1507"/>
                      <a:pt x="4469" y="1423"/>
                      <a:pt x="4258" y="1324"/>
                    </a:cubicBezTo>
                    <a:cubicBezTo>
                      <a:pt x="4090" y="1254"/>
                      <a:pt x="3907" y="1183"/>
                      <a:pt x="3738" y="1099"/>
                    </a:cubicBezTo>
                    <a:cubicBezTo>
                      <a:pt x="3358" y="944"/>
                      <a:pt x="2978" y="804"/>
                      <a:pt x="2599" y="663"/>
                    </a:cubicBezTo>
                    <a:cubicBezTo>
                      <a:pt x="1797" y="382"/>
                      <a:pt x="981" y="185"/>
                      <a:pt x="151" y="2"/>
                    </a:cubicBezTo>
                    <a:cubicBezTo>
                      <a:pt x="146" y="1"/>
                      <a:pt x="142" y="1"/>
                      <a:pt x="1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4" name="Google Shape;7654;p30"/>
              <p:cNvSpPr/>
              <p:nvPr/>
            </p:nvSpPr>
            <p:spPr>
              <a:xfrm>
                <a:off x="433400" y="2583850"/>
                <a:ext cx="110625" cy="53125"/>
              </a:xfrm>
              <a:custGeom>
                <a:avLst/>
                <a:gdLst/>
                <a:ahLst/>
                <a:cxnLst/>
                <a:rect l="l" t="t" r="r" b="b"/>
                <a:pathLst>
                  <a:path w="4425" h="2125" extrusionOk="0">
                    <a:moveTo>
                      <a:pt x="81" y="1"/>
                    </a:moveTo>
                    <a:cubicBezTo>
                      <a:pt x="20" y="1"/>
                      <a:pt x="0" y="88"/>
                      <a:pt x="66" y="115"/>
                    </a:cubicBezTo>
                    <a:cubicBezTo>
                      <a:pt x="783" y="396"/>
                      <a:pt x="1487" y="706"/>
                      <a:pt x="2190" y="1043"/>
                    </a:cubicBezTo>
                    <a:cubicBezTo>
                      <a:pt x="2527" y="1212"/>
                      <a:pt x="2865" y="1395"/>
                      <a:pt x="3203" y="1578"/>
                    </a:cubicBezTo>
                    <a:cubicBezTo>
                      <a:pt x="3512" y="1760"/>
                      <a:pt x="3822" y="1986"/>
                      <a:pt x="4145" y="2112"/>
                    </a:cubicBezTo>
                    <a:cubicBezTo>
                      <a:pt x="4166" y="2121"/>
                      <a:pt x="4186" y="2125"/>
                      <a:pt x="4206" y="2125"/>
                    </a:cubicBezTo>
                    <a:cubicBezTo>
                      <a:pt x="4341" y="2125"/>
                      <a:pt x="4425" y="1929"/>
                      <a:pt x="4314" y="1831"/>
                    </a:cubicBezTo>
                    <a:cubicBezTo>
                      <a:pt x="4033" y="1578"/>
                      <a:pt x="3653" y="1409"/>
                      <a:pt x="3329" y="1226"/>
                    </a:cubicBezTo>
                    <a:cubicBezTo>
                      <a:pt x="2978" y="1043"/>
                      <a:pt x="2640" y="874"/>
                      <a:pt x="2288" y="720"/>
                    </a:cubicBezTo>
                    <a:cubicBezTo>
                      <a:pt x="1585" y="424"/>
                      <a:pt x="840" y="171"/>
                      <a:pt x="94" y="2"/>
                    </a:cubicBezTo>
                    <a:cubicBezTo>
                      <a:pt x="89" y="1"/>
                      <a:pt x="85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5" name="Google Shape;7655;p30"/>
              <p:cNvSpPr/>
              <p:nvPr/>
            </p:nvSpPr>
            <p:spPr>
              <a:xfrm>
                <a:off x="499950" y="2598200"/>
                <a:ext cx="70275" cy="35750"/>
              </a:xfrm>
              <a:custGeom>
                <a:avLst/>
                <a:gdLst/>
                <a:ahLst/>
                <a:cxnLst/>
                <a:rect l="l" t="t" r="r" b="b"/>
                <a:pathLst>
                  <a:path w="2811" h="1430" extrusionOk="0">
                    <a:moveTo>
                      <a:pt x="81" y="1"/>
                    </a:moveTo>
                    <a:cubicBezTo>
                      <a:pt x="16" y="1"/>
                      <a:pt x="0" y="106"/>
                      <a:pt x="76" y="132"/>
                    </a:cubicBezTo>
                    <a:cubicBezTo>
                      <a:pt x="498" y="314"/>
                      <a:pt x="920" y="525"/>
                      <a:pt x="1328" y="736"/>
                    </a:cubicBezTo>
                    <a:cubicBezTo>
                      <a:pt x="1525" y="835"/>
                      <a:pt x="1736" y="933"/>
                      <a:pt x="1919" y="1046"/>
                    </a:cubicBezTo>
                    <a:cubicBezTo>
                      <a:pt x="2130" y="1158"/>
                      <a:pt x="2313" y="1299"/>
                      <a:pt x="2524" y="1412"/>
                    </a:cubicBezTo>
                    <a:cubicBezTo>
                      <a:pt x="2549" y="1424"/>
                      <a:pt x="2573" y="1429"/>
                      <a:pt x="2595" y="1429"/>
                    </a:cubicBezTo>
                    <a:cubicBezTo>
                      <a:pt x="2727" y="1429"/>
                      <a:pt x="2811" y="1242"/>
                      <a:pt x="2679" y="1158"/>
                    </a:cubicBezTo>
                    <a:cubicBezTo>
                      <a:pt x="2482" y="1018"/>
                      <a:pt x="2243" y="919"/>
                      <a:pt x="2032" y="807"/>
                    </a:cubicBezTo>
                    <a:cubicBezTo>
                      <a:pt x="1835" y="708"/>
                      <a:pt x="1624" y="610"/>
                      <a:pt x="1413" y="511"/>
                    </a:cubicBezTo>
                    <a:cubicBezTo>
                      <a:pt x="991" y="314"/>
                      <a:pt x="555" y="146"/>
                      <a:pt x="105" y="5"/>
                    </a:cubicBezTo>
                    <a:cubicBezTo>
                      <a:pt x="96" y="2"/>
                      <a:pt x="88" y="1"/>
                      <a:pt x="8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6" name="Google Shape;7656;p30"/>
              <p:cNvSpPr/>
              <p:nvPr/>
            </p:nvSpPr>
            <p:spPr>
              <a:xfrm>
                <a:off x="291325" y="2634275"/>
                <a:ext cx="165175" cy="39875"/>
              </a:xfrm>
              <a:custGeom>
                <a:avLst/>
                <a:gdLst/>
                <a:ahLst/>
                <a:cxnLst/>
                <a:rect l="l" t="t" r="r" b="b"/>
                <a:pathLst>
                  <a:path w="6607" h="1595" extrusionOk="0">
                    <a:moveTo>
                      <a:pt x="6280" y="1"/>
                    </a:moveTo>
                    <a:cubicBezTo>
                      <a:pt x="5822" y="1"/>
                      <a:pt x="5367" y="170"/>
                      <a:pt x="4933" y="306"/>
                    </a:cubicBezTo>
                    <a:cubicBezTo>
                      <a:pt x="4399" y="475"/>
                      <a:pt x="3892" y="672"/>
                      <a:pt x="3372" y="841"/>
                    </a:cubicBezTo>
                    <a:cubicBezTo>
                      <a:pt x="2463" y="1159"/>
                      <a:pt x="1575" y="1339"/>
                      <a:pt x="631" y="1339"/>
                    </a:cubicBezTo>
                    <a:cubicBezTo>
                      <a:pt x="450" y="1339"/>
                      <a:pt x="266" y="1332"/>
                      <a:pt x="80" y="1319"/>
                    </a:cubicBezTo>
                    <a:cubicBezTo>
                      <a:pt x="76" y="1318"/>
                      <a:pt x="72" y="1318"/>
                      <a:pt x="69" y="1318"/>
                    </a:cubicBezTo>
                    <a:cubicBezTo>
                      <a:pt x="9" y="1318"/>
                      <a:pt x="0" y="1418"/>
                      <a:pt x="66" y="1431"/>
                    </a:cubicBezTo>
                    <a:cubicBezTo>
                      <a:pt x="409" y="1547"/>
                      <a:pt x="768" y="1594"/>
                      <a:pt x="1131" y="1594"/>
                    </a:cubicBezTo>
                    <a:cubicBezTo>
                      <a:pt x="1868" y="1594"/>
                      <a:pt x="2623" y="1400"/>
                      <a:pt x="3301" y="1192"/>
                    </a:cubicBezTo>
                    <a:cubicBezTo>
                      <a:pt x="3836" y="1023"/>
                      <a:pt x="4370" y="841"/>
                      <a:pt x="4919" y="658"/>
                    </a:cubicBezTo>
                    <a:cubicBezTo>
                      <a:pt x="5439" y="489"/>
                      <a:pt x="6002" y="405"/>
                      <a:pt x="6509" y="194"/>
                    </a:cubicBezTo>
                    <a:cubicBezTo>
                      <a:pt x="6607" y="151"/>
                      <a:pt x="6537" y="25"/>
                      <a:pt x="6466" y="11"/>
                    </a:cubicBezTo>
                    <a:cubicBezTo>
                      <a:pt x="6404" y="4"/>
                      <a:pt x="6342" y="1"/>
                      <a:pt x="62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7" name="Google Shape;7657;p30"/>
              <p:cNvSpPr/>
              <p:nvPr/>
            </p:nvSpPr>
            <p:spPr>
              <a:xfrm>
                <a:off x="346425" y="2679900"/>
                <a:ext cx="10925" cy="7050"/>
              </a:xfrm>
              <a:custGeom>
                <a:avLst/>
                <a:gdLst/>
                <a:ahLst/>
                <a:cxnLst/>
                <a:rect l="l" t="t" r="r" b="b"/>
                <a:pathLst>
                  <a:path w="437" h="282" extrusionOk="0">
                    <a:moveTo>
                      <a:pt x="268" y="0"/>
                    </a:moveTo>
                    <a:cubicBezTo>
                      <a:pt x="254" y="0"/>
                      <a:pt x="254" y="14"/>
                      <a:pt x="239" y="14"/>
                    </a:cubicBezTo>
                    <a:cubicBezTo>
                      <a:pt x="197" y="14"/>
                      <a:pt x="169" y="14"/>
                      <a:pt x="127" y="28"/>
                    </a:cubicBezTo>
                    <a:cubicBezTo>
                      <a:pt x="113" y="28"/>
                      <a:pt x="85" y="28"/>
                      <a:pt x="71" y="42"/>
                    </a:cubicBezTo>
                    <a:cubicBezTo>
                      <a:pt x="57" y="42"/>
                      <a:pt x="57" y="56"/>
                      <a:pt x="43" y="56"/>
                    </a:cubicBezTo>
                    <a:cubicBezTo>
                      <a:pt x="14" y="85"/>
                      <a:pt x="0" y="113"/>
                      <a:pt x="0" y="155"/>
                    </a:cubicBezTo>
                    <a:cubicBezTo>
                      <a:pt x="0" y="183"/>
                      <a:pt x="14" y="211"/>
                      <a:pt x="43" y="239"/>
                    </a:cubicBezTo>
                    <a:cubicBezTo>
                      <a:pt x="57" y="253"/>
                      <a:pt x="71" y="267"/>
                      <a:pt x="85" y="267"/>
                    </a:cubicBezTo>
                    <a:cubicBezTo>
                      <a:pt x="99" y="267"/>
                      <a:pt x="113" y="282"/>
                      <a:pt x="127" y="282"/>
                    </a:cubicBezTo>
                    <a:cubicBezTo>
                      <a:pt x="169" y="267"/>
                      <a:pt x="197" y="267"/>
                      <a:pt x="239" y="267"/>
                    </a:cubicBezTo>
                    <a:cubicBezTo>
                      <a:pt x="254" y="267"/>
                      <a:pt x="282" y="267"/>
                      <a:pt x="296" y="253"/>
                    </a:cubicBezTo>
                    <a:cubicBezTo>
                      <a:pt x="310" y="253"/>
                      <a:pt x="338" y="239"/>
                      <a:pt x="352" y="239"/>
                    </a:cubicBezTo>
                    <a:cubicBezTo>
                      <a:pt x="366" y="225"/>
                      <a:pt x="380" y="211"/>
                      <a:pt x="394" y="211"/>
                    </a:cubicBezTo>
                    <a:cubicBezTo>
                      <a:pt x="422" y="183"/>
                      <a:pt x="436" y="155"/>
                      <a:pt x="436" y="113"/>
                    </a:cubicBezTo>
                    <a:cubicBezTo>
                      <a:pt x="436" y="71"/>
                      <a:pt x="408" y="42"/>
                      <a:pt x="366" y="28"/>
                    </a:cubicBezTo>
                    <a:cubicBezTo>
                      <a:pt x="352" y="28"/>
                      <a:pt x="338" y="28"/>
                      <a:pt x="324" y="14"/>
                    </a:cubicBezTo>
                    <a:cubicBezTo>
                      <a:pt x="296" y="14"/>
                      <a:pt x="282" y="0"/>
                      <a:pt x="26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8" name="Google Shape;7658;p30"/>
              <p:cNvSpPr/>
              <p:nvPr/>
            </p:nvSpPr>
            <p:spPr>
              <a:xfrm>
                <a:off x="367000" y="2627900"/>
                <a:ext cx="111300" cy="53900"/>
              </a:xfrm>
              <a:custGeom>
                <a:avLst/>
                <a:gdLst/>
                <a:ahLst/>
                <a:cxnLst/>
                <a:rect l="l" t="t" r="r" b="b"/>
                <a:pathLst>
                  <a:path w="4452" h="2156" extrusionOk="0">
                    <a:moveTo>
                      <a:pt x="4229" y="0"/>
                    </a:moveTo>
                    <a:cubicBezTo>
                      <a:pt x="4210" y="0"/>
                      <a:pt x="4191" y="4"/>
                      <a:pt x="4171" y="13"/>
                    </a:cubicBezTo>
                    <a:cubicBezTo>
                      <a:pt x="3819" y="153"/>
                      <a:pt x="3510" y="406"/>
                      <a:pt x="3172" y="603"/>
                    </a:cubicBezTo>
                    <a:cubicBezTo>
                      <a:pt x="2849" y="786"/>
                      <a:pt x="2525" y="955"/>
                      <a:pt x="2201" y="1124"/>
                    </a:cubicBezTo>
                    <a:cubicBezTo>
                      <a:pt x="1512" y="1489"/>
                      <a:pt x="795" y="1813"/>
                      <a:pt x="49" y="2052"/>
                    </a:cubicBezTo>
                    <a:cubicBezTo>
                      <a:pt x="0" y="2077"/>
                      <a:pt x="16" y="2156"/>
                      <a:pt x="58" y="2156"/>
                    </a:cubicBezTo>
                    <a:cubicBezTo>
                      <a:pt x="64" y="2156"/>
                      <a:pt x="71" y="2154"/>
                      <a:pt x="78" y="2151"/>
                    </a:cubicBezTo>
                    <a:cubicBezTo>
                      <a:pt x="851" y="1968"/>
                      <a:pt x="1597" y="1743"/>
                      <a:pt x="2328" y="1433"/>
                    </a:cubicBezTo>
                    <a:cubicBezTo>
                      <a:pt x="2680" y="1293"/>
                      <a:pt x="3031" y="1110"/>
                      <a:pt x="3369" y="927"/>
                    </a:cubicBezTo>
                    <a:cubicBezTo>
                      <a:pt x="3692" y="758"/>
                      <a:pt x="4086" y="575"/>
                      <a:pt x="4340" y="308"/>
                    </a:cubicBezTo>
                    <a:cubicBezTo>
                      <a:pt x="4451" y="209"/>
                      <a:pt x="4366" y="0"/>
                      <a:pt x="422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59" name="Google Shape;7659;p30"/>
              <p:cNvSpPr/>
              <p:nvPr/>
            </p:nvSpPr>
            <p:spPr>
              <a:xfrm>
                <a:off x="394175" y="2630100"/>
                <a:ext cx="121100" cy="58775"/>
              </a:xfrm>
              <a:custGeom>
                <a:avLst/>
                <a:gdLst/>
                <a:ahLst/>
                <a:cxnLst/>
                <a:rect l="l" t="t" r="r" b="b"/>
                <a:pathLst>
                  <a:path w="4844" h="2351" extrusionOk="0">
                    <a:moveTo>
                      <a:pt x="4637" y="0"/>
                    </a:moveTo>
                    <a:cubicBezTo>
                      <a:pt x="4622" y="0"/>
                      <a:pt x="4606" y="3"/>
                      <a:pt x="4589" y="9"/>
                    </a:cubicBezTo>
                    <a:cubicBezTo>
                      <a:pt x="4392" y="79"/>
                      <a:pt x="4209" y="206"/>
                      <a:pt x="4026" y="304"/>
                    </a:cubicBezTo>
                    <a:cubicBezTo>
                      <a:pt x="3857" y="389"/>
                      <a:pt x="3689" y="487"/>
                      <a:pt x="3520" y="586"/>
                    </a:cubicBezTo>
                    <a:cubicBezTo>
                      <a:pt x="3154" y="768"/>
                      <a:pt x="2788" y="965"/>
                      <a:pt x="2409" y="1134"/>
                    </a:cubicBezTo>
                    <a:cubicBezTo>
                      <a:pt x="1649" y="1514"/>
                      <a:pt x="875" y="1866"/>
                      <a:pt x="88" y="2175"/>
                    </a:cubicBezTo>
                    <a:cubicBezTo>
                      <a:pt x="0" y="2213"/>
                      <a:pt x="24" y="2351"/>
                      <a:pt x="110" y="2351"/>
                    </a:cubicBezTo>
                    <a:cubicBezTo>
                      <a:pt x="120" y="2351"/>
                      <a:pt x="132" y="2348"/>
                      <a:pt x="144" y="2344"/>
                    </a:cubicBezTo>
                    <a:cubicBezTo>
                      <a:pt x="946" y="2105"/>
                      <a:pt x="1747" y="1823"/>
                      <a:pt x="2521" y="1486"/>
                    </a:cubicBezTo>
                    <a:cubicBezTo>
                      <a:pt x="2887" y="1317"/>
                      <a:pt x="3267" y="1134"/>
                      <a:pt x="3632" y="937"/>
                    </a:cubicBezTo>
                    <a:cubicBezTo>
                      <a:pt x="3829" y="825"/>
                      <a:pt x="4026" y="726"/>
                      <a:pt x="4223" y="614"/>
                    </a:cubicBezTo>
                    <a:cubicBezTo>
                      <a:pt x="4392" y="515"/>
                      <a:pt x="4589" y="417"/>
                      <a:pt x="4744" y="276"/>
                    </a:cubicBezTo>
                    <a:cubicBezTo>
                      <a:pt x="4844" y="188"/>
                      <a:pt x="4765" y="0"/>
                      <a:pt x="46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0" name="Google Shape;7660;p30"/>
              <p:cNvSpPr/>
              <p:nvPr/>
            </p:nvSpPr>
            <p:spPr>
              <a:xfrm>
                <a:off x="437675" y="2626650"/>
                <a:ext cx="106250" cy="62175"/>
              </a:xfrm>
              <a:custGeom>
                <a:avLst/>
                <a:gdLst/>
                <a:ahLst/>
                <a:cxnLst/>
                <a:rect l="l" t="t" r="r" b="b"/>
                <a:pathLst>
                  <a:path w="4250" h="2487" extrusionOk="0">
                    <a:moveTo>
                      <a:pt x="4011" y="1"/>
                    </a:moveTo>
                    <a:cubicBezTo>
                      <a:pt x="3985" y="1"/>
                      <a:pt x="3959" y="7"/>
                      <a:pt x="3932" y="20"/>
                    </a:cubicBezTo>
                    <a:cubicBezTo>
                      <a:pt x="3594" y="203"/>
                      <a:pt x="3299" y="470"/>
                      <a:pt x="2989" y="681"/>
                    </a:cubicBezTo>
                    <a:cubicBezTo>
                      <a:pt x="2680" y="892"/>
                      <a:pt x="2356" y="1089"/>
                      <a:pt x="2047" y="1286"/>
                    </a:cubicBezTo>
                    <a:cubicBezTo>
                      <a:pt x="1400" y="1680"/>
                      <a:pt x="739" y="2046"/>
                      <a:pt x="50" y="2383"/>
                    </a:cubicBezTo>
                    <a:cubicBezTo>
                      <a:pt x="0" y="2408"/>
                      <a:pt x="27" y="2487"/>
                      <a:pt x="81" y="2487"/>
                    </a:cubicBezTo>
                    <a:cubicBezTo>
                      <a:pt x="89" y="2487"/>
                      <a:pt x="97" y="2485"/>
                      <a:pt x="106" y="2482"/>
                    </a:cubicBezTo>
                    <a:cubicBezTo>
                      <a:pt x="823" y="2243"/>
                      <a:pt x="1541" y="1933"/>
                      <a:pt x="2216" y="1568"/>
                    </a:cubicBezTo>
                    <a:cubicBezTo>
                      <a:pt x="2553" y="1385"/>
                      <a:pt x="2891" y="1174"/>
                      <a:pt x="3229" y="963"/>
                    </a:cubicBezTo>
                    <a:cubicBezTo>
                      <a:pt x="3538" y="766"/>
                      <a:pt x="3890" y="555"/>
                      <a:pt x="4143" y="288"/>
                    </a:cubicBezTo>
                    <a:cubicBezTo>
                      <a:pt x="4249" y="169"/>
                      <a:pt x="4147" y="1"/>
                      <a:pt x="4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7661" name="Google Shape;7661;p30"/>
              <p:cNvSpPr/>
              <p:nvPr/>
            </p:nvSpPr>
            <p:spPr>
              <a:xfrm>
                <a:off x="502500" y="2627200"/>
                <a:ext cx="67650" cy="41325"/>
              </a:xfrm>
              <a:custGeom>
                <a:avLst/>
                <a:gdLst/>
                <a:ahLst/>
                <a:cxnLst/>
                <a:rect l="l" t="t" r="r" b="b"/>
                <a:pathLst>
                  <a:path w="2706" h="1653" extrusionOk="0">
                    <a:moveTo>
                      <a:pt x="2499" y="1"/>
                    </a:moveTo>
                    <a:cubicBezTo>
                      <a:pt x="2474" y="1"/>
                      <a:pt x="2447" y="9"/>
                      <a:pt x="2422" y="26"/>
                    </a:cubicBezTo>
                    <a:cubicBezTo>
                      <a:pt x="2211" y="153"/>
                      <a:pt x="2042" y="308"/>
                      <a:pt x="1845" y="434"/>
                    </a:cubicBezTo>
                    <a:cubicBezTo>
                      <a:pt x="1648" y="575"/>
                      <a:pt x="1465" y="702"/>
                      <a:pt x="1269" y="814"/>
                    </a:cubicBezTo>
                    <a:cubicBezTo>
                      <a:pt x="875" y="1067"/>
                      <a:pt x="481" y="1306"/>
                      <a:pt x="73" y="1517"/>
                    </a:cubicBezTo>
                    <a:cubicBezTo>
                      <a:pt x="0" y="1554"/>
                      <a:pt x="42" y="1653"/>
                      <a:pt x="109" y="1653"/>
                    </a:cubicBezTo>
                    <a:cubicBezTo>
                      <a:pt x="120" y="1653"/>
                      <a:pt x="131" y="1650"/>
                      <a:pt x="143" y="1644"/>
                    </a:cubicBezTo>
                    <a:cubicBezTo>
                      <a:pt x="565" y="1447"/>
                      <a:pt x="1001" y="1250"/>
                      <a:pt x="1409" y="1011"/>
                    </a:cubicBezTo>
                    <a:cubicBezTo>
                      <a:pt x="1620" y="899"/>
                      <a:pt x="1817" y="772"/>
                      <a:pt x="2014" y="645"/>
                    </a:cubicBezTo>
                    <a:cubicBezTo>
                      <a:pt x="2211" y="519"/>
                      <a:pt x="2422" y="406"/>
                      <a:pt x="2591" y="252"/>
                    </a:cubicBezTo>
                    <a:cubicBezTo>
                      <a:pt x="2706" y="159"/>
                      <a:pt x="2613" y="1"/>
                      <a:pt x="24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header" type="secHead">
  <p:cSld name="SECTION_HEADER">
    <p:spTree>
      <p:nvGrpSpPr>
        <p:cNvPr id="1" name="Shape 2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7" name="Google Shape;287;p3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88" name="Google Shape;288;p3"/>
          <p:cNvSpPr txBox="1">
            <a:spLocks noGrp="1"/>
          </p:cNvSpPr>
          <p:nvPr>
            <p:ph type="title"/>
          </p:nvPr>
        </p:nvSpPr>
        <p:spPr>
          <a:xfrm>
            <a:off x="2038188" y="23896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>
              <a:spcBef>
                <a:spcPts val="0"/>
              </a:spcBef>
              <a:spcAft>
                <a:spcPts val="0"/>
              </a:spcAft>
              <a:buSzPts val="3600"/>
              <a:buNone/>
              <a:defRPr sz="5000"/>
            </a:lvl1pPr>
            <a:lvl2pPr lvl="1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2pPr>
            <a:lvl3pPr lvl="2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3pPr>
            <a:lvl4pPr lvl="3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4pPr>
            <a:lvl5pPr lvl="4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5pPr>
            <a:lvl6pPr lvl="5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6pPr>
            <a:lvl7pPr lvl="6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7pPr>
            <a:lvl8pPr lvl="7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8pPr>
            <a:lvl9pPr lvl="8" algn="ctr">
              <a:spcBef>
                <a:spcPts val="0"/>
              </a:spcBef>
              <a:spcAft>
                <a:spcPts val="0"/>
              </a:spcAft>
              <a:buSzPts val="3600"/>
              <a:buNone/>
              <a:defRPr sz="3600"/>
            </a:lvl9pPr>
          </a:lstStyle>
          <a:p>
            <a:endParaRPr/>
          </a:p>
        </p:txBody>
      </p:sp>
      <p:sp>
        <p:nvSpPr>
          <p:cNvPr id="289" name="Google Shape;289;p3"/>
          <p:cNvSpPr txBox="1">
            <a:spLocks noGrp="1"/>
          </p:cNvSpPr>
          <p:nvPr>
            <p:ph type="title" idx="2" hasCustomPrompt="1"/>
          </p:nvPr>
        </p:nvSpPr>
        <p:spPr>
          <a:xfrm>
            <a:off x="3909900" y="1268000"/>
            <a:ext cx="1324200" cy="1045200"/>
          </a:xfrm>
          <a:prstGeom prst="rect">
            <a:avLst/>
          </a:prstGeom>
          <a:solidFill>
            <a:schemeClr val="lt2"/>
          </a:solidFill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1pPr>
            <a:lvl2pPr lvl="1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2pPr>
            <a:lvl3pPr lvl="2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3pPr>
            <a:lvl4pPr lvl="3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4pPr>
            <a:lvl5pPr lvl="4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5pPr>
            <a:lvl6pPr lvl="5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6pPr>
            <a:lvl7pPr lvl="6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7pPr>
            <a:lvl8pPr lvl="7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8pPr>
            <a:lvl9pPr lvl="8" algn="ctr" rtl="0">
              <a:spcBef>
                <a:spcPts val="0"/>
              </a:spcBef>
              <a:spcAft>
                <a:spcPts val="0"/>
              </a:spcAft>
              <a:buSzPts val="6000"/>
              <a:buNone/>
              <a:defRPr sz="6000"/>
            </a:lvl9pPr>
          </a:lstStyle>
          <a:p>
            <a:r>
              <a:t>xx%</a:t>
            </a:r>
          </a:p>
        </p:txBody>
      </p:sp>
      <p:sp>
        <p:nvSpPr>
          <p:cNvPr id="290" name="Google Shape;290;p3"/>
          <p:cNvSpPr txBox="1">
            <a:spLocks noGrp="1"/>
          </p:cNvSpPr>
          <p:nvPr>
            <p:ph type="subTitle" idx="1"/>
          </p:nvPr>
        </p:nvSpPr>
        <p:spPr>
          <a:xfrm>
            <a:off x="2038188" y="3453275"/>
            <a:ext cx="50676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1400"/>
              <a:buNone/>
              <a:defRPr>
                <a:solidFill>
                  <a:schemeClr val="dk1"/>
                </a:solidFill>
              </a:defRPr>
            </a:lvl9pPr>
          </a:lstStyle>
          <a:p>
            <a:endParaRPr/>
          </a:p>
        </p:txBody>
      </p:sp>
      <p:grpSp>
        <p:nvGrpSpPr>
          <p:cNvPr id="291" name="Google Shape;291;p3"/>
          <p:cNvGrpSpPr/>
          <p:nvPr/>
        </p:nvGrpSpPr>
        <p:grpSpPr>
          <a:xfrm>
            <a:off x="291150" y="204000"/>
            <a:ext cx="8561700" cy="4735500"/>
            <a:chOff x="291150" y="204000"/>
            <a:chExt cx="8561700" cy="4735500"/>
          </a:xfrm>
        </p:grpSpPr>
        <p:sp>
          <p:nvSpPr>
            <p:cNvPr id="292" name="Google Shape;292;p3"/>
            <p:cNvSpPr/>
            <p:nvPr/>
          </p:nvSpPr>
          <p:spPr>
            <a:xfrm>
              <a:off x="291150" y="204000"/>
              <a:ext cx="8561700" cy="47355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293" name="Google Shape;293;p3"/>
            <p:cNvSpPr/>
            <p:nvPr/>
          </p:nvSpPr>
          <p:spPr>
            <a:xfrm>
              <a:off x="523650" y="344500"/>
              <a:ext cx="8096700" cy="4393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294" name="Google Shape;294;p3"/>
            <p:cNvSpPr/>
            <p:nvPr/>
          </p:nvSpPr>
          <p:spPr>
            <a:xfrm>
              <a:off x="662400" y="438125"/>
              <a:ext cx="7819200" cy="4195200"/>
            </a:xfrm>
            <a:prstGeom prst="rect">
              <a:avLst/>
            </a:prstGeom>
            <a:solidFill>
              <a:srgbClr val="FFDFBD">
                <a:alpha val="22150"/>
              </a:srgbClr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grpSp>
        <p:nvGrpSpPr>
          <p:cNvPr id="295" name="Google Shape;295;p3"/>
          <p:cNvGrpSpPr/>
          <p:nvPr/>
        </p:nvGrpSpPr>
        <p:grpSpPr>
          <a:xfrm>
            <a:off x="32123" y="1500855"/>
            <a:ext cx="9111872" cy="2220136"/>
            <a:chOff x="32123" y="1500855"/>
            <a:chExt cx="9111872" cy="2220136"/>
          </a:xfrm>
        </p:grpSpPr>
        <p:grpSp>
          <p:nvGrpSpPr>
            <p:cNvPr id="296" name="Google Shape;296;p3"/>
            <p:cNvGrpSpPr/>
            <p:nvPr/>
          </p:nvGrpSpPr>
          <p:grpSpPr>
            <a:xfrm rot="-5400000">
              <a:off x="-701147" y="2234125"/>
              <a:ext cx="2220136" cy="753597"/>
              <a:chOff x="3135950" y="1056600"/>
              <a:chExt cx="2423200" cy="822525"/>
            </a:xfrm>
          </p:grpSpPr>
          <p:sp>
            <p:nvSpPr>
              <p:cNvPr id="297" name="Google Shape;297;p3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" name="Google Shape;298;p3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" name="Google Shape;299;p3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" name="Google Shape;300;p3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" name="Google Shape;301;p3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" name="Google Shape;302;p3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" name="Google Shape;303;p3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" name="Google Shape;304;p3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" name="Google Shape;305;p3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" name="Google Shape;306;p3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" name="Google Shape;307;p3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" name="Google Shape;308;p3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" name="Google Shape;309;p3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" name="Google Shape;310;p3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1" name="Google Shape;311;p3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2" name="Google Shape;312;p3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3" name="Google Shape;313;p3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4" name="Google Shape;314;p3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5" name="Google Shape;315;p3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6" name="Google Shape;316;p3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7" name="Google Shape;317;p3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8" name="Google Shape;318;p3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9" name="Google Shape;319;p3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0" name="Google Shape;320;p3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1" name="Google Shape;321;p3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2" name="Google Shape;322;p3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3" name="Google Shape;323;p3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4" name="Google Shape;324;p3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5" name="Google Shape;325;p3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6" name="Google Shape;326;p3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7" name="Google Shape;327;p3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8" name="Google Shape;328;p3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29" name="Google Shape;329;p3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0" name="Google Shape;330;p3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1" name="Google Shape;331;p3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2" name="Google Shape;332;p3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3" name="Google Shape;333;p3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4" name="Google Shape;334;p3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5" name="Google Shape;335;p3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6" name="Google Shape;336;p3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7" name="Google Shape;337;p3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8" name="Google Shape;338;p3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39" name="Google Shape;339;p3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0" name="Google Shape;340;p3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1" name="Google Shape;341;p3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2" name="Google Shape;342;p3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3" name="Google Shape;343;p3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4" name="Google Shape;344;p3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5" name="Google Shape;345;p3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6" name="Google Shape;346;p3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7" name="Google Shape;347;p3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8" name="Google Shape;348;p3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49" name="Google Shape;349;p3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0" name="Google Shape;350;p3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1" name="Google Shape;351;p3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2" name="Google Shape;352;p3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3" name="Google Shape;353;p3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4" name="Google Shape;354;p3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5" name="Google Shape;355;p3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6" name="Google Shape;356;p3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7" name="Google Shape;357;p3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8" name="Google Shape;358;p3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59" name="Google Shape;359;p3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0" name="Google Shape;360;p3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1" name="Google Shape;361;p3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2" name="Google Shape;362;p3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3" name="Google Shape;363;p3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4" name="Google Shape;364;p3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5" name="Google Shape;365;p3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6" name="Google Shape;366;p3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7" name="Google Shape;367;p3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8" name="Google Shape;368;p3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69" name="Google Shape;369;p3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0" name="Google Shape;370;p3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1" name="Google Shape;371;p3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2" name="Google Shape;372;p3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3" name="Google Shape;373;p3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4" name="Google Shape;374;p3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5" name="Google Shape;375;p3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6" name="Google Shape;376;p3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7" name="Google Shape;377;p3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8" name="Google Shape;378;p3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79" name="Google Shape;379;p3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0" name="Google Shape;380;p3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1" name="Google Shape;381;p3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2" name="Google Shape;382;p3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3" name="Google Shape;383;p3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4" name="Google Shape;384;p3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5" name="Google Shape;385;p3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6" name="Google Shape;386;p3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7" name="Google Shape;387;p3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8" name="Google Shape;388;p3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89" name="Google Shape;389;p3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0" name="Google Shape;390;p3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1" name="Google Shape;391;p3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2" name="Google Shape;392;p3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3" name="Google Shape;393;p3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4" name="Google Shape;394;p3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5" name="Google Shape;395;p3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6" name="Google Shape;396;p3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7" name="Google Shape;397;p3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8" name="Google Shape;398;p3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99" name="Google Shape;399;p3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0" name="Google Shape;400;p3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1" name="Google Shape;401;p3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2" name="Google Shape;402;p3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3" name="Google Shape;403;p3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4" name="Google Shape;404;p3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5" name="Google Shape;405;p3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6" name="Google Shape;406;p3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7" name="Google Shape;407;p3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8" name="Google Shape;408;p3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09" name="Google Shape;409;p3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0" name="Google Shape;410;p3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1" name="Google Shape;411;p3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2" name="Google Shape;412;p3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3" name="Google Shape;413;p3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4" name="Google Shape;414;p3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5" name="Google Shape;415;p3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6" name="Google Shape;416;p3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7" name="Google Shape;417;p3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8" name="Google Shape;418;p3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19" name="Google Shape;419;p3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0" name="Google Shape;420;p3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1" name="Google Shape;421;p3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2" name="Google Shape;422;p3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3" name="Google Shape;423;p3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4" name="Google Shape;424;p3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5" name="Google Shape;425;p3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6" name="Google Shape;426;p3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7" name="Google Shape;427;p3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28" name="Google Shape;428;p3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29" name="Google Shape;429;p3"/>
            <p:cNvGrpSpPr/>
            <p:nvPr/>
          </p:nvGrpSpPr>
          <p:grpSpPr>
            <a:xfrm rot="5400000">
              <a:off x="7657128" y="2234125"/>
              <a:ext cx="2220136" cy="753597"/>
              <a:chOff x="3135950" y="1056600"/>
              <a:chExt cx="2423200" cy="822525"/>
            </a:xfrm>
          </p:grpSpPr>
          <p:sp>
            <p:nvSpPr>
              <p:cNvPr id="430" name="Google Shape;430;p3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1" name="Google Shape;431;p3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2" name="Google Shape;432;p3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3" name="Google Shape;433;p3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4" name="Google Shape;434;p3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5" name="Google Shape;435;p3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6" name="Google Shape;436;p3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7" name="Google Shape;437;p3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" name="Google Shape;438;p3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" name="Google Shape;439;p3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" name="Google Shape;440;p3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" name="Google Shape;441;p3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" name="Google Shape;442;p3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" name="Google Shape;443;p3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" name="Google Shape;444;p3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" name="Google Shape;445;p3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" name="Google Shape;446;p3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" name="Google Shape;447;p3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" name="Google Shape;448;p3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" name="Google Shape;449;p3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0" name="Google Shape;450;p3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1" name="Google Shape;451;p3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2" name="Google Shape;452;p3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3" name="Google Shape;453;p3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4" name="Google Shape;454;p3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5" name="Google Shape;455;p3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6" name="Google Shape;456;p3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7" name="Google Shape;457;p3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8" name="Google Shape;458;p3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59" name="Google Shape;459;p3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0" name="Google Shape;460;p3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1" name="Google Shape;461;p3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2" name="Google Shape;462;p3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3" name="Google Shape;463;p3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4" name="Google Shape;464;p3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5" name="Google Shape;465;p3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6" name="Google Shape;466;p3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7" name="Google Shape;467;p3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8" name="Google Shape;468;p3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69" name="Google Shape;469;p3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0" name="Google Shape;470;p3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1" name="Google Shape;471;p3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2" name="Google Shape;472;p3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3" name="Google Shape;473;p3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4" name="Google Shape;474;p3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5" name="Google Shape;475;p3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6" name="Google Shape;476;p3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7" name="Google Shape;477;p3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8" name="Google Shape;478;p3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79" name="Google Shape;479;p3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0" name="Google Shape;480;p3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1" name="Google Shape;481;p3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2" name="Google Shape;482;p3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3" name="Google Shape;483;p3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4" name="Google Shape;484;p3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5" name="Google Shape;485;p3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6" name="Google Shape;486;p3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7" name="Google Shape;487;p3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8" name="Google Shape;488;p3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89" name="Google Shape;489;p3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0" name="Google Shape;490;p3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1" name="Google Shape;491;p3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2" name="Google Shape;492;p3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3" name="Google Shape;493;p3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4" name="Google Shape;494;p3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5" name="Google Shape;495;p3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6" name="Google Shape;496;p3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7" name="Google Shape;497;p3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8" name="Google Shape;498;p3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99" name="Google Shape;499;p3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0" name="Google Shape;500;p3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1" name="Google Shape;501;p3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" name="Google Shape;502;p3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" name="Google Shape;503;p3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" name="Google Shape;504;p3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" name="Google Shape;505;p3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" name="Google Shape;506;p3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" name="Google Shape;507;p3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8" name="Google Shape;508;p3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9" name="Google Shape;509;p3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0" name="Google Shape;510;p3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1" name="Google Shape;511;p3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2" name="Google Shape;512;p3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3" name="Google Shape;513;p3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4" name="Google Shape;514;p3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5" name="Google Shape;515;p3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6" name="Google Shape;516;p3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7" name="Google Shape;517;p3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8" name="Google Shape;518;p3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19" name="Google Shape;519;p3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0" name="Google Shape;520;p3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1" name="Google Shape;521;p3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2" name="Google Shape;522;p3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3" name="Google Shape;523;p3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4" name="Google Shape;524;p3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5" name="Google Shape;525;p3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6" name="Google Shape;526;p3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7" name="Google Shape;527;p3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8" name="Google Shape;528;p3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29" name="Google Shape;529;p3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0" name="Google Shape;530;p3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1" name="Google Shape;531;p3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2" name="Google Shape;532;p3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3" name="Google Shape;533;p3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4" name="Google Shape;534;p3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5" name="Google Shape;535;p3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6" name="Google Shape;536;p3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7" name="Google Shape;537;p3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8" name="Google Shape;538;p3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39" name="Google Shape;539;p3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0" name="Google Shape;540;p3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1" name="Google Shape;541;p3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2" name="Google Shape;542;p3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3" name="Google Shape;543;p3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4" name="Google Shape;544;p3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5" name="Google Shape;545;p3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6" name="Google Shape;546;p3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7" name="Google Shape;547;p3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8" name="Google Shape;548;p3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49" name="Google Shape;549;p3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0" name="Google Shape;550;p3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1" name="Google Shape;551;p3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2" name="Google Shape;552;p3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3" name="Google Shape;553;p3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4" name="Google Shape;554;p3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5" name="Google Shape;555;p3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6" name="Google Shape;556;p3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7" name="Google Shape;557;p3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8" name="Google Shape;558;p3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59" name="Google Shape;559;p3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0" name="Google Shape;560;p3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1" name="Google Shape;561;p3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62" name="Google Shape;562;p3"/>
          <p:cNvGrpSpPr/>
          <p:nvPr/>
        </p:nvGrpSpPr>
        <p:grpSpPr>
          <a:xfrm>
            <a:off x="86946" y="161164"/>
            <a:ext cx="8970128" cy="4821172"/>
            <a:chOff x="86946" y="200349"/>
            <a:chExt cx="8970128" cy="4821172"/>
          </a:xfrm>
        </p:grpSpPr>
        <p:grpSp>
          <p:nvGrpSpPr>
            <p:cNvPr id="563" name="Google Shape;563;p3"/>
            <p:cNvGrpSpPr/>
            <p:nvPr/>
          </p:nvGrpSpPr>
          <p:grpSpPr>
            <a:xfrm>
              <a:off x="89584" y="200349"/>
              <a:ext cx="667990" cy="950772"/>
              <a:chOff x="3006850" y="238100"/>
              <a:chExt cx="563800" cy="802475"/>
            </a:xfrm>
          </p:grpSpPr>
          <p:sp>
            <p:nvSpPr>
              <p:cNvPr id="564" name="Google Shape;564;p3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5" name="Google Shape;565;p3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6" name="Google Shape;566;p3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7" name="Google Shape;567;p3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8" name="Google Shape;568;p3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69" name="Google Shape;569;p3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0" name="Google Shape;570;p3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1" name="Google Shape;571;p3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2" name="Google Shape;572;p3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3" name="Google Shape;573;p3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4" name="Google Shape;574;p3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5" name="Google Shape;575;p3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6" name="Google Shape;576;p3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7" name="Google Shape;577;p3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8" name="Google Shape;578;p3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79" name="Google Shape;579;p3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80" name="Google Shape;580;p3"/>
            <p:cNvGrpSpPr/>
            <p:nvPr/>
          </p:nvGrpSpPr>
          <p:grpSpPr>
            <a:xfrm flipH="1">
              <a:off x="8389084" y="200349"/>
              <a:ext cx="667990" cy="950772"/>
              <a:chOff x="3006850" y="238100"/>
              <a:chExt cx="563800" cy="802475"/>
            </a:xfrm>
          </p:grpSpPr>
          <p:sp>
            <p:nvSpPr>
              <p:cNvPr id="581" name="Google Shape;581;p3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2" name="Google Shape;582;p3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3" name="Google Shape;583;p3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4" name="Google Shape;584;p3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5" name="Google Shape;585;p3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6" name="Google Shape;586;p3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7" name="Google Shape;587;p3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8" name="Google Shape;588;p3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89" name="Google Shape;589;p3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0" name="Google Shape;590;p3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1" name="Google Shape;591;p3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2" name="Google Shape;592;p3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3" name="Google Shape;593;p3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4" name="Google Shape;594;p3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5" name="Google Shape;595;p3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6" name="Google Shape;596;p3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97" name="Google Shape;597;p3"/>
            <p:cNvGrpSpPr/>
            <p:nvPr/>
          </p:nvGrpSpPr>
          <p:grpSpPr>
            <a:xfrm rot="10800000" flipH="1">
              <a:off x="86946" y="4070749"/>
              <a:ext cx="667990" cy="950772"/>
              <a:chOff x="3006850" y="238100"/>
              <a:chExt cx="563800" cy="802475"/>
            </a:xfrm>
          </p:grpSpPr>
          <p:sp>
            <p:nvSpPr>
              <p:cNvPr id="598" name="Google Shape;598;p3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99" name="Google Shape;599;p3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0" name="Google Shape;600;p3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1" name="Google Shape;601;p3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2" name="Google Shape;602;p3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3" name="Google Shape;603;p3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4" name="Google Shape;604;p3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5" name="Google Shape;605;p3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6" name="Google Shape;606;p3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7" name="Google Shape;607;p3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8" name="Google Shape;608;p3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09" name="Google Shape;609;p3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0" name="Google Shape;610;p3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1" name="Google Shape;611;p3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2" name="Google Shape;612;p3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3" name="Google Shape;613;p3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14" name="Google Shape;614;p3"/>
            <p:cNvGrpSpPr/>
            <p:nvPr/>
          </p:nvGrpSpPr>
          <p:grpSpPr>
            <a:xfrm rot="10800000">
              <a:off x="8386446" y="4070749"/>
              <a:ext cx="667990" cy="950772"/>
              <a:chOff x="3006850" y="238100"/>
              <a:chExt cx="563800" cy="802475"/>
            </a:xfrm>
          </p:grpSpPr>
          <p:sp>
            <p:nvSpPr>
              <p:cNvPr id="615" name="Google Shape;615;p3"/>
              <p:cNvSpPr/>
              <p:nvPr/>
            </p:nvSpPr>
            <p:spPr>
              <a:xfrm>
                <a:off x="3010225" y="241500"/>
                <a:ext cx="556625" cy="795525"/>
              </a:xfrm>
              <a:custGeom>
                <a:avLst/>
                <a:gdLst/>
                <a:ahLst/>
                <a:cxnLst/>
                <a:rect l="l" t="t" r="r" b="b"/>
                <a:pathLst>
                  <a:path w="22265" h="31821" extrusionOk="0">
                    <a:moveTo>
                      <a:pt x="12417" y="3408"/>
                    </a:moveTo>
                    <a:cubicBezTo>
                      <a:pt x="14395" y="3408"/>
                      <a:pt x="16353" y="4636"/>
                      <a:pt x="17118" y="6434"/>
                    </a:cubicBezTo>
                    <a:cubicBezTo>
                      <a:pt x="17321" y="6925"/>
                      <a:pt x="17524" y="7670"/>
                      <a:pt x="17338" y="8415"/>
                    </a:cubicBezTo>
                    <a:cubicBezTo>
                      <a:pt x="17185" y="9109"/>
                      <a:pt x="16694" y="9668"/>
                      <a:pt x="16119" y="9871"/>
                    </a:cubicBezTo>
                    <a:cubicBezTo>
                      <a:pt x="15978" y="9915"/>
                      <a:pt x="15831" y="9936"/>
                      <a:pt x="15685" y="9936"/>
                    </a:cubicBezTo>
                    <a:cubicBezTo>
                      <a:pt x="15269" y="9936"/>
                      <a:pt x="14858" y="9765"/>
                      <a:pt x="14595" y="9465"/>
                    </a:cubicBezTo>
                    <a:lnTo>
                      <a:pt x="14459" y="9329"/>
                    </a:lnTo>
                    <a:lnTo>
                      <a:pt x="14629" y="9245"/>
                    </a:lnTo>
                    <a:cubicBezTo>
                      <a:pt x="14917" y="9109"/>
                      <a:pt x="15137" y="8889"/>
                      <a:pt x="15357" y="8550"/>
                    </a:cubicBezTo>
                    <a:cubicBezTo>
                      <a:pt x="15628" y="8110"/>
                      <a:pt x="15695" y="7568"/>
                      <a:pt x="15526" y="7128"/>
                    </a:cubicBezTo>
                    <a:cubicBezTo>
                      <a:pt x="15357" y="6637"/>
                      <a:pt x="14917" y="6282"/>
                      <a:pt x="14443" y="6214"/>
                    </a:cubicBezTo>
                    <a:cubicBezTo>
                      <a:pt x="14415" y="6212"/>
                      <a:pt x="14388" y="6211"/>
                      <a:pt x="14361" y="6211"/>
                    </a:cubicBezTo>
                    <a:cubicBezTo>
                      <a:pt x="14115" y="6211"/>
                      <a:pt x="13860" y="6280"/>
                      <a:pt x="13647" y="6417"/>
                    </a:cubicBezTo>
                    <a:lnTo>
                      <a:pt x="13478" y="6536"/>
                    </a:lnTo>
                    <a:lnTo>
                      <a:pt x="13427" y="6316"/>
                    </a:lnTo>
                    <a:cubicBezTo>
                      <a:pt x="13410" y="6146"/>
                      <a:pt x="13342" y="5977"/>
                      <a:pt x="13257" y="5825"/>
                    </a:cubicBezTo>
                    <a:cubicBezTo>
                      <a:pt x="12987" y="5300"/>
                      <a:pt x="12479" y="4893"/>
                      <a:pt x="11971" y="4792"/>
                    </a:cubicBezTo>
                    <a:cubicBezTo>
                      <a:pt x="11829" y="4759"/>
                      <a:pt x="11685" y="4743"/>
                      <a:pt x="11540" y="4743"/>
                    </a:cubicBezTo>
                    <a:cubicBezTo>
                      <a:pt x="10797" y="4743"/>
                      <a:pt x="10034" y="5162"/>
                      <a:pt x="9567" y="5842"/>
                    </a:cubicBezTo>
                    <a:cubicBezTo>
                      <a:pt x="8991" y="6688"/>
                      <a:pt x="8940" y="7738"/>
                      <a:pt x="8991" y="8466"/>
                    </a:cubicBezTo>
                    <a:cubicBezTo>
                      <a:pt x="9160" y="10464"/>
                      <a:pt x="10362" y="12343"/>
                      <a:pt x="12123" y="13393"/>
                    </a:cubicBezTo>
                    <a:lnTo>
                      <a:pt x="12682" y="13714"/>
                    </a:lnTo>
                    <a:lnTo>
                      <a:pt x="12682" y="13714"/>
                    </a:lnTo>
                    <a:lnTo>
                      <a:pt x="12038" y="13647"/>
                    </a:lnTo>
                    <a:cubicBezTo>
                      <a:pt x="11670" y="13608"/>
                      <a:pt x="11302" y="13589"/>
                      <a:pt x="10934" y="13589"/>
                    </a:cubicBezTo>
                    <a:cubicBezTo>
                      <a:pt x="10811" y="13589"/>
                      <a:pt x="10688" y="13591"/>
                      <a:pt x="10565" y="13596"/>
                    </a:cubicBezTo>
                    <a:lnTo>
                      <a:pt x="10515" y="13596"/>
                    </a:lnTo>
                    <a:lnTo>
                      <a:pt x="10481" y="13579"/>
                    </a:lnTo>
                    <a:lnTo>
                      <a:pt x="10549" y="13443"/>
                    </a:lnTo>
                    <a:lnTo>
                      <a:pt x="10464" y="13545"/>
                    </a:lnTo>
                    <a:cubicBezTo>
                      <a:pt x="8449" y="12580"/>
                      <a:pt x="7146" y="10260"/>
                      <a:pt x="7399" y="8059"/>
                    </a:cubicBezTo>
                    <a:cubicBezTo>
                      <a:pt x="7636" y="5825"/>
                      <a:pt x="9482" y="3861"/>
                      <a:pt x="11649" y="3471"/>
                    </a:cubicBezTo>
                    <a:cubicBezTo>
                      <a:pt x="11904" y="3428"/>
                      <a:pt x="12161" y="3408"/>
                      <a:pt x="12417" y="3408"/>
                    </a:cubicBezTo>
                    <a:close/>
                    <a:moveTo>
                      <a:pt x="13173" y="0"/>
                    </a:moveTo>
                    <a:cubicBezTo>
                      <a:pt x="11463" y="0"/>
                      <a:pt x="9736" y="508"/>
                      <a:pt x="8246" y="1473"/>
                    </a:cubicBezTo>
                    <a:cubicBezTo>
                      <a:pt x="7687" y="1846"/>
                      <a:pt x="7179" y="2286"/>
                      <a:pt x="6705" y="2811"/>
                    </a:cubicBezTo>
                    <a:lnTo>
                      <a:pt x="6688" y="2845"/>
                    </a:lnTo>
                    <a:cubicBezTo>
                      <a:pt x="6671" y="2845"/>
                      <a:pt x="6655" y="2862"/>
                      <a:pt x="6638" y="2879"/>
                    </a:cubicBezTo>
                    <a:lnTo>
                      <a:pt x="6621" y="2913"/>
                    </a:lnTo>
                    <a:cubicBezTo>
                      <a:pt x="5588" y="4115"/>
                      <a:pt x="4928" y="5621"/>
                      <a:pt x="4724" y="7179"/>
                    </a:cubicBezTo>
                    <a:cubicBezTo>
                      <a:pt x="4301" y="10684"/>
                      <a:pt x="6993" y="13172"/>
                      <a:pt x="7823" y="13850"/>
                    </a:cubicBezTo>
                    <a:lnTo>
                      <a:pt x="8026" y="14002"/>
                    </a:lnTo>
                    <a:lnTo>
                      <a:pt x="7721" y="14104"/>
                    </a:lnTo>
                    <a:cubicBezTo>
                      <a:pt x="7687" y="14121"/>
                      <a:pt x="7653" y="14137"/>
                      <a:pt x="7620" y="14137"/>
                    </a:cubicBezTo>
                    <a:cubicBezTo>
                      <a:pt x="4200" y="15323"/>
                      <a:pt x="1508" y="18370"/>
                      <a:pt x="746" y="21909"/>
                    </a:cubicBezTo>
                    <a:cubicBezTo>
                      <a:pt x="1" y="25464"/>
                      <a:pt x="1254" y="29341"/>
                      <a:pt x="3912" y="31796"/>
                    </a:cubicBezTo>
                    <a:cubicBezTo>
                      <a:pt x="3924" y="31808"/>
                      <a:pt x="3944" y="31820"/>
                      <a:pt x="3967" y="31820"/>
                    </a:cubicBezTo>
                    <a:cubicBezTo>
                      <a:pt x="3977" y="31820"/>
                      <a:pt x="3987" y="31818"/>
                      <a:pt x="3996" y="31813"/>
                    </a:cubicBezTo>
                    <a:cubicBezTo>
                      <a:pt x="4013" y="31796"/>
                      <a:pt x="4047" y="31779"/>
                      <a:pt x="4047" y="31745"/>
                    </a:cubicBezTo>
                    <a:cubicBezTo>
                      <a:pt x="4217" y="30729"/>
                      <a:pt x="4420" y="29646"/>
                      <a:pt x="4623" y="28596"/>
                    </a:cubicBezTo>
                    <a:lnTo>
                      <a:pt x="4623" y="28562"/>
                    </a:lnTo>
                    <a:cubicBezTo>
                      <a:pt x="4775" y="27733"/>
                      <a:pt x="4945" y="26886"/>
                      <a:pt x="5080" y="26057"/>
                    </a:cubicBezTo>
                    <a:lnTo>
                      <a:pt x="5097" y="26023"/>
                    </a:lnTo>
                    <a:cubicBezTo>
                      <a:pt x="5097" y="26006"/>
                      <a:pt x="5097" y="26006"/>
                      <a:pt x="5097" y="25989"/>
                    </a:cubicBezTo>
                    <a:lnTo>
                      <a:pt x="5131" y="25786"/>
                    </a:lnTo>
                    <a:lnTo>
                      <a:pt x="5182" y="25532"/>
                    </a:lnTo>
                    <a:lnTo>
                      <a:pt x="5368" y="25701"/>
                    </a:lnTo>
                    <a:cubicBezTo>
                      <a:pt x="5927" y="26209"/>
                      <a:pt x="6688" y="26717"/>
                      <a:pt x="7620" y="27208"/>
                    </a:cubicBezTo>
                    <a:cubicBezTo>
                      <a:pt x="7636" y="27216"/>
                      <a:pt x="7653" y="27221"/>
                      <a:pt x="7670" y="27221"/>
                    </a:cubicBezTo>
                    <a:cubicBezTo>
                      <a:pt x="7687" y="27221"/>
                      <a:pt x="7704" y="27216"/>
                      <a:pt x="7721" y="27208"/>
                    </a:cubicBezTo>
                    <a:cubicBezTo>
                      <a:pt x="7738" y="27191"/>
                      <a:pt x="7755" y="27157"/>
                      <a:pt x="7738" y="27123"/>
                    </a:cubicBezTo>
                    <a:cubicBezTo>
                      <a:pt x="7264" y="24804"/>
                      <a:pt x="8720" y="22078"/>
                      <a:pt x="10261" y="20520"/>
                    </a:cubicBezTo>
                    <a:lnTo>
                      <a:pt x="10345" y="20453"/>
                    </a:lnTo>
                    <a:cubicBezTo>
                      <a:pt x="11700" y="19132"/>
                      <a:pt x="13376" y="18302"/>
                      <a:pt x="15086" y="18099"/>
                    </a:cubicBezTo>
                    <a:lnTo>
                      <a:pt x="15746" y="18015"/>
                    </a:lnTo>
                    <a:lnTo>
                      <a:pt x="15171" y="18353"/>
                    </a:lnTo>
                    <a:cubicBezTo>
                      <a:pt x="15137" y="18387"/>
                      <a:pt x="15086" y="18421"/>
                      <a:pt x="15035" y="18438"/>
                    </a:cubicBezTo>
                    <a:cubicBezTo>
                      <a:pt x="13968" y="19132"/>
                      <a:pt x="13257" y="20334"/>
                      <a:pt x="13190" y="21553"/>
                    </a:cubicBezTo>
                    <a:cubicBezTo>
                      <a:pt x="13122" y="22840"/>
                      <a:pt x="13748" y="24110"/>
                      <a:pt x="14798" y="24770"/>
                    </a:cubicBezTo>
                    <a:cubicBezTo>
                      <a:pt x="15305" y="25104"/>
                      <a:pt x="15876" y="25266"/>
                      <a:pt x="16455" y="25266"/>
                    </a:cubicBezTo>
                    <a:cubicBezTo>
                      <a:pt x="17346" y="25266"/>
                      <a:pt x="18258" y="24882"/>
                      <a:pt x="18997" y="24143"/>
                    </a:cubicBezTo>
                    <a:cubicBezTo>
                      <a:pt x="19031" y="24127"/>
                      <a:pt x="19048" y="24093"/>
                      <a:pt x="19082" y="24076"/>
                    </a:cubicBezTo>
                    <a:cubicBezTo>
                      <a:pt x="20317" y="22772"/>
                      <a:pt x="20724" y="20910"/>
                      <a:pt x="20131" y="19234"/>
                    </a:cubicBezTo>
                    <a:cubicBezTo>
                      <a:pt x="19183" y="16457"/>
                      <a:pt x="16423" y="15001"/>
                      <a:pt x="15289" y="14493"/>
                    </a:cubicBezTo>
                    <a:lnTo>
                      <a:pt x="14697" y="14239"/>
                    </a:lnTo>
                    <a:lnTo>
                      <a:pt x="15340" y="14222"/>
                    </a:lnTo>
                    <a:cubicBezTo>
                      <a:pt x="16068" y="14222"/>
                      <a:pt x="16745" y="14104"/>
                      <a:pt x="17372" y="13867"/>
                    </a:cubicBezTo>
                    <a:cubicBezTo>
                      <a:pt x="18150" y="13562"/>
                      <a:pt x="18878" y="13105"/>
                      <a:pt x="19471" y="12512"/>
                    </a:cubicBezTo>
                    <a:cubicBezTo>
                      <a:pt x="19945" y="12038"/>
                      <a:pt x="20317" y="11496"/>
                      <a:pt x="20605" y="10921"/>
                    </a:cubicBezTo>
                    <a:cubicBezTo>
                      <a:pt x="22264" y="7433"/>
                      <a:pt x="20588" y="2862"/>
                      <a:pt x="16965" y="932"/>
                    </a:cubicBezTo>
                    <a:cubicBezTo>
                      <a:pt x="15814" y="305"/>
                      <a:pt x="14493" y="0"/>
                      <a:pt x="1317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6" name="Google Shape;616;p3"/>
              <p:cNvSpPr/>
              <p:nvPr/>
            </p:nvSpPr>
            <p:spPr>
              <a:xfrm>
                <a:off x="3073725" y="751525"/>
                <a:ext cx="10175" cy="17375"/>
              </a:xfrm>
              <a:custGeom>
                <a:avLst/>
                <a:gdLst/>
                <a:ahLst/>
                <a:cxnLst/>
                <a:rect l="l" t="t" r="r" b="b"/>
                <a:pathLst>
                  <a:path w="407" h="695" extrusionOk="0">
                    <a:moveTo>
                      <a:pt x="305" y="1"/>
                    </a:moveTo>
                    <a:cubicBezTo>
                      <a:pt x="254" y="1"/>
                      <a:pt x="204" y="35"/>
                      <a:pt x="187" y="85"/>
                    </a:cubicBezTo>
                    <a:cubicBezTo>
                      <a:pt x="153" y="170"/>
                      <a:pt x="119" y="255"/>
                      <a:pt x="85" y="339"/>
                    </a:cubicBezTo>
                    <a:cubicBezTo>
                      <a:pt x="68" y="373"/>
                      <a:pt x="34" y="424"/>
                      <a:pt x="34" y="475"/>
                    </a:cubicBezTo>
                    <a:cubicBezTo>
                      <a:pt x="17" y="509"/>
                      <a:pt x="0" y="560"/>
                      <a:pt x="0" y="610"/>
                    </a:cubicBezTo>
                    <a:cubicBezTo>
                      <a:pt x="0" y="644"/>
                      <a:pt x="34" y="678"/>
                      <a:pt x="68" y="695"/>
                    </a:cubicBezTo>
                    <a:cubicBezTo>
                      <a:pt x="102" y="695"/>
                      <a:pt x="136" y="678"/>
                      <a:pt x="153" y="644"/>
                    </a:cubicBezTo>
                    <a:cubicBezTo>
                      <a:pt x="187" y="610"/>
                      <a:pt x="204" y="576"/>
                      <a:pt x="221" y="543"/>
                    </a:cubicBezTo>
                    <a:cubicBezTo>
                      <a:pt x="254" y="492"/>
                      <a:pt x="271" y="441"/>
                      <a:pt x="288" y="390"/>
                    </a:cubicBezTo>
                    <a:cubicBezTo>
                      <a:pt x="322" y="306"/>
                      <a:pt x="356" y="221"/>
                      <a:pt x="390" y="136"/>
                    </a:cubicBezTo>
                    <a:cubicBezTo>
                      <a:pt x="407" y="85"/>
                      <a:pt x="356" y="18"/>
                      <a:pt x="30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7" name="Google Shape;617;p3"/>
              <p:cNvSpPr/>
              <p:nvPr/>
            </p:nvSpPr>
            <p:spPr>
              <a:xfrm>
                <a:off x="3048750" y="772675"/>
                <a:ext cx="10600" cy="18250"/>
              </a:xfrm>
              <a:custGeom>
                <a:avLst/>
                <a:gdLst/>
                <a:ahLst/>
                <a:cxnLst/>
                <a:rect l="l" t="t" r="r" b="b"/>
                <a:pathLst>
                  <a:path w="424" h="730" extrusionOk="0">
                    <a:moveTo>
                      <a:pt x="290" y="1"/>
                    </a:moveTo>
                    <a:cubicBezTo>
                      <a:pt x="252" y="1"/>
                      <a:pt x="220" y="19"/>
                      <a:pt x="187" y="52"/>
                    </a:cubicBezTo>
                    <a:cubicBezTo>
                      <a:pt x="136" y="154"/>
                      <a:pt x="85" y="238"/>
                      <a:pt x="51" y="340"/>
                    </a:cubicBezTo>
                    <a:cubicBezTo>
                      <a:pt x="34" y="391"/>
                      <a:pt x="17" y="458"/>
                      <a:pt x="17" y="509"/>
                    </a:cubicBezTo>
                    <a:cubicBezTo>
                      <a:pt x="1" y="526"/>
                      <a:pt x="1" y="560"/>
                      <a:pt x="17" y="577"/>
                    </a:cubicBezTo>
                    <a:cubicBezTo>
                      <a:pt x="17" y="611"/>
                      <a:pt x="34" y="645"/>
                      <a:pt x="51" y="679"/>
                    </a:cubicBezTo>
                    <a:cubicBezTo>
                      <a:pt x="51" y="712"/>
                      <a:pt x="85" y="729"/>
                      <a:pt x="119" y="729"/>
                    </a:cubicBezTo>
                    <a:cubicBezTo>
                      <a:pt x="153" y="729"/>
                      <a:pt x="187" y="712"/>
                      <a:pt x="204" y="679"/>
                    </a:cubicBezTo>
                    <a:cubicBezTo>
                      <a:pt x="221" y="662"/>
                      <a:pt x="238" y="645"/>
                      <a:pt x="238" y="611"/>
                    </a:cubicBezTo>
                    <a:cubicBezTo>
                      <a:pt x="254" y="594"/>
                      <a:pt x="254" y="560"/>
                      <a:pt x="271" y="543"/>
                    </a:cubicBezTo>
                    <a:cubicBezTo>
                      <a:pt x="288" y="492"/>
                      <a:pt x="288" y="458"/>
                      <a:pt x="305" y="408"/>
                    </a:cubicBezTo>
                    <a:cubicBezTo>
                      <a:pt x="305" y="391"/>
                      <a:pt x="305" y="357"/>
                      <a:pt x="322" y="340"/>
                    </a:cubicBezTo>
                    <a:cubicBezTo>
                      <a:pt x="322" y="340"/>
                      <a:pt x="322" y="323"/>
                      <a:pt x="322" y="306"/>
                    </a:cubicBezTo>
                    <a:cubicBezTo>
                      <a:pt x="329" y="306"/>
                      <a:pt x="333" y="306"/>
                      <a:pt x="335" y="305"/>
                    </a:cubicBezTo>
                    <a:lnTo>
                      <a:pt x="335" y="305"/>
                    </a:lnTo>
                    <a:cubicBezTo>
                      <a:pt x="333" y="310"/>
                      <a:pt x="331" y="313"/>
                      <a:pt x="332" y="313"/>
                    </a:cubicBezTo>
                    <a:cubicBezTo>
                      <a:pt x="332" y="313"/>
                      <a:pt x="334" y="311"/>
                      <a:pt x="339" y="306"/>
                    </a:cubicBezTo>
                    <a:cubicBezTo>
                      <a:pt x="356" y="255"/>
                      <a:pt x="373" y="221"/>
                      <a:pt x="390" y="171"/>
                    </a:cubicBezTo>
                    <a:cubicBezTo>
                      <a:pt x="424" y="120"/>
                      <a:pt x="407" y="35"/>
                      <a:pt x="356" y="18"/>
                    </a:cubicBezTo>
                    <a:cubicBezTo>
                      <a:pt x="332" y="6"/>
                      <a:pt x="310" y="1"/>
                      <a:pt x="2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8" name="Google Shape;618;p3"/>
              <p:cNvSpPr/>
              <p:nvPr/>
            </p:nvSpPr>
            <p:spPr>
              <a:xfrm>
                <a:off x="3105900" y="754800"/>
                <a:ext cx="8475" cy="14525"/>
              </a:xfrm>
              <a:custGeom>
                <a:avLst/>
                <a:gdLst/>
                <a:ahLst/>
                <a:cxnLst/>
                <a:rect l="l" t="t" r="r" b="b"/>
                <a:pathLst>
                  <a:path w="339" h="581" extrusionOk="0">
                    <a:moveTo>
                      <a:pt x="218" y="1"/>
                    </a:moveTo>
                    <a:cubicBezTo>
                      <a:pt x="164" y="1"/>
                      <a:pt x="116" y="31"/>
                      <a:pt x="102" y="73"/>
                    </a:cubicBezTo>
                    <a:cubicBezTo>
                      <a:pt x="85" y="141"/>
                      <a:pt x="68" y="208"/>
                      <a:pt x="51" y="276"/>
                    </a:cubicBezTo>
                    <a:cubicBezTo>
                      <a:pt x="34" y="293"/>
                      <a:pt x="34" y="327"/>
                      <a:pt x="17" y="361"/>
                    </a:cubicBezTo>
                    <a:cubicBezTo>
                      <a:pt x="17" y="395"/>
                      <a:pt x="17" y="445"/>
                      <a:pt x="0" y="479"/>
                    </a:cubicBezTo>
                    <a:cubicBezTo>
                      <a:pt x="0" y="530"/>
                      <a:pt x="34" y="564"/>
                      <a:pt x="85" y="581"/>
                    </a:cubicBezTo>
                    <a:cubicBezTo>
                      <a:pt x="119" y="581"/>
                      <a:pt x="169" y="564"/>
                      <a:pt x="203" y="530"/>
                    </a:cubicBezTo>
                    <a:cubicBezTo>
                      <a:pt x="220" y="496"/>
                      <a:pt x="237" y="462"/>
                      <a:pt x="254" y="412"/>
                    </a:cubicBezTo>
                    <a:cubicBezTo>
                      <a:pt x="254" y="395"/>
                      <a:pt x="271" y="361"/>
                      <a:pt x="271" y="327"/>
                    </a:cubicBezTo>
                    <a:lnTo>
                      <a:pt x="322" y="141"/>
                    </a:lnTo>
                    <a:cubicBezTo>
                      <a:pt x="339" y="73"/>
                      <a:pt x="305" y="5"/>
                      <a:pt x="254" y="5"/>
                    </a:cubicBezTo>
                    <a:cubicBezTo>
                      <a:pt x="242" y="2"/>
                      <a:pt x="230" y="1"/>
                      <a:pt x="2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19" name="Google Shape;619;p3"/>
              <p:cNvSpPr/>
              <p:nvPr/>
            </p:nvSpPr>
            <p:spPr>
              <a:xfrm>
                <a:off x="3107575" y="815875"/>
                <a:ext cx="7650" cy="1687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675" extrusionOk="0">
                    <a:moveTo>
                      <a:pt x="170" y="0"/>
                    </a:moveTo>
                    <a:cubicBezTo>
                      <a:pt x="136" y="0"/>
                      <a:pt x="102" y="17"/>
                      <a:pt x="85" y="34"/>
                    </a:cubicBezTo>
                    <a:cubicBezTo>
                      <a:pt x="52" y="68"/>
                      <a:pt x="35" y="102"/>
                      <a:pt x="35" y="136"/>
                    </a:cubicBezTo>
                    <a:cubicBezTo>
                      <a:pt x="35" y="203"/>
                      <a:pt x="18" y="288"/>
                      <a:pt x="18" y="356"/>
                    </a:cubicBezTo>
                    <a:cubicBezTo>
                      <a:pt x="18" y="407"/>
                      <a:pt x="18" y="440"/>
                      <a:pt x="1" y="474"/>
                    </a:cubicBezTo>
                    <a:cubicBezTo>
                      <a:pt x="1" y="491"/>
                      <a:pt x="18" y="525"/>
                      <a:pt x="18" y="542"/>
                    </a:cubicBezTo>
                    <a:cubicBezTo>
                      <a:pt x="18" y="576"/>
                      <a:pt x="35" y="593"/>
                      <a:pt x="52" y="627"/>
                    </a:cubicBezTo>
                    <a:cubicBezTo>
                      <a:pt x="61" y="656"/>
                      <a:pt x="94" y="674"/>
                      <a:pt x="130" y="674"/>
                    </a:cubicBezTo>
                    <a:cubicBezTo>
                      <a:pt x="156" y="674"/>
                      <a:pt x="183" y="665"/>
                      <a:pt x="204" y="644"/>
                    </a:cubicBezTo>
                    <a:cubicBezTo>
                      <a:pt x="204" y="627"/>
                      <a:pt x="221" y="627"/>
                      <a:pt x="221" y="610"/>
                    </a:cubicBezTo>
                    <a:cubicBezTo>
                      <a:pt x="238" y="593"/>
                      <a:pt x="238" y="576"/>
                      <a:pt x="238" y="559"/>
                    </a:cubicBezTo>
                    <a:cubicBezTo>
                      <a:pt x="255" y="542"/>
                      <a:pt x="255" y="525"/>
                      <a:pt x="272" y="508"/>
                    </a:cubicBezTo>
                    <a:cubicBezTo>
                      <a:pt x="272" y="474"/>
                      <a:pt x="272" y="457"/>
                      <a:pt x="272" y="424"/>
                    </a:cubicBezTo>
                    <a:cubicBezTo>
                      <a:pt x="272" y="407"/>
                      <a:pt x="272" y="390"/>
                      <a:pt x="289" y="373"/>
                    </a:cubicBezTo>
                    <a:cubicBezTo>
                      <a:pt x="289" y="288"/>
                      <a:pt x="306" y="220"/>
                      <a:pt x="306" y="136"/>
                    </a:cubicBezTo>
                    <a:cubicBezTo>
                      <a:pt x="306" y="102"/>
                      <a:pt x="289" y="68"/>
                      <a:pt x="272" y="34"/>
                    </a:cubicBezTo>
                    <a:cubicBezTo>
                      <a:pt x="238" y="17"/>
                      <a:pt x="204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0" name="Google Shape;620;p3"/>
              <p:cNvSpPr/>
              <p:nvPr/>
            </p:nvSpPr>
            <p:spPr>
              <a:xfrm>
                <a:off x="3473100" y="803425"/>
                <a:ext cx="17975" cy="22125"/>
              </a:xfrm>
              <a:custGeom>
                <a:avLst/>
                <a:gdLst/>
                <a:ahLst/>
                <a:cxnLst/>
                <a:rect l="l" t="t" r="r" b="b"/>
                <a:pathLst>
                  <a:path w="719" h="885" extrusionOk="0">
                    <a:moveTo>
                      <a:pt x="628" y="1"/>
                    </a:moveTo>
                    <a:cubicBezTo>
                      <a:pt x="591" y="1"/>
                      <a:pt x="557" y="16"/>
                      <a:pt x="533" y="41"/>
                    </a:cubicBezTo>
                    <a:cubicBezTo>
                      <a:pt x="516" y="75"/>
                      <a:pt x="499" y="109"/>
                      <a:pt x="482" y="143"/>
                    </a:cubicBezTo>
                    <a:cubicBezTo>
                      <a:pt x="465" y="160"/>
                      <a:pt x="448" y="194"/>
                      <a:pt x="414" y="210"/>
                    </a:cubicBezTo>
                    <a:cubicBezTo>
                      <a:pt x="363" y="278"/>
                      <a:pt x="329" y="312"/>
                      <a:pt x="296" y="363"/>
                    </a:cubicBezTo>
                    <a:cubicBezTo>
                      <a:pt x="245" y="431"/>
                      <a:pt x="194" y="481"/>
                      <a:pt x="160" y="549"/>
                    </a:cubicBezTo>
                    <a:cubicBezTo>
                      <a:pt x="109" y="617"/>
                      <a:pt x="76" y="668"/>
                      <a:pt x="42" y="735"/>
                    </a:cubicBezTo>
                    <a:cubicBezTo>
                      <a:pt x="0" y="804"/>
                      <a:pt x="60" y="884"/>
                      <a:pt x="129" y="884"/>
                    </a:cubicBezTo>
                    <a:cubicBezTo>
                      <a:pt x="145" y="884"/>
                      <a:pt x="161" y="880"/>
                      <a:pt x="177" y="871"/>
                    </a:cubicBezTo>
                    <a:cubicBezTo>
                      <a:pt x="245" y="820"/>
                      <a:pt x="313" y="786"/>
                      <a:pt x="363" y="735"/>
                    </a:cubicBezTo>
                    <a:cubicBezTo>
                      <a:pt x="414" y="668"/>
                      <a:pt x="465" y="617"/>
                      <a:pt x="516" y="532"/>
                    </a:cubicBezTo>
                    <a:cubicBezTo>
                      <a:pt x="550" y="464"/>
                      <a:pt x="583" y="397"/>
                      <a:pt x="617" y="329"/>
                    </a:cubicBezTo>
                    <a:cubicBezTo>
                      <a:pt x="651" y="261"/>
                      <a:pt x="668" y="194"/>
                      <a:pt x="702" y="143"/>
                    </a:cubicBezTo>
                    <a:cubicBezTo>
                      <a:pt x="719" y="92"/>
                      <a:pt x="719" y="41"/>
                      <a:pt x="668" y="7"/>
                    </a:cubicBezTo>
                    <a:cubicBezTo>
                      <a:pt x="654" y="3"/>
                      <a:pt x="641" y="1"/>
                      <a:pt x="6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1" name="Google Shape;621;p3"/>
              <p:cNvSpPr/>
              <p:nvPr/>
            </p:nvSpPr>
            <p:spPr>
              <a:xfrm>
                <a:off x="3403875" y="826025"/>
                <a:ext cx="15250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610" h="357" extrusionOk="0">
                    <a:moveTo>
                      <a:pt x="136" y="1"/>
                    </a:moveTo>
                    <a:cubicBezTo>
                      <a:pt x="119" y="18"/>
                      <a:pt x="102" y="18"/>
                      <a:pt x="68" y="18"/>
                    </a:cubicBezTo>
                    <a:cubicBezTo>
                      <a:pt x="68" y="34"/>
                      <a:pt x="68" y="34"/>
                      <a:pt x="51" y="34"/>
                    </a:cubicBezTo>
                    <a:cubicBezTo>
                      <a:pt x="34" y="51"/>
                      <a:pt x="0" y="85"/>
                      <a:pt x="17" y="136"/>
                    </a:cubicBezTo>
                    <a:cubicBezTo>
                      <a:pt x="34" y="153"/>
                      <a:pt x="34" y="170"/>
                      <a:pt x="68" y="204"/>
                    </a:cubicBezTo>
                    <a:cubicBezTo>
                      <a:pt x="68" y="204"/>
                      <a:pt x="85" y="221"/>
                      <a:pt x="85" y="221"/>
                    </a:cubicBezTo>
                    <a:cubicBezTo>
                      <a:pt x="119" y="238"/>
                      <a:pt x="136" y="255"/>
                      <a:pt x="153" y="271"/>
                    </a:cubicBezTo>
                    <a:cubicBezTo>
                      <a:pt x="170" y="271"/>
                      <a:pt x="186" y="288"/>
                      <a:pt x="203" y="288"/>
                    </a:cubicBezTo>
                    <a:cubicBezTo>
                      <a:pt x="237" y="305"/>
                      <a:pt x="254" y="305"/>
                      <a:pt x="288" y="322"/>
                    </a:cubicBezTo>
                    <a:lnTo>
                      <a:pt x="339" y="322"/>
                    </a:lnTo>
                    <a:lnTo>
                      <a:pt x="440" y="356"/>
                    </a:lnTo>
                    <a:cubicBezTo>
                      <a:pt x="508" y="356"/>
                      <a:pt x="576" y="339"/>
                      <a:pt x="593" y="271"/>
                    </a:cubicBezTo>
                    <a:cubicBezTo>
                      <a:pt x="610" y="238"/>
                      <a:pt x="610" y="221"/>
                      <a:pt x="593" y="187"/>
                    </a:cubicBezTo>
                    <a:cubicBezTo>
                      <a:pt x="593" y="153"/>
                      <a:pt x="576" y="119"/>
                      <a:pt x="542" y="102"/>
                    </a:cubicBezTo>
                    <a:cubicBezTo>
                      <a:pt x="508" y="85"/>
                      <a:pt x="474" y="85"/>
                      <a:pt x="440" y="68"/>
                    </a:cubicBezTo>
                    <a:cubicBezTo>
                      <a:pt x="423" y="51"/>
                      <a:pt x="390" y="34"/>
                      <a:pt x="373" y="34"/>
                    </a:cubicBezTo>
                    <a:cubicBezTo>
                      <a:pt x="356" y="34"/>
                      <a:pt x="339" y="18"/>
                      <a:pt x="322" y="18"/>
                    </a:cubicBezTo>
                    <a:cubicBezTo>
                      <a:pt x="305" y="18"/>
                      <a:pt x="288" y="18"/>
                      <a:pt x="2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2" name="Google Shape;622;p3"/>
              <p:cNvSpPr/>
              <p:nvPr/>
            </p:nvSpPr>
            <p:spPr>
              <a:xfrm>
                <a:off x="3149075" y="659075"/>
                <a:ext cx="8050" cy="11225"/>
              </a:xfrm>
              <a:custGeom>
                <a:avLst/>
                <a:gdLst/>
                <a:ahLst/>
                <a:cxnLst/>
                <a:rect l="l" t="t" r="r" b="b"/>
                <a:pathLst>
                  <a:path w="322" h="449" extrusionOk="0">
                    <a:moveTo>
                      <a:pt x="232" y="1"/>
                    </a:moveTo>
                    <a:cubicBezTo>
                      <a:pt x="210" y="1"/>
                      <a:pt x="181" y="13"/>
                      <a:pt x="169" y="25"/>
                    </a:cubicBezTo>
                    <a:cubicBezTo>
                      <a:pt x="152" y="42"/>
                      <a:pt x="135" y="59"/>
                      <a:pt x="119" y="76"/>
                    </a:cubicBezTo>
                    <a:cubicBezTo>
                      <a:pt x="102" y="93"/>
                      <a:pt x="85" y="110"/>
                      <a:pt x="68" y="143"/>
                    </a:cubicBezTo>
                    <a:cubicBezTo>
                      <a:pt x="51" y="177"/>
                      <a:pt x="34" y="211"/>
                      <a:pt x="17" y="262"/>
                    </a:cubicBezTo>
                    <a:cubicBezTo>
                      <a:pt x="0" y="279"/>
                      <a:pt x="0" y="296"/>
                      <a:pt x="0" y="330"/>
                    </a:cubicBezTo>
                    <a:lnTo>
                      <a:pt x="0" y="347"/>
                    </a:lnTo>
                    <a:cubicBezTo>
                      <a:pt x="17" y="397"/>
                      <a:pt x="51" y="431"/>
                      <a:pt x="85" y="448"/>
                    </a:cubicBezTo>
                    <a:lnTo>
                      <a:pt x="186" y="448"/>
                    </a:lnTo>
                    <a:cubicBezTo>
                      <a:pt x="203" y="431"/>
                      <a:pt x="203" y="431"/>
                      <a:pt x="220" y="414"/>
                    </a:cubicBezTo>
                    <a:cubicBezTo>
                      <a:pt x="237" y="397"/>
                      <a:pt x="254" y="380"/>
                      <a:pt x="254" y="347"/>
                    </a:cubicBezTo>
                    <a:cubicBezTo>
                      <a:pt x="271" y="313"/>
                      <a:pt x="288" y="279"/>
                      <a:pt x="305" y="228"/>
                    </a:cubicBezTo>
                    <a:cubicBezTo>
                      <a:pt x="322" y="211"/>
                      <a:pt x="305" y="177"/>
                      <a:pt x="322" y="143"/>
                    </a:cubicBezTo>
                    <a:cubicBezTo>
                      <a:pt x="322" y="126"/>
                      <a:pt x="322" y="110"/>
                      <a:pt x="322" y="93"/>
                    </a:cubicBezTo>
                    <a:cubicBezTo>
                      <a:pt x="322" y="59"/>
                      <a:pt x="288" y="25"/>
                      <a:pt x="254" y="8"/>
                    </a:cubicBezTo>
                    <a:cubicBezTo>
                      <a:pt x="249" y="3"/>
                      <a:pt x="241" y="1"/>
                      <a:pt x="23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3" name="Google Shape;623;p3"/>
              <p:cNvSpPr/>
              <p:nvPr/>
            </p:nvSpPr>
            <p:spPr>
              <a:xfrm>
                <a:off x="3006850" y="238100"/>
                <a:ext cx="563800" cy="802475"/>
              </a:xfrm>
              <a:custGeom>
                <a:avLst/>
                <a:gdLst/>
                <a:ahLst/>
                <a:cxnLst/>
                <a:rect l="l" t="t" r="r" b="b"/>
                <a:pathLst>
                  <a:path w="22552" h="32099" extrusionOk="0">
                    <a:moveTo>
                      <a:pt x="12586" y="3694"/>
                    </a:moveTo>
                    <a:cubicBezTo>
                      <a:pt x="14496" y="3694"/>
                      <a:pt x="16386" y="4876"/>
                      <a:pt x="17117" y="6638"/>
                    </a:cubicBezTo>
                    <a:cubicBezTo>
                      <a:pt x="17303" y="7095"/>
                      <a:pt x="17507" y="7806"/>
                      <a:pt x="17337" y="8517"/>
                    </a:cubicBezTo>
                    <a:cubicBezTo>
                      <a:pt x="17185" y="9160"/>
                      <a:pt x="16745" y="9685"/>
                      <a:pt x="16203" y="9872"/>
                    </a:cubicBezTo>
                    <a:cubicBezTo>
                      <a:pt x="16075" y="9911"/>
                      <a:pt x="15940" y="9930"/>
                      <a:pt x="15807" y="9930"/>
                    </a:cubicBezTo>
                    <a:cubicBezTo>
                      <a:pt x="15429" y="9930"/>
                      <a:pt x="15057" y="9779"/>
                      <a:pt x="14832" y="9516"/>
                    </a:cubicBezTo>
                    <a:cubicBezTo>
                      <a:pt x="15153" y="9347"/>
                      <a:pt x="15390" y="9127"/>
                      <a:pt x="15610" y="8754"/>
                    </a:cubicBezTo>
                    <a:cubicBezTo>
                      <a:pt x="15898" y="8280"/>
                      <a:pt x="15983" y="7704"/>
                      <a:pt x="15797" y="7213"/>
                    </a:cubicBezTo>
                    <a:cubicBezTo>
                      <a:pt x="15610" y="6689"/>
                      <a:pt x="15119" y="6282"/>
                      <a:pt x="14594" y="6215"/>
                    </a:cubicBezTo>
                    <a:cubicBezTo>
                      <a:pt x="14548" y="6210"/>
                      <a:pt x="14501" y="6207"/>
                      <a:pt x="14455" y="6207"/>
                    </a:cubicBezTo>
                    <a:cubicBezTo>
                      <a:pt x="14185" y="6207"/>
                      <a:pt x="13931" y="6290"/>
                      <a:pt x="13714" y="6435"/>
                    </a:cubicBezTo>
                    <a:cubicBezTo>
                      <a:pt x="13680" y="6248"/>
                      <a:pt x="13613" y="6062"/>
                      <a:pt x="13511" y="5893"/>
                    </a:cubicBezTo>
                    <a:cubicBezTo>
                      <a:pt x="13223" y="5334"/>
                      <a:pt x="12681" y="4911"/>
                      <a:pt x="12123" y="4775"/>
                    </a:cubicBezTo>
                    <a:cubicBezTo>
                      <a:pt x="11980" y="4743"/>
                      <a:pt x="11834" y="4728"/>
                      <a:pt x="11686" y="4728"/>
                    </a:cubicBezTo>
                    <a:cubicBezTo>
                      <a:pt x="10904" y="4728"/>
                      <a:pt x="10082" y="5166"/>
                      <a:pt x="9583" y="5893"/>
                    </a:cubicBezTo>
                    <a:cubicBezTo>
                      <a:pt x="8974" y="6790"/>
                      <a:pt x="8923" y="7857"/>
                      <a:pt x="8990" y="8602"/>
                    </a:cubicBezTo>
                    <a:cubicBezTo>
                      <a:pt x="9160" y="10684"/>
                      <a:pt x="10413" y="12597"/>
                      <a:pt x="12190" y="13647"/>
                    </a:cubicBezTo>
                    <a:cubicBezTo>
                      <a:pt x="11822" y="13609"/>
                      <a:pt x="11444" y="13590"/>
                      <a:pt x="11071" y="13590"/>
                    </a:cubicBezTo>
                    <a:cubicBezTo>
                      <a:pt x="10947" y="13590"/>
                      <a:pt x="10823" y="13592"/>
                      <a:pt x="10700" y="13596"/>
                    </a:cubicBezTo>
                    <a:cubicBezTo>
                      <a:pt x="10684" y="13579"/>
                      <a:pt x="10684" y="13579"/>
                      <a:pt x="10667" y="13562"/>
                    </a:cubicBezTo>
                    <a:cubicBezTo>
                      <a:pt x="8686" y="12614"/>
                      <a:pt x="7433" y="10363"/>
                      <a:pt x="7670" y="8212"/>
                    </a:cubicBezTo>
                    <a:cubicBezTo>
                      <a:pt x="7907" y="6028"/>
                      <a:pt x="9685" y="4115"/>
                      <a:pt x="11818" y="3760"/>
                    </a:cubicBezTo>
                    <a:cubicBezTo>
                      <a:pt x="12072" y="3716"/>
                      <a:pt x="12329" y="3694"/>
                      <a:pt x="12586" y="3694"/>
                    </a:cubicBezTo>
                    <a:close/>
                    <a:moveTo>
                      <a:pt x="12161" y="1675"/>
                    </a:moveTo>
                    <a:cubicBezTo>
                      <a:pt x="13206" y="1675"/>
                      <a:pt x="14224" y="1864"/>
                      <a:pt x="15153" y="2253"/>
                    </a:cubicBezTo>
                    <a:cubicBezTo>
                      <a:pt x="17828" y="3370"/>
                      <a:pt x="19657" y="6164"/>
                      <a:pt x="19487" y="8890"/>
                    </a:cubicBezTo>
                    <a:cubicBezTo>
                      <a:pt x="19386" y="10261"/>
                      <a:pt x="18793" y="11412"/>
                      <a:pt x="17862" y="11954"/>
                    </a:cubicBezTo>
                    <a:cubicBezTo>
                      <a:pt x="17693" y="12056"/>
                      <a:pt x="17523" y="12123"/>
                      <a:pt x="17320" y="12174"/>
                    </a:cubicBezTo>
                    <a:cubicBezTo>
                      <a:pt x="17405" y="12123"/>
                      <a:pt x="17490" y="12073"/>
                      <a:pt x="17557" y="12022"/>
                    </a:cubicBezTo>
                    <a:cubicBezTo>
                      <a:pt x="18031" y="11683"/>
                      <a:pt x="18421" y="11226"/>
                      <a:pt x="18675" y="10718"/>
                    </a:cubicBezTo>
                    <a:cubicBezTo>
                      <a:pt x="19250" y="9584"/>
                      <a:pt x="19233" y="8263"/>
                      <a:pt x="18946" y="7061"/>
                    </a:cubicBezTo>
                    <a:cubicBezTo>
                      <a:pt x="18932" y="7008"/>
                      <a:pt x="18896" y="6986"/>
                      <a:pt x="18857" y="6986"/>
                    </a:cubicBezTo>
                    <a:cubicBezTo>
                      <a:pt x="18797" y="6986"/>
                      <a:pt x="18732" y="7040"/>
                      <a:pt x="18742" y="7112"/>
                    </a:cubicBezTo>
                    <a:cubicBezTo>
                      <a:pt x="18929" y="8246"/>
                      <a:pt x="18963" y="9482"/>
                      <a:pt x="18438" y="10532"/>
                    </a:cubicBezTo>
                    <a:cubicBezTo>
                      <a:pt x="18201" y="11023"/>
                      <a:pt x="17845" y="11446"/>
                      <a:pt x="17405" y="11768"/>
                    </a:cubicBezTo>
                    <a:cubicBezTo>
                      <a:pt x="17016" y="12056"/>
                      <a:pt x="16609" y="12174"/>
                      <a:pt x="16152" y="12259"/>
                    </a:cubicBezTo>
                    <a:cubicBezTo>
                      <a:pt x="15932" y="12242"/>
                      <a:pt x="15712" y="12174"/>
                      <a:pt x="15492" y="12106"/>
                    </a:cubicBezTo>
                    <a:cubicBezTo>
                      <a:pt x="15644" y="12089"/>
                      <a:pt x="15797" y="12073"/>
                      <a:pt x="15915" y="12056"/>
                    </a:cubicBezTo>
                    <a:cubicBezTo>
                      <a:pt x="16338" y="11988"/>
                      <a:pt x="16762" y="11852"/>
                      <a:pt x="17117" y="11632"/>
                    </a:cubicBezTo>
                    <a:cubicBezTo>
                      <a:pt x="17913" y="11175"/>
                      <a:pt x="18455" y="10312"/>
                      <a:pt x="18573" y="9414"/>
                    </a:cubicBezTo>
                    <a:cubicBezTo>
                      <a:pt x="18583" y="9322"/>
                      <a:pt x="18507" y="9261"/>
                      <a:pt x="18441" y="9261"/>
                    </a:cubicBezTo>
                    <a:cubicBezTo>
                      <a:pt x="18398" y="9261"/>
                      <a:pt x="18360" y="9287"/>
                      <a:pt x="18353" y="9347"/>
                    </a:cubicBezTo>
                    <a:cubicBezTo>
                      <a:pt x="18201" y="10210"/>
                      <a:pt x="17693" y="10955"/>
                      <a:pt x="16948" y="11412"/>
                    </a:cubicBezTo>
                    <a:cubicBezTo>
                      <a:pt x="16609" y="11615"/>
                      <a:pt x="16237" y="11751"/>
                      <a:pt x="15847" y="11802"/>
                    </a:cubicBezTo>
                    <a:cubicBezTo>
                      <a:pt x="15785" y="11807"/>
                      <a:pt x="15723" y="11809"/>
                      <a:pt x="15661" y="11809"/>
                    </a:cubicBezTo>
                    <a:cubicBezTo>
                      <a:pt x="15537" y="11809"/>
                      <a:pt x="15413" y="11802"/>
                      <a:pt x="15289" y="11802"/>
                    </a:cubicBezTo>
                    <a:cubicBezTo>
                      <a:pt x="15143" y="11787"/>
                      <a:pt x="14997" y="11747"/>
                      <a:pt x="14852" y="11747"/>
                    </a:cubicBezTo>
                    <a:cubicBezTo>
                      <a:pt x="14828" y="11747"/>
                      <a:pt x="14804" y="11748"/>
                      <a:pt x="14781" y="11751"/>
                    </a:cubicBezTo>
                    <a:cubicBezTo>
                      <a:pt x="14510" y="11582"/>
                      <a:pt x="14273" y="11361"/>
                      <a:pt x="14070" y="11107"/>
                    </a:cubicBezTo>
                    <a:lnTo>
                      <a:pt x="14070" y="11107"/>
                    </a:lnTo>
                    <a:cubicBezTo>
                      <a:pt x="14103" y="11124"/>
                      <a:pt x="14137" y="11158"/>
                      <a:pt x="14171" y="11175"/>
                    </a:cubicBezTo>
                    <a:cubicBezTo>
                      <a:pt x="14290" y="11243"/>
                      <a:pt x="14425" y="11328"/>
                      <a:pt x="14561" y="11378"/>
                    </a:cubicBezTo>
                    <a:cubicBezTo>
                      <a:pt x="14696" y="11412"/>
                      <a:pt x="14848" y="11446"/>
                      <a:pt x="15001" y="11463"/>
                    </a:cubicBezTo>
                    <a:cubicBezTo>
                      <a:pt x="15072" y="11469"/>
                      <a:pt x="15142" y="11471"/>
                      <a:pt x="15213" y="11471"/>
                    </a:cubicBezTo>
                    <a:cubicBezTo>
                      <a:pt x="15765" y="11471"/>
                      <a:pt x="16304" y="11305"/>
                      <a:pt x="16829" y="11124"/>
                    </a:cubicBezTo>
                    <a:cubicBezTo>
                      <a:pt x="16905" y="11094"/>
                      <a:pt x="16886" y="10984"/>
                      <a:pt x="16821" y="10984"/>
                    </a:cubicBezTo>
                    <a:cubicBezTo>
                      <a:pt x="16813" y="10984"/>
                      <a:pt x="16805" y="10985"/>
                      <a:pt x="16795" y="10989"/>
                    </a:cubicBezTo>
                    <a:cubicBezTo>
                      <a:pt x="16306" y="11111"/>
                      <a:pt x="15788" y="11248"/>
                      <a:pt x="15281" y="11248"/>
                    </a:cubicBezTo>
                    <a:cubicBezTo>
                      <a:pt x="15227" y="11248"/>
                      <a:pt x="15173" y="11246"/>
                      <a:pt x="15119" y="11243"/>
                    </a:cubicBezTo>
                    <a:cubicBezTo>
                      <a:pt x="14848" y="11226"/>
                      <a:pt x="14594" y="11141"/>
                      <a:pt x="14341" y="11057"/>
                    </a:cubicBezTo>
                    <a:cubicBezTo>
                      <a:pt x="14205" y="11023"/>
                      <a:pt x="14070" y="10921"/>
                      <a:pt x="13968" y="10820"/>
                    </a:cubicBezTo>
                    <a:cubicBezTo>
                      <a:pt x="13883" y="10735"/>
                      <a:pt x="13833" y="10583"/>
                      <a:pt x="13714" y="10515"/>
                    </a:cubicBezTo>
                    <a:cubicBezTo>
                      <a:pt x="13714" y="10498"/>
                      <a:pt x="13697" y="10498"/>
                      <a:pt x="13697" y="10498"/>
                    </a:cubicBezTo>
                    <a:cubicBezTo>
                      <a:pt x="13663" y="10430"/>
                      <a:pt x="13629" y="10363"/>
                      <a:pt x="13613" y="10312"/>
                    </a:cubicBezTo>
                    <a:lnTo>
                      <a:pt x="13613" y="10312"/>
                    </a:lnTo>
                    <a:cubicBezTo>
                      <a:pt x="13900" y="10667"/>
                      <a:pt x="14290" y="10938"/>
                      <a:pt x="14730" y="11091"/>
                    </a:cubicBezTo>
                    <a:cubicBezTo>
                      <a:pt x="14746" y="11095"/>
                      <a:pt x="14761" y="11098"/>
                      <a:pt x="14775" y="11098"/>
                    </a:cubicBezTo>
                    <a:cubicBezTo>
                      <a:pt x="14907" y="11098"/>
                      <a:pt x="14935" y="10899"/>
                      <a:pt x="14798" y="10854"/>
                    </a:cubicBezTo>
                    <a:cubicBezTo>
                      <a:pt x="14408" y="10684"/>
                      <a:pt x="14053" y="10396"/>
                      <a:pt x="13799" y="10041"/>
                    </a:cubicBezTo>
                    <a:cubicBezTo>
                      <a:pt x="13680" y="9872"/>
                      <a:pt x="13562" y="9685"/>
                      <a:pt x="13511" y="9482"/>
                    </a:cubicBezTo>
                    <a:cubicBezTo>
                      <a:pt x="13477" y="9381"/>
                      <a:pt x="13460" y="9296"/>
                      <a:pt x="13443" y="9194"/>
                    </a:cubicBezTo>
                    <a:cubicBezTo>
                      <a:pt x="13409" y="9076"/>
                      <a:pt x="13409" y="8957"/>
                      <a:pt x="13342" y="8856"/>
                    </a:cubicBezTo>
                    <a:cubicBezTo>
                      <a:pt x="13342" y="8839"/>
                      <a:pt x="13325" y="8822"/>
                      <a:pt x="13325" y="8822"/>
                    </a:cubicBezTo>
                    <a:cubicBezTo>
                      <a:pt x="13325" y="8280"/>
                      <a:pt x="13409" y="7738"/>
                      <a:pt x="13613" y="7230"/>
                    </a:cubicBezTo>
                    <a:cubicBezTo>
                      <a:pt x="13629" y="7213"/>
                      <a:pt x="13646" y="7197"/>
                      <a:pt x="13646" y="7180"/>
                    </a:cubicBezTo>
                    <a:cubicBezTo>
                      <a:pt x="13773" y="6864"/>
                      <a:pt x="14120" y="6651"/>
                      <a:pt x="14468" y="6651"/>
                    </a:cubicBezTo>
                    <a:cubicBezTo>
                      <a:pt x="14493" y="6651"/>
                      <a:pt x="14518" y="6652"/>
                      <a:pt x="14544" y="6655"/>
                    </a:cubicBezTo>
                    <a:cubicBezTo>
                      <a:pt x="14916" y="6706"/>
                      <a:pt x="15255" y="6993"/>
                      <a:pt x="15373" y="7366"/>
                    </a:cubicBezTo>
                    <a:cubicBezTo>
                      <a:pt x="15509" y="7721"/>
                      <a:pt x="15458" y="8162"/>
                      <a:pt x="15238" y="8517"/>
                    </a:cubicBezTo>
                    <a:cubicBezTo>
                      <a:pt x="15001" y="8890"/>
                      <a:pt x="14781" y="9076"/>
                      <a:pt x="14425" y="9211"/>
                    </a:cubicBezTo>
                    <a:cubicBezTo>
                      <a:pt x="14357" y="9228"/>
                      <a:pt x="14307" y="9262"/>
                      <a:pt x="14290" y="9330"/>
                    </a:cubicBezTo>
                    <a:cubicBezTo>
                      <a:pt x="14256" y="9397"/>
                      <a:pt x="14273" y="9448"/>
                      <a:pt x="14290" y="9516"/>
                    </a:cubicBezTo>
                    <a:cubicBezTo>
                      <a:pt x="14566" y="10054"/>
                      <a:pt x="15177" y="10379"/>
                      <a:pt x="15802" y="10379"/>
                    </a:cubicBezTo>
                    <a:cubicBezTo>
                      <a:pt x="15982" y="10379"/>
                      <a:pt x="16164" y="10352"/>
                      <a:pt x="16338" y="10295"/>
                    </a:cubicBezTo>
                    <a:cubicBezTo>
                      <a:pt x="17032" y="10058"/>
                      <a:pt x="17591" y="9414"/>
                      <a:pt x="17777" y="8619"/>
                    </a:cubicBezTo>
                    <a:cubicBezTo>
                      <a:pt x="17930" y="7958"/>
                      <a:pt x="17845" y="7213"/>
                      <a:pt x="17523" y="6468"/>
                    </a:cubicBezTo>
                    <a:cubicBezTo>
                      <a:pt x="16732" y="4542"/>
                      <a:pt x="14663" y="3248"/>
                      <a:pt x="12572" y="3248"/>
                    </a:cubicBezTo>
                    <a:cubicBezTo>
                      <a:pt x="12292" y="3248"/>
                      <a:pt x="12011" y="3271"/>
                      <a:pt x="11733" y="3319"/>
                    </a:cubicBezTo>
                    <a:cubicBezTo>
                      <a:pt x="9431" y="3709"/>
                      <a:pt x="7484" y="5791"/>
                      <a:pt x="7230" y="8162"/>
                    </a:cubicBezTo>
                    <a:cubicBezTo>
                      <a:pt x="6993" y="10278"/>
                      <a:pt x="8110" y="12496"/>
                      <a:pt x="9922" y="13647"/>
                    </a:cubicBezTo>
                    <a:cubicBezTo>
                      <a:pt x="9397" y="13715"/>
                      <a:pt x="8906" y="13799"/>
                      <a:pt x="8398" y="13935"/>
                    </a:cubicBezTo>
                    <a:cubicBezTo>
                      <a:pt x="7975" y="13613"/>
                      <a:pt x="7551" y="13241"/>
                      <a:pt x="7162" y="12801"/>
                    </a:cubicBezTo>
                    <a:cubicBezTo>
                      <a:pt x="7145" y="12750"/>
                      <a:pt x="7128" y="12682"/>
                      <a:pt x="7111" y="12614"/>
                    </a:cubicBezTo>
                    <a:cubicBezTo>
                      <a:pt x="7094" y="12513"/>
                      <a:pt x="7077" y="12411"/>
                      <a:pt x="7060" y="12310"/>
                    </a:cubicBezTo>
                    <a:cubicBezTo>
                      <a:pt x="7027" y="12106"/>
                      <a:pt x="6993" y="11903"/>
                      <a:pt x="6976" y="11700"/>
                    </a:cubicBezTo>
                    <a:cubicBezTo>
                      <a:pt x="6942" y="11294"/>
                      <a:pt x="6908" y="10887"/>
                      <a:pt x="6925" y="10481"/>
                    </a:cubicBezTo>
                    <a:cubicBezTo>
                      <a:pt x="6925" y="10435"/>
                      <a:pt x="6889" y="10408"/>
                      <a:pt x="6854" y="10408"/>
                    </a:cubicBezTo>
                    <a:cubicBezTo>
                      <a:pt x="6825" y="10408"/>
                      <a:pt x="6797" y="10426"/>
                      <a:pt x="6790" y="10464"/>
                    </a:cubicBezTo>
                    <a:cubicBezTo>
                      <a:pt x="6722" y="10870"/>
                      <a:pt x="6671" y="11294"/>
                      <a:pt x="6688" y="11717"/>
                    </a:cubicBezTo>
                    <a:cubicBezTo>
                      <a:pt x="6688" y="11920"/>
                      <a:pt x="6705" y="12123"/>
                      <a:pt x="6739" y="12310"/>
                    </a:cubicBezTo>
                    <a:cubicBezTo>
                      <a:pt x="6620" y="12174"/>
                      <a:pt x="6519" y="12022"/>
                      <a:pt x="6417" y="11886"/>
                    </a:cubicBezTo>
                    <a:cubicBezTo>
                      <a:pt x="6400" y="11615"/>
                      <a:pt x="6366" y="11345"/>
                      <a:pt x="6366" y="11074"/>
                    </a:cubicBezTo>
                    <a:cubicBezTo>
                      <a:pt x="6383" y="10735"/>
                      <a:pt x="6400" y="10413"/>
                      <a:pt x="6434" y="10075"/>
                    </a:cubicBezTo>
                    <a:cubicBezTo>
                      <a:pt x="6519" y="9431"/>
                      <a:pt x="6671" y="8805"/>
                      <a:pt x="6891" y="8195"/>
                    </a:cubicBezTo>
                    <a:cubicBezTo>
                      <a:pt x="6921" y="8115"/>
                      <a:pt x="6862" y="8065"/>
                      <a:pt x="6799" y="8065"/>
                    </a:cubicBezTo>
                    <a:cubicBezTo>
                      <a:pt x="6755" y="8065"/>
                      <a:pt x="6709" y="8089"/>
                      <a:pt x="6688" y="8145"/>
                    </a:cubicBezTo>
                    <a:cubicBezTo>
                      <a:pt x="6451" y="8771"/>
                      <a:pt x="6282" y="9414"/>
                      <a:pt x="6180" y="10075"/>
                    </a:cubicBezTo>
                    <a:cubicBezTo>
                      <a:pt x="6146" y="10396"/>
                      <a:pt x="6112" y="10718"/>
                      <a:pt x="6112" y="11040"/>
                    </a:cubicBezTo>
                    <a:cubicBezTo>
                      <a:pt x="6095" y="11158"/>
                      <a:pt x="6095" y="11277"/>
                      <a:pt x="6095" y="11378"/>
                    </a:cubicBezTo>
                    <a:cubicBezTo>
                      <a:pt x="5943" y="11141"/>
                      <a:pt x="5824" y="10887"/>
                      <a:pt x="5706" y="10616"/>
                    </a:cubicBezTo>
                    <a:cubicBezTo>
                      <a:pt x="5808" y="9127"/>
                      <a:pt x="6282" y="7586"/>
                      <a:pt x="7247" y="6418"/>
                    </a:cubicBezTo>
                    <a:cubicBezTo>
                      <a:pt x="7299" y="6366"/>
                      <a:pt x="7251" y="6294"/>
                      <a:pt x="7195" y="6294"/>
                    </a:cubicBezTo>
                    <a:cubicBezTo>
                      <a:pt x="7178" y="6294"/>
                      <a:pt x="7161" y="6300"/>
                      <a:pt x="7145" y="6316"/>
                    </a:cubicBezTo>
                    <a:cubicBezTo>
                      <a:pt x="6637" y="6926"/>
                      <a:pt x="6180" y="7586"/>
                      <a:pt x="5875" y="8314"/>
                    </a:cubicBezTo>
                    <a:cubicBezTo>
                      <a:pt x="5655" y="8839"/>
                      <a:pt x="5520" y="9397"/>
                      <a:pt x="5435" y="9956"/>
                    </a:cubicBezTo>
                    <a:cubicBezTo>
                      <a:pt x="5333" y="9651"/>
                      <a:pt x="5249" y="9313"/>
                      <a:pt x="5198" y="8991"/>
                    </a:cubicBezTo>
                    <a:cubicBezTo>
                      <a:pt x="5909" y="7078"/>
                      <a:pt x="7281" y="5419"/>
                      <a:pt x="9024" y="4403"/>
                    </a:cubicBezTo>
                    <a:cubicBezTo>
                      <a:pt x="9124" y="4346"/>
                      <a:pt x="9068" y="4218"/>
                      <a:pt x="8978" y="4218"/>
                    </a:cubicBezTo>
                    <a:cubicBezTo>
                      <a:pt x="8961" y="4218"/>
                      <a:pt x="8942" y="4223"/>
                      <a:pt x="8923" y="4234"/>
                    </a:cubicBezTo>
                    <a:cubicBezTo>
                      <a:pt x="7213" y="5131"/>
                      <a:pt x="5875" y="6587"/>
                      <a:pt x="5130" y="8365"/>
                    </a:cubicBezTo>
                    <a:cubicBezTo>
                      <a:pt x="5113" y="8043"/>
                      <a:pt x="5130" y="7687"/>
                      <a:pt x="5164" y="7349"/>
                    </a:cubicBezTo>
                    <a:cubicBezTo>
                      <a:pt x="5198" y="7163"/>
                      <a:pt x="5232" y="6976"/>
                      <a:pt x="5266" y="6790"/>
                    </a:cubicBezTo>
                    <a:cubicBezTo>
                      <a:pt x="6163" y="5673"/>
                      <a:pt x="7213" y="4725"/>
                      <a:pt x="8483" y="4047"/>
                    </a:cubicBezTo>
                    <a:cubicBezTo>
                      <a:pt x="9854" y="3302"/>
                      <a:pt x="11310" y="2964"/>
                      <a:pt x="12851" y="2879"/>
                    </a:cubicBezTo>
                    <a:cubicBezTo>
                      <a:pt x="12952" y="2879"/>
                      <a:pt x="12952" y="2727"/>
                      <a:pt x="12851" y="2710"/>
                    </a:cubicBezTo>
                    <a:cubicBezTo>
                      <a:pt x="12721" y="2703"/>
                      <a:pt x="12591" y="2699"/>
                      <a:pt x="12461" y="2699"/>
                    </a:cubicBezTo>
                    <a:cubicBezTo>
                      <a:pt x="11056" y="2699"/>
                      <a:pt x="9604" y="3109"/>
                      <a:pt x="8364" y="3760"/>
                    </a:cubicBezTo>
                    <a:cubicBezTo>
                      <a:pt x="7247" y="4335"/>
                      <a:pt x="6214" y="5131"/>
                      <a:pt x="5418" y="6130"/>
                    </a:cubicBezTo>
                    <a:cubicBezTo>
                      <a:pt x="5537" y="5740"/>
                      <a:pt x="5689" y="5334"/>
                      <a:pt x="5875" y="4962"/>
                    </a:cubicBezTo>
                    <a:cubicBezTo>
                      <a:pt x="6282" y="4623"/>
                      <a:pt x="6637" y="4268"/>
                      <a:pt x="7111" y="3997"/>
                    </a:cubicBezTo>
                    <a:cubicBezTo>
                      <a:pt x="7568" y="3726"/>
                      <a:pt x="8059" y="3523"/>
                      <a:pt x="8550" y="3336"/>
                    </a:cubicBezTo>
                    <a:cubicBezTo>
                      <a:pt x="9465" y="2981"/>
                      <a:pt x="10447" y="2676"/>
                      <a:pt x="11428" y="2558"/>
                    </a:cubicBezTo>
                    <a:cubicBezTo>
                      <a:pt x="11760" y="2518"/>
                      <a:pt x="12095" y="2497"/>
                      <a:pt x="12431" y="2497"/>
                    </a:cubicBezTo>
                    <a:cubicBezTo>
                      <a:pt x="14087" y="2497"/>
                      <a:pt x="15751" y="3000"/>
                      <a:pt x="16948" y="4183"/>
                    </a:cubicBezTo>
                    <a:cubicBezTo>
                      <a:pt x="16969" y="4208"/>
                      <a:pt x="16993" y="4219"/>
                      <a:pt x="17017" y="4219"/>
                    </a:cubicBezTo>
                    <a:cubicBezTo>
                      <a:pt x="17086" y="4219"/>
                      <a:pt x="17147" y="4124"/>
                      <a:pt x="17083" y="4047"/>
                    </a:cubicBezTo>
                    <a:cubicBezTo>
                      <a:pt x="15853" y="2719"/>
                      <a:pt x="14195" y="2221"/>
                      <a:pt x="12480" y="2221"/>
                    </a:cubicBezTo>
                    <a:cubicBezTo>
                      <a:pt x="10940" y="2221"/>
                      <a:pt x="9354" y="2623"/>
                      <a:pt x="7992" y="3184"/>
                    </a:cubicBezTo>
                    <a:cubicBezTo>
                      <a:pt x="7534" y="3387"/>
                      <a:pt x="7077" y="3607"/>
                      <a:pt x="6654" y="3895"/>
                    </a:cubicBezTo>
                    <a:cubicBezTo>
                      <a:pt x="6552" y="3963"/>
                      <a:pt x="6451" y="4014"/>
                      <a:pt x="6366" y="4081"/>
                    </a:cubicBezTo>
                    <a:cubicBezTo>
                      <a:pt x="6569" y="3777"/>
                      <a:pt x="6790" y="3489"/>
                      <a:pt x="7027" y="3201"/>
                    </a:cubicBezTo>
                    <a:cubicBezTo>
                      <a:pt x="8622" y="2197"/>
                      <a:pt x="10428" y="1675"/>
                      <a:pt x="12161" y="1675"/>
                    </a:cubicBezTo>
                    <a:close/>
                    <a:moveTo>
                      <a:pt x="13297" y="448"/>
                    </a:moveTo>
                    <a:cubicBezTo>
                      <a:pt x="14582" y="448"/>
                      <a:pt x="15847" y="743"/>
                      <a:pt x="16965" y="1339"/>
                    </a:cubicBezTo>
                    <a:cubicBezTo>
                      <a:pt x="20452" y="3184"/>
                      <a:pt x="22044" y="7586"/>
                      <a:pt x="20469" y="10921"/>
                    </a:cubicBezTo>
                    <a:cubicBezTo>
                      <a:pt x="19860" y="12191"/>
                      <a:pt x="18742" y="13207"/>
                      <a:pt x="17405" y="13715"/>
                    </a:cubicBezTo>
                    <a:cubicBezTo>
                      <a:pt x="16767" y="13952"/>
                      <a:pt x="16085" y="14071"/>
                      <a:pt x="15400" y="14071"/>
                    </a:cubicBezTo>
                    <a:cubicBezTo>
                      <a:pt x="14667" y="14071"/>
                      <a:pt x="13931" y="13935"/>
                      <a:pt x="13240" y="13664"/>
                    </a:cubicBezTo>
                    <a:cubicBezTo>
                      <a:pt x="11158" y="12851"/>
                      <a:pt x="9617" y="10803"/>
                      <a:pt x="9431" y="8568"/>
                    </a:cubicBezTo>
                    <a:cubicBezTo>
                      <a:pt x="9397" y="8229"/>
                      <a:pt x="9397" y="7789"/>
                      <a:pt x="9481" y="7366"/>
                    </a:cubicBezTo>
                    <a:cubicBezTo>
                      <a:pt x="9532" y="7704"/>
                      <a:pt x="9617" y="8043"/>
                      <a:pt x="9718" y="8365"/>
                    </a:cubicBezTo>
                    <a:cubicBezTo>
                      <a:pt x="9739" y="8419"/>
                      <a:pt x="9784" y="8443"/>
                      <a:pt x="9828" y="8443"/>
                    </a:cubicBezTo>
                    <a:cubicBezTo>
                      <a:pt x="9894" y="8443"/>
                      <a:pt x="9959" y="8388"/>
                      <a:pt x="9939" y="8297"/>
                    </a:cubicBezTo>
                    <a:cubicBezTo>
                      <a:pt x="9888" y="7975"/>
                      <a:pt x="9837" y="7654"/>
                      <a:pt x="9803" y="7332"/>
                    </a:cubicBezTo>
                    <a:cubicBezTo>
                      <a:pt x="9769" y="7044"/>
                      <a:pt x="9769" y="6756"/>
                      <a:pt x="9769" y="6485"/>
                    </a:cubicBezTo>
                    <a:cubicBezTo>
                      <a:pt x="9820" y="6367"/>
                      <a:pt x="9888" y="6248"/>
                      <a:pt x="9956" y="6147"/>
                    </a:cubicBezTo>
                    <a:cubicBezTo>
                      <a:pt x="9989" y="6096"/>
                      <a:pt x="10040" y="6045"/>
                      <a:pt x="10091" y="5994"/>
                    </a:cubicBezTo>
                    <a:lnTo>
                      <a:pt x="10091" y="5994"/>
                    </a:lnTo>
                    <a:cubicBezTo>
                      <a:pt x="10074" y="6401"/>
                      <a:pt x="10074" y="6824"/>
                      <a:pt x="10091" y="7247"/>
                    </a:cubicBezTo>
                    <a:cubicBezTo>
                      <a:pt x="10125" y="7840"/>
                      <a:pt x="10176" y="8449"/>
                      <a:pt x="10345" y="9025"/>
                    </a:cubicBezTo>
                    <a:cubicBezTo>
                      <a:pt x="10353" y="9063"/>
                      <a:pt x="10384" y="9081"/>
                      <a:pt x="10415" y="9081"/>
                    </a:cubicBezTo>
                    <a:cubicBezTo>
                      <a:pt x="10453" y="9081"/>
                      <a:pt x="10490" y="9055"/>
                      <a:pt x="10480" y="9008"/>
                    </a:cubicBezTo>
                    <a:cubicBezTo>
                      <a:pt x="10447" y="8416"/>
                      <a:pt x="10379" y="7823"/>
                      <a:pt x="10379" y="7230"/>
                    </a:cubicBezTo>
                    <a:cubicBezTo>
                      <a:pt x="10362" y="6689"/>
                      <a:pt x="10396" y="6147"/>
                      <a:pt x="10463" y="5622"/>
                    </a:cubicBezTo>
                    <a:cubicBezTo>
                      <a:pt x="10599" y="5520"/>
                      <a:pt x="10734" y="5436"/>
                      <a:pt x="10887" y="5368"/>
                    </a:cubicBezTo>
                    <a:lnTo>
                      <a:pt x="10887" y="5368"/>
                    </a:lnTo>
                    <a:cubicBezTo>
                      <a:pt x="10734" y="6079"/>
                      <a:pt x="10684" y="6790"/>
                      <a:pt x="10684" y="7518"/>
                    </a:cubicBezTo>
                    <a:cubicBezTo>
                      <a:pt x="10684" y="8331"/>
                      <a:pt x="10751" y="9160"/>
                      <a:pt x="10988" y="9939"/>
                    </a:cubicBezTo>
                    <a:cubicBezTo>
                      <a:pt x="11002" y="10001"/>
                      <a:pt x="11043" y="10026"/>
                      <a:pt x="11086" y="10026"/>
                    </a:cubicBezTo>
                    <a:cubicBezTo>
                      <a:pt x="11150" y="10026"/>
                      <a:pt x="11219" y="9969"/>
                      <a:pt x="11208" y="9888"/>
                    </a:cubicBezTo>
                    <a:cubicBezTo>
                      <a:pt x="11090" y="9110"/>
                      <a:pt x="10971" y="8314"/>
                      <a:pt x="10988" y="7518"/>
                    </a:cubicBezTo>
                    <a:cubicBezTo>
                      <a:pt x="11005" y="6756"/>
                      <a:pt x="11124" y="5978"/>
                      <a:pt x="11293" y="5233"/>
                    </a:cubicBezTo>
                    <a:cubicBezTo>
                      <a:pt x="11412" y="5199"/>
                      <a:pt x="11530" y="5182"/>
                      <a:pt x="11649" y="5182"/>
                    </a:cubicBezTo>
                    <a:cubicBezTo>
                      <a:pt x="11378" y="6079"/>
                      <a:pt x="11293" y="7010"/>
                      <a:pt x="11310" y="7941"/>
                    </a:cubicBezTo>
                    <a:cubicBezTo>
                      <a:pt x="11327" y="8416"/>
                      <a:pt x="11378" y="8923"/>
                      <a:pt x="11479" y="9381"/>
                    </a:cubicBezTo>
                    <a:cubicBezTo>
                      <a:pt x="11547" y="9635"/>
                      <a:pt x="11632" y="9888"/>
                      <a:pt x="11682" y="10142"/>
                    </a:cubicBezTo>
                    <a:cubicBezTo>
                      <a:pt x="11716" y="10396"/>
                      <a:pt x="11801" y="10633"/>
                      <a:pt x="11886" y="10887"/>
                    </a:cubicBezTo>
                    <a:cubicBezTo>
                      <a:pt x="11912" y="10947"/>
                      <a:pt x="11963" y="10973"/>
                      <a:pt x="12011" y="10973"/>
                    </a:cubicBezTo>
                    <a:cubicBezTo>
                      <a:pt x="12085" y="10973"/>
                      <a:pt x="12153" y="10912"/>
                      <a:pt x="12123" y="10820"/>
                    </a:cubicBezTo>
                    <a:cubicBezTo>
                      <a:pt x="11953" y="10346"/>
                      <a:pt x="11750" y="9905"/>
                      <a:pt x="11699" y="9397"/>
                    </a:cubicBezTo>
                    <a:cubicBezTo>
                      <a:pt x="11649" y="8906"/>
                      <a:pt x="11598" y="8432"/>
                      <a:pt x="11598" y="7941"/>
                    </a:cubicBezTo>
                    <a:cubicBezTo>
                      <a:pt x="11598" y="7010"/>
                      <a:pt x="11801" y="6113"/>
                      <a:pt x="12089" y="5233"/>
                    </a:cubicBezTo>
                    <a:cubicBezTo>
                      <a:pt x="12190" y="5266"/>
                      <a:pt x="12292" y="5317"/>
                      <a:pt x="12394" y="5368"/>
                    </a:cubicBezTo>
                    <a:cubicBezTo>
                      <a:pt x="11953" y="6384"/>
                      <a:pt x="11750" y="7484"/>
                      <a:pt x="11835" y="8602"/>
                    </a:cubicBezTo>
                    <a:cubicBezTo>
                      <a:pt x="11919" y="9719"/>
                      <a:pt x="12241" y="10921"/>
                      <a:pt x="12901" y="11852"/>
                    </a:cubicBezTo>
                    <a:cubicBezTo>
                      <a:pt x="12928" y="11889"/>
                      <a:pt x="12964" y="11905"/>
                      <a:pt x="12999" y="11905"/>
                    </a:cubicBezTo>
                    <a:cubicBezTo>
                      <a:pt x="13077" y="11905"/>
                      <a:pt x="13151" y="11827"/>
                      <a:pt x="13105" y="11734"/>
                    </a:cubicBezTo>
                    <a:cubicBezTo>
                      <a:pt x="12834" y="11260"/>
                      <a:pt x="12563" y="10769"/>
                      <a:pt x="12410" y="10227"/>
                    </a:cubicBezTo>
                    <a:cubicBezTo>
                      <a:pt x="12258" y="9702"/>
                      <a:pt x="12156" y="9160"/>
                      <a:pt x="12140" y="8602"/>
                    </a:cubicBezTo>
                    <a:cubicBezTo>
                      <a:pt x="12089" y="7569"/>
                      <a:pt x="12275" y="6519"/>
                      <a:pt x="12698" y="5588"/>
                    </a:cubicBezTo>
                    <a:cubicBezTo>
                      <a:pt x="12783" y="5656"/>
                      <a:pt x="12851" y="5724"/>
                      <a:pt x="12918" y="5808"/>
                    </a:cubicBezTo>
                    <a:cubicBezTo>
                      <a:pt x="11818" y="8043"/>
                      <a:pt x="12292" y="10769"/>
                      <a:pt x="14103" y="12496"/>
                    </a:cubicBezTo>
                    <a:cubicBezTo>
                      <a:pt x="14127" y="12519"/>
                      <a:pt x="14153" y="12529"/>
                      <a:pt x="14179" y="12529"/>
                    </a:cubicBezTo>
                    <a:cubicBezTo>
                      <a:pt x="14262" y="12529"/>
                      <a:pt x="14334" y="12421"/>
                      <a:pt x="14256" y="12343"/>
                    </a:cubicBezTo>
                    <a:cubicBezTo>
                      <a:pt x="12664" y="10718"/>
                      <a:pt x="12241" y="8280"/>
                      <a:pt x="13189" y="6231"/>
                    </a:cubicBezTo>
                    <a:lnTo>
                      <a:pt x="13189" y="6231"/>
                    </a:lnTo>
                    <a:cubicBezTo>
                      <a:pt x="13291" y="6468"/>
                      <a:pt x="13308" y="6706"/>
                      <a:pt x="13257" y="6909"/>
                    </a:cubicBezTo>
                    <a:cubicBezTo>
                      <a:pt x="12614" y="8416"/>
                      <a:pt x="12783" y="10176"/>
                      <a:pt x="13697" y="11361"/>
                    </a:cubicBezTo>
                    <a:cubicBezTo>
                      <a:pt x="14387" y="12251"/>
                      <a:pt x="15471" y="12746"/>
                      <a:pt x="16527" y="12746"/>
                    </a:cubicBezTo>
                    <a:cubicBezTo>
                      <a:pt x="17079" y="12746"/>
                      <a:pt x="17623" y="12611"/>
                      <a:pt x="18099" y="12326"/>
                    </a:cubicBezTo>
                    <a:cubicBezTo>
                      <a:pt x="18319" y="12208"/>
                      <a:pt x="18522" y="12039"/>
                      <a:pt x="18709" y="11852"/>
                    </a:cubicBezTo>
                    <a:cubicBezTo>
                      <a:pt x="19403" y="11158"/>
                      <a:pt x="19843" y="10109"/>
                      <a:pt x="19928" y="8923"/>
                    </a:cubicBezTo>
                    <a:cubicBezTo>
                      <a:pt x="20114" y="6011"/>
                      <a:pt x="18184" y="3032"/>
                      <a:pt x="15322" y="1830"/>
                    </a:cubicBezTo>
                    <a:cubicBezTo>
                      <a:pt x="14341" y="1421"/>
                      <a:pt x="13269" y="1221"/>
                      <a:pt x="12170" y="1221"/>
                    </a:cubicBezTo>
                    <a:cubicBezTo>
                      <a:pt x="10898" y="1221"/>
                      <a:pt x="9591" y="1489"/>
                      <a:pt x="8347" y="2016"/>
                    </a:cubicBezTo>
                    <a:cubicBezTo>
                      <a:pt x="8415" y="1965"/>
                      <a:pt x="8483" y="1914"/>
                      <a:pt x="8550" y="1863"/>
                    </a:cubicBezTo>
                    <a:cubicBezTo>
                      <a:pt x="9991" y="925"/>
                      <a:pt x="11661" y="448"/>
                      <a:pt x="13297" y="448"/>
                    </a:cubicBezTo>
                    <a:close/>
                    <a:moveTo>
                      <a:pt x="16474" y="17863"/>
                    </a:moveTo>
                    <a:lnTo>
                      <a:pt x="16474" y="17863"/>
                    </a:lnTo>
                    <a:cubicBezTo>
                      <a:pt x="16508" y="17880"/>
                      <a:pt x="16541" y="17897"/>
                      <a:pt x="16558" y="17914"/>
                    </a:cubicBezTo>
                    <a:lnTo>
                      <a:pt x="16525" y="17914"/>
                    </a:lnTo>
                    <a:cubicBezTo>
                      <a:pt x="16508" y="17897"/>
                      <a:pt x="16491" y="17880"/>
                      <a:pt x="16474" y="17863"/>
                    </a:cubicBezTo>
                    <a:close/>
                    <a:moveTo>
                      <a:pt x="10819" y="14036"/>
                    </a:moveTo>
                    <a:lnTo>
                      <a:pt x="10819" y="14036"/>
                    </a:lnTo>
                    <a:cubicBezTo>
                      <a:pt x="10379" y="14172"/>
                      <a:pt x="9956" y="14324"/>
                      <a:pt x="9532" y="14511"/>
                    </a:cubicBezTo>
                    <a:cubicBezTo>
                      <a:pt x="8516" y="14934"/>
                      <a:pt x="7551" y="15492"/>
                      <a:pt x="6739" y="16254"/>
                    </a:cubicBezTo>
                    <a:cubicBezTo>
                      <a:pt x="6684" y="16309"/>
                      <a:pt x="6729" y="16408"/>
                      <a:pt x="6802" y="16408"/>
                    </a:cubicBezTo>
                    <a:cubicBezTo>
                      <a:pt x="6819" y="16408"/>
                      <a:pt x="6838" y="16403"/>
                      <a:pt x="6857" y="16390"/>
                    </a:cubicBezTo>
                    <a:cubicBezTo>
                      <a:pt x="7738" y="15797"/>
                      <a:pt x="8635" y="15239"/>
                      <a:pt x="9600" y="14815"/>
                    </a:cubicBezTo>
                    <a:cubicBezTo>
                      <a:pt x="10091" y="14595"/>
                      <a:pt x="10616" y="14426"/>
                      <a:pt x="11124" y="14273"/>
                    </a:cubicBezTo>
                    <a:cubicBezTo>
                      <a:pt x="11378" y="14206"/>
                      <a:pt x="11615" y="14138"/>
                      <a:pt x="11869" y="14087"/>
                    </a:cubicBezTo>
                    <a:cubicBezTo>
                      <a:pt x="11903" y="14087"/>
                      <a:pt x="11919" y="14070"/>
                      <a:pt x="11953" y="14070"/>
                    </a:cubicBezTo>
                    <a:cubicBezTo>
                      <a:pt x="12394" y="14104"/>
                      <a:pt x="12834" y="14172"/>
                      <a:pt x="13274" y="14273"/>
                    </a:cubicBezTo>
                    <a:cubicBezTo>
                      <a:pt x="12935" y="14273"/>
                      <a:pt x="12580" y="14324"/>
                      <a:pt x="12241" y="14392"/>
                    </a:cubicBezTo>
                    <a:cubicBezTo>
                      <a:pt x="11107" y="14629"/>
                      <a:pt x="10057" y="15120"/>
                      <a:pt x="9024" y="15628"/>
                    </a:cubicBezTo>
                    <a:cubicBezTo>
                      <a:pt x="8920" y="15673"/>
                      <a:pt x="8986" y="15823"/>
                      <a:pt x="9085" y="15823"/>
                    </a:cubicBezTo>
                    <a:cubicBezTo>
                      <a:pt x="9098" y="15823"/>
                      <a:pt x="9112" y="15820"/>
                      <a:pt x="9126" y="15814"/>
                    </a:cubicBezTo>
                    <a:cubicBezTo>
                      <a:pt x="10125" y="15374"/>
                      <a:pt x="11124" y="14917"/>
                      <a:pt x="12207" y="14697"/>
                    </a:cubicBezTo>
                    <a:cubicBezTo>
                      <a:pt x="12606" y="14608"/>
                      <a:pt x="13031" y="14558"/>
                      <a:pt x="13448" y="14558"/>
                    </a:cubicBezTo>
                    <a:cubicBezTo>
                      <a:pt x="13509" y="14558"/>
                      <a:pt x="13569" y="14559"/>
                      <a:pt x="13629" y="14561"/>
                    </a:cubicBezTo>
                    <a:cubicBezTo>
                      <a:pt x="13866" y="14561"/>
                      <a:pt x="14103" y="14578"/>
                      <a:pt x="14341" y="14629"/>
                    </a:cubicBezTo>
                    <a:cubicBezTo>
                      <a:pt x="14510" y="14663"/>
                      <a:pt x="14662" y="14697"/>
                      <a:pt x="14815" y="14714"/>
                    </a:cubicBezTo>
                    <a:cubicBezTo>
                      <a:pt x="15085" y="14815"/>
                      <a:pt x="15373" y="14934"/>
                      <a:pt x="15644" y="15069"/>
                    </a:cubicBezTo>
                    <a:cubicBezTo>
                      <a:pt x="15475" y="15035"/>
                      <a:pt x="15306" y="15002"/>
                      <a:pt x="15119" y="14985"/>
                    </a:cubicBezTo>
                    <a:cubicBezTo>
                      <a:pt x="14829" y="14943"/>
                      <a:pt x="14537" y="14922"/>
                      <a:pt x="14243" y="14922"/>
                    </a:cubicBezTo>
                    <a:cubicBezTo>
                      <a:pt x="13699" y="14922"/>
                      <a:pt x="13153" y="14994"/>
                      <a:pt x="12614" y="15137"/>
                    </a:cubicBezTo>
                    <a:cubicBezTo>
                      <a:pt x="12471" y="15169"/>
                      <a:pt x="12521" y="15377"/>
                      <a:pt x="12652" y="15377"/>
                    </a:cubicBezTo>
                    <a:cubicBezTo>
                      <a:pt x="12661" y="15377"/>
                      <a:pt x="12671" y="15376"/>
                      <a:pt x="12681" y="15374"/>
                    </a:cubicBezTo>
                    <a:cubicBezTo>
                      <a:pt x="13196" y="15251"/>
                      <a:pt x="13732" y="15187"/>
                      <a:pt x="14271" y="15187"/>
                    </a:cubicBezTo>
                    <a:cubicBezTo>
                      <a:pt x="14548" y="15187"/>
                      <a:pt x="14826" y="15204"/>
                      <a:pt x="15102" y="15239"/>
                    </a:cubicBezTo>
                    <a:cubicBezTo>
                      <a:pt x="15492" y="15289"/>
                      <a:pt x="15881" y="15374"/>
                      <a:pt x="16271" y="15492"/>
                    </a:cubicBezTo>
                    <a:cubicBezTo>
                      <a:pt x="16389" y="15543"/>
                      <a:pt x="16525" y="15577"/>
                      <a:pt x="16643" y="15611"/>
                    </a:cubicBezTo>
                    <a:cubicBezTo>
                      <a:pt x="18082" y="16508"/>
                      <a:pt x="19403" y="17795"/>
                      <a:pt x="19978" y="19454"/>
                    </a:cubicBezTo>
                    <a:cubicBezTo>
                      <a:pt x="20520" y="21046"/>
                      <a:pt x="20148" y="22790"/>
                      <a:pt x="18996" y="23992"/>
                    </a:cubicBezTo>
                    <a:cubicBezTo>
                      <a:pt x="18300" y="24729"/>
                      <a:pt x="17451" y="25110"/>
                      <a:pt x="16613" y="25110"/>
                    </a:cubicBezTo>
                    <a:cubicBezTo>
                      <a:pt x="16086" y="25110"/>
                      <a:pt x="15563" y="24959"/>
                      <a:pt x="15085" y="24652"/>
                    </a:cubicBezTo>
                    <a:cubicBezTo>
                      <a:pt x="14137" y="24042"/>
                      <a:pt x="13562" y="22891"/>
                      <a:pt x="13629" y="21706"/>
                    </a:cubicBezTo>
                    <a:cubicBezTo>
                      <a:pt x="13663" y="21384"/>
                      <a:pt x="13731" y="21046"/>
                      <a:pt x="13833" y="20724"/>
                    </a:cubicBezTo>
                    <a:lnTo>
                      <a:pt x="13833" y="20724"/>
                    </a:lnTo>
                    <a:cubicBezTo>
                      <a:pt x="13697" y="21774"/>
                      <a:pt x="13883" y="22857"/>
                      <a:pt x="14544" y="23721"/>
                    </a:cubicBezTo>
                    <a:cubicBezTo>
                      <a:pt x="15051" y="24380"/>
                      <a:pt x="15879" y="24802"/>
                      <a:pt x="16688" y="24802"/>
                    </a:cubicBezTo>
                    <a:cubicBezTo>
                      <a:pt x="17230" y="24802"/>
                      <a:pt x="17763" y="24613"/>
                      <a:pt x="18184" y="24178"/>
                    </a:cubicBezTo>
                    <a:cubicBezTo>
                      <a:pt x="18253" y="24108"/>
                      <a:pt x="18186" y="23970"/>
                      <a:pt x="18094" y="23970"/>
                    </a:cubicBezTo>
                    <a:cubicBezTo>
                      <a:pt x="18074" y="23970"/>
                      <a:pt x="18052" y="23977"/>
                      <a:pt x="18031" y="23992"/>
                    </a:cubicBezTo>
                    <a:cubicBezTo>
                      <a:pt x="17630" y="24270"/>
                      <a:pt x="17176" y="24399"/>
                      <a:pt x="16725" y="24399"/>
                    </a:cubicBezTo>
                    <a:cubicBezTo>
                      <a:pt x="15942" y="24399"/>
                      <a:pt x="15169" y="24009"/>
                      <a:pt x="14696" y="23331"/>
                    </a:cubicBezTo>
                    <a:cubicBezTo>
                      <a:pt x="14120" y="22519"/>
                      <a:pt x="14070" y="21571"/>
                      <a:pt x="14239" y="20656"/>
                    </a:cubicBezTo>
                    <a:lnTo>
                      <a:pt x="14239" y="20656"/>
                    </a:lnTo>
                    <a:cubicBezTo>
                      <a:pt x="14239" y="20876"/>
                      <a:pt x="14256" y="21097"/>
                      <a:pt x="14290" y="21317"/>
                    </a:cubicBezTo>
                    <a:cubicBezTo>
                      <a:pt x="14408" y="22129"/>
                      <a:pt x="14815" y="22874"/>
                      <a:pt x="15424" y="23433"/>
                    </a:cubicBezTo>
                    <a:cubicBezTo>
                      <a:pt x="15453" y="23455"/>
                      <a:pt x="15484" y="23464"/>
                      <a:pt x="15513" y="23464"/>
                    </a:cubicBezTo>
                    <a:cubicBezTo>
                      <a:pt x="15619" y="23464"/>
                      <a:pt x="15703" y="23340"/>
                      <a:pt x="15610" y="23247"/>
                    </a:cubicBezTo>
                    <a:cubicBezTo>
                      <a:pt x="15085" y="22705"/>
                      <a:pt x="14713" y="22011"/>
                      <a:pt x="14578" y="21266"/>
                    </a:cubicBezTo>
                    <a:cubicBezTo>
                      <a:pt x="14544" y="21063"/>
                      <a:pt x="14544" y="20843"/>
                      <a:pt x="14544" y="20639"/>
                    </a:cubicBezTo>
                    <a:lnTo>
                      <a:pt x="14544" y="20639"/>
                    </a:lnTo>
                    <a:cubicBezTo>
                      <a:pt x="14628" y="21215"/>
                      <a:pt x="14882" y="21774"/>
                      <a:pt x="15390" y="21960"/>
                    </a:cubicBezTo>
                    <a:cubicBezTo>
                      <a:pt x="15418" y="21971"/>
                      <a:pt x="15449" y="21977"/>
                      <a:pt x="15478" y="21977"/>
                    </a:cubicBezTo>
                    <a:cubicBezTo>
                      <a:pt x="15537" y="21977"/>
                      <a:pt x="15593" y="21954"/>
                      <a:pt x="15627" y="21909"/>
                    </a:cubicBezTo>
                    <a:cubicBezTo>
                      <a:pt x="15661" y="21892"/>
                      <a:pt x="15678" y="21858"/>
                      <a:pt x="15678" y="21841"/>
                    </a:cubicBezTo>
                    <a:cubicBezTo>
                      <a:pt x="15729" y="21723"/>
                      <a:pt x="15661" y="21588"/>
                      <a:pt x="15560" y="21537"/>
                    </a:cubicBezTo>
                    <a:cubicBezTo>
                      <a:pt x="15069" y="21350"/>
                      <a:pt x="14933" y="20572"/>
                      <a:pt x="14967" y="20115"/>
                    </a:cubicBezTo>
                    <a:cubicBezTo>
                      <a:pt x="15018" y="19539"/>
                      <a:pt x="15289" y="18997"/>
                      <a:pt x="15712" y="18642"/>
                    </a:cubicBezTo>
                    <a:cubicBezTo>
                      <a:pt x="15729" y="18642"/>
                      <a:pt x="15729" y="18625"/>
                      <a:pt x="15746" y="18608"/>
                    </a:cubicBezTo>
                    <a:cubicBezTo>
                      <a:pt x="16015" y="18488"/>
                      <a:pt x="16323" y="18382"/>
                      <a:pt x="16660" y="18382"/>
                    </a:cubicBezTo>
                    <a:cubicBezTo>
                      <a:pt x="16705" y="18382"/>
                      <a:pt x="16750" y="18384"/>
                      <a:pt x="16795" y="18388"/>
                    </a:cubicBezTo>
                    <a:cubicBezTo>
                      <a:pt x="17032" y="18388"/>
                      <a:pt x="17269" y="18472"/>
                      <a:pt x="17490" y="18591"/>
                    </a:cubicBezTo>
                    <a:cubicBezTo>
                      <a:pt x="17507" y="18625"/>
                      <a:pt x="17540" y="18642"/>
                      <a:pt x="17574" y="18642"/>
                    </a:cubicBezTo>
                    <a:cubicBezTo>
                      <a:pt x="17744" y="18760"/>
                      <a:pt x="17896" y="18896"/>
                      <a:pt x="18031" y="19065"/>
                    </a:cubicBezTo>
                    <a:cubicBezTo>
                      <a:pt x="18353" y="19471"/>
                      <a:pt x="18488" y="19962"/>
                      <a:pt x="18421" y="20419"/>
                    </a:cubicBezTo>
                    <a:cubicBezTo>
                      <a:pt x="18336" y="20876"/>
                      <a:pt x="18048" y="21300"/>
                      <a:pt x="17608" y="21571"/>
                    </a:cubicBezTo>
                    <a:cubicBezTo>
                      <a:pt x="17307" y="21756"/>
                      <a:pt x="16974" y="21854"/>
                      <a:pt x="16647" y="21854"/>
                    </a:cubicBezTo>
                    <a:cubicBezTo>
                      <a:pt x="16496" y="21854"/>
                      <a:pt x="16347" y="21833"/>
                      <a:pt x="16203" y="21791"/>
                    </a:cubicBezTo>
                    <a:cubicBezTo>
                      <a:pt x="16182" y="21785"/>
                      <a:pt x="16162" y="21782"/>
                      <a:pt x="16141" y="21782"/>
                    </a:cubicBezTo>
                    <a:cubicBezTo>
                      <a:pt x="16046" y="21782"/>
                      <a:pt x="15960" y="21845"/>
                      <a:pt x="15932" y="21943"/>
                    </a:cubicBezTo>
                    <a:cubicBezTo>
                      <a:pt x="15898" y="22062"/>
                      <a:pt x="15966" y="22180"/>
                      <a:pt x="16084" y="22231"/>
                    </a:cubicBezTo>
                    <a:cubicBezTo>
                      <a:pt x="16254" y="22277"/>
                      <a:pt x="16431" y="22300"/>
                      <a:pt x="16611" y="22300"/>
                    </a:cubicBezTo>
                    <a:cubicBezTo>
                      <a:pt x="17025" y="22300"/>
                      <a:pt x="17456" y="22179"/>
                      <a:pt x="17845" y="21943"/>
                    </a:cubicBezTo>
                    <a:cubicBezTo>
                      <a:pt x="18387" y="21604"/>
                      <a:pt x="18759" y="21080"/>
                      <a:pt x="18861" y="20487"/>
                    </a:cubicBezTo>
                    <a:cubicBezTo>
                      <a:pt x="18963" y="19911"/>
                      <a:pt x="18776" y="19285"/>
                      <a:pt x="18387" y="18777"/>
                    </a:cubicBezTo>
                    <a:cubicBezTo>
                      <a:pt x="18201" y="18557"/>
                      <a:pt x="17998" y="18388"/>
                      <a:pt x="17777" y="18235"/>
                    </a:cubicBezTo>
                    <a:cubicBezTo>
                      <a:pt x="16880" y="17169"/>
                      <a:pt x="15593" y="16390"/>
                      <a:pt x="14222" y="16119"/>
                    </a:cubicBezTo>
                    <a:cubicBezTo>
                      <a:pt x="13847" y="16046"/>
                      <a:pt x="13462" y="16010"/>
                      <a:pt x="13075" y="16010"/>
                    </a:cubicBezTo>
                    <a:cubicBezTo>
                      <a:pt x="12031" y="16010"/>
                      <a:pt x="10976" y="16273"/>
                      <a:pt x="10074" y="16779"/>
                    </a:cubicBezTo>
                    <a:cubicBezTo>
                      <a:pt x="9956" y="16830"/>
                      <a:pt x="9922" y="16982"/>
                      <a:pt x="9989" y="17084"/>
                    </a:cubicBezTo>
                    <a:cubicBezTo>
                      <a:pt x="10024" y="17154"/>
                      <a:pt x="10099" y="17199"/>
                      <a:pt x="10181" y="17199"/>
                    </a:cubicBezTo>
                    <a:cubicBezTo>
                      <a:pt x="10218" y="17199"/>
                      <a:pt x="10257" y="17190"/>
                      <a:pt x="10294" y="17169"/>
                    </a:cubicBezTo>
                    <a:cubicBezTo>
                      <a:pt x="11132" y="16700"/>
                      <a:pt x="12105" y="16456"/>
                      <a:pt x="13069" y="16456"/>
                    </a:cubicBezTo>
                    <a:cubicBezTo>
                      <a:pt x="13429" y="16456"/>
                      <a:pt x="13788" y="16490"/>
                      <a:pt x="14137" y="16559"/>
                    </a:cubicBezTo>
                    <a:cubicBezTo>
                      <a:pt x="14933" y="16712"/>
                      <a:pt x="15712" y="17050"/>
                      <a:pt x="16372" y="17541"/>
                    </a:cubicBezTo>
                    <a:cubicBezTo>
                      <a:pt x="16118" y="17423"/>
                      <a:pt x="15864" y="17321"/>
                      <a:pt x="15610" y="17236"/>
                    </a:cubicBezTo>
                    <a:cubicBezTo>
                      <a:pt x="15103" y="17076"/>
                      <a:pt x="14574" y="17000"/>
                      <a:pt x="14041" y="17000"/>
                    </a:cubicBezTo>
                    <a:cubicBezTo>
                      <a:pt x="13898" y="17000"/>
                      <a:pt x="13755" y="17006"/>
                      <a:pt x="13613" y="17016"/>
                    </a:cubicBezTo>
                    <a:cubicBezTo>
                      <a:pt x="12190" y="17152"/>
                      <a:pt x="10836" y="17880"/>
                      <a:pt x="9956" y="18997"/>
                    </a:cubicBezTo>
                    <a:cubicBezTo>
                      <a:pt x="9903" y="19063"/>
                      <a:pt x="9963" y="19159"/>
                      <a:pt x="10032" y="19159"/>
                    </a:cubicBezTo>
                    <a:cubicBezTo>
                      <a:pt x="10052" y="19159"/>
                      <a:pt x="10072" y="19151"/>
                      <a:pt x="10091" y="19133"/>
                    </a:cubicBezTo>
                    <a:cubicBezTo>
                      <a:pt x="11039" y="18100"/>
                      <a:pt x="12309" y="17423"/>
                      <a:pt x="13697" y="17321"/>
                    </a:cubicBezTo>
                    <a:cubicBezTo>
                      <a:pt x="13830" y="17310"/>
                      <a:pt x="13964" y="17305"/>
                      <a:pt x="14099" y="17305"/>
                    </a:cubicBezTo>
                    <a:cubicBezTo>
                      <a:pt x="14584" y="17305"/>
                      <a:pt x="15079" y="17375"/>
                      <a:pt x="15543" y="17507"/>
                    </a:cubicBezTo>
                    <a:cubicBezTo>
                      <a:pt x="15780" y="17558"/>
                      <a:pt x="16000" y="17643"/>
                      <a:pt x="16220" y="17744"/>
                    </a:cubicBezTo>
                    <a:cubicBezTo>
                      <a:pt x="16169" y="17727"/>
                      <a:pt x="16118" y="17710"/>
                      <a:pt x="16067" y="17693"/>
                    </a:cubicBezTo>
                    <a:cubicBezTo>
                      <a:pt x="15881" y="17643"/>
                      <a:pt x="15678" y="17592"/>
                      <a:pt x="15492" y="17558"/>
                    </a:cubicBezTo>
                    <a:cubicBezTo>
                      <a:pt x="15194" y="17508"/>
                      <a:pt x="14897" y="17477"/>
                      <a:pt x="14606" y="17477"/>
                    </a:cubicBezTo>
                    <a:cubicBezTo>
                      <a:pt x="14500" y="17477"/>
                      <a:pt x="14394" y="17481"/>
                      <a:pt x="14290" y="17490"/>
                    </a:cubicBezTo>
                    <a:cubicBezTo>
                      <a:pt x="13477" y="17524"/>
                      <a:pt x="12698" y="17778"/>
                      <a:pt x="12021" y="18218"/>
                    </a:cubicBezTo>
                    <a:cubicBezTo>
                      <a:pt x="11934" y="18262"/>
                      <a:pt x="11984" y="18381"/>
                      <a:pt x="12065" y="18381"/>
                    </a:cubicBezTo>
                    <a:cubicBezTo>
                      <a:pt x="12078" y="18381"/>
                      <a:pt x="12092" y="18378"/>
                      <a:pt x="12106" y="18371"/>
                    </a:cubicBezTo>
                    <a:cubicBezTo>
                      <a:pt x="12783" y="18015"/>
                      <a:pt x="13545" y="17812"/>
                      <a:pt x="14307" y="17761"/>
                    </a:cubicBezTo>
                    <a:cubicBezTo>
                      <a:pt x="14399" y="17757"/>
                      <a:pt x="14490" y="17755"/>
                      <a:pt x="14580" y="17755"/>
                    </a:cubicBezTo>
                    <a:cubicBezTo>
                      <a:pt x="14872" y="17755"/>
                      <a:pt x="15156" y="17777"/>
                      <a:pt x="15441" y="17829"/>
                    </a:cubicBezTo>
                    <a:cubicBezTo>
                      <a:pt x="15543" y="17846"/>
                      <a:pt x="15627" y="17863"/>
                      <a:pt x="15729" y="17897"/>
                    </a:cubicBezTo>
                    <a:cubicBezTo>
                      <a:pt x="13799" y="17964"/>
                      <a:pt x="11818" y="18845"/>
                      <a:pt x="10260" y="20369"/>
                    </a:cubicBezTo>
                    <a:cubicBezTo>
                      <a:pt x="8601" y="21977"/>
                      <a:pt x="7771" y="23907"/>
                      <a:pt x="7551" y="25515"/>
                    </a:cubicBezTo>
                    <a:cubicBezTo>
                      <a:pt x="7534" y="25397"/>
                      <a:pt x="7518" y="25295"/>
                      <a:pt x="7518" y="25177"/>
                    </a:cubicBezTo>
                    <a:cubicBezTo>
                      <a:pt x="7467" y="24517"/>
                      <a:pt x="7501" y="23873"/>
                      <a:pt x="7585" y="23230"/>
                    </a:cubicBezTo>
                    <a:cubicBezTo>
                      <a:pt x="7771" y="21943"/>
                      <a:pt x="8246" y="20707"/>
                      <a:pt x="8974" y="19640"/>
                    </a:cubicBezTo>
                    <a:cubicBezTo>
                      <a:pt x="9032" y="19547"/>
                      <a:pt x="8953" y="19470"/>
                      <a:pt x="8871" y="19470"/>
                    </a:cubicBezTo>
                    <a:cubicBezTo>
                      <a:pt x="8834" y="19470"/>
                      <a:pt x="8797" y="19485"/>
                      <a:pt x="8770" y="19522"/>
                    </a:cubicBezTo>
                    <a:cubicBezTo>
                      <a:pt x="7975" y="20622"/>
                      <a:pt x="7433" y="21909"/>
                      <a:pt x="7230" y="23264"/>
                    </a:cubicBezTo>
                    <a:cubicBezTo>
                      <a:pt x="7128" y="23924"/>
                      <a:pt x="7111" y="24584"/>
                      <a:pt x="7162" y="25261"/>
                    </a:cubicBezTo>
                    <a:cubicBezTo>
                      <a:pt x="7195" y="25680"/>
                      <a:pt x="7245" y="26131"/>
                      <a:pt x="7361" y="26566"/>
                    </a:cubicBezTo>
                    <a:lnTo>
                      <a:pt x="7361" y="26566"/>
                    </a:lnTo>
                    <a:cubicBezTo>
                      <a:pt x="7356" y="26556"/>
                      <a:pt x="7348" y="26548"/>
                      <a:pt x="7348" y="26548"/>
                    </a:cubicBezTo>
                    <a:cubicBezTo>
                      <a:pt x="7264" y="26311"/>
                      <a:pt x="7196" y="26057"/>
                      <a:pt x="7128" y="25820"/>
                    </a:cubicBezTo>
                    <a:cubicBezTo>
                      <a:pt x="6993" y="25312"/>
                      <a:pt x="6925" y="24787"/>
                      <a:pt x="6908" y="24263"/>
                    </a:cubicBezTo>
                    <a:cubicBezTo>
                      <a:pt x="6857" y="23213"/>
                      <a:pt x="7010" y="22163"/>
                      <a:pt x="7365" y="21181"/>
                    </a:cubicBezTo>
                    <a:cubicBezTo>
                      <a:pt x="7396" y="21110"/>
                      <a:pt x="7340" y="21063"/>
                      <a:pt x="7280" y="21063"/>
                    </a:cubicBezTo>
                    <a:cubicBezTo>
                      <a:pt x="7241" y="21063"/>
                      <a:pt x="7199" y="21083"/>
                      <a:pt x="7179" y="21130"/>
                    </a:cubicBezTo>
                    <a:cubicBezTo>
                      <a:pt x="6773" y="22129"/>
                      <a:pt x="6569" y="23213"/>
                      <a:pt x="6603" y="24296"/>
                    </a:cubicBezTo>
                    <a:cubicBezTo>
                      <a:pt x="6620" y="24821"/>
                      <a:pt x="6705" y="25346"/>
                      <a:pt x="6823" y="25871"/>
                    </a:cubicBezTo>
                    <a:cubicBezTo>
                      <a:pt x="6874" y="26108"/>
                      <a:pt x="6942" y="26345"/>
                      <a:pt x="7027" y="26565"/>
                    </a:cubicBezTo>
                    <a:cubicBezTo>
                      <a:pt x="6891" y="26497"/>
                      <a:pt x="6773" y="26413"/>
                      <a:pt x="6654" y="26328"/>
                    </a:cubicBezTo>
                    <a:cubicBezTo>
                      <a:pt x="6434" y="25465"/>
                      <a:pt x="6383" y="24550"/>
                      <a:pt x="6451" y="23670"/>
                    </a:cubicBezTo>
                    <a:cubicBezTo>
                      <a:pt x="6461" y="23611"/>
                      <a:pt x="6408" y="23575"/>
                      <a:pt x="6358" y="23575"/>
                    </a:cubicBezTo>
                    <a:cubicBezTo>
                      <a:pt x="6323" y="23575"/>
                      <a:pt x="6289" y="23594"/>
                      <a:pt x="6282" y="23636"/>
                    </a:cubicBezTo>
                    <a:cubicBezTo>
                      <a:pt x="6214" y="24110"/>
                      <a:pt x="6180" y="24584"/>
                      <a:pt x="6197" y="25058"/>
                    </a:cubicBezTo>
                    <a:cubicBezTo>
                      <a:pt x="6214" y="25414"/>
                      <a:pt x="6265" y="25769"/>
                      <a:pt x="6332" y="26108"/>
                    </a:cubicBezTo>
                    <a:cubicBezTo>
                      <a:pt x="6248" y="26057"/>
                      <a:pt x="6180" y="25989"/>
                      <a:pt x="6095" y="25939"/>
                    </a:cubicBezTo>
                    <a:cubicBezTo>
                      <a:pt x="6095" y="25888"/>
                      <a:pt x="6078" y="25820"/>
                      <a:pt x="6078" y="25769"/>
                    </a:cubicBezTo>
                    <a:cubicBezTo>
                      <a:pt x="6062" y="25769"/>
                      <a:pt x="6062" y="25752"/>
                      <a:pt x="6062" y="25752"/>
                    </a:cubicBezTo>
                    <a:cubicBezTo>
                      <a:pt x="6062" y="25736"/>
                      <a:pt x="6062" y="25736"/>
                      <a:pt x="6062" y="25736"/>
                    </a:cubicBezTo>
                    <a:cubicBezTo>
                      <a:pt x="6062" y="25719"/>
                      <a:pt x="6062" y="25685"/>
                      <a:pt x="6062" y="25668"/>
                    </a:cubicBezTo>
                    <a:cubicBezTo>
                      <a:pt x="6062" y="25634"/>
                      <a:pt x="6045" y="25583"/>
                      <a:pt x="6045" y="25549"/>
                    </a:cubicBezTo>
                    <a:cubicBezTo>
                      <a:pt x="6045" y="25380"/>
                      <a:pt x="6045" y="25211"/>
                      <a:pt x="6062" y="25041"/>
                    </a:cubicBezTo>
                    <a:cubicBezTo>
                      <a:pt x="6078" y="24991"/>
                      <a:pt x="6011" y="24940"/>
                      <a:pt x="5960" y="24923"/>
                    </a:cubicBezTo>
                    <a:cubicBezTo>
                      <a:pt x="5909" y="24923"/>
                      <a:pt x="5841" y="24957"/>
                      <a:pt x="5841" y="25007"/>
                    </a:cubicBezTo>
                    <a:cubicBezTo>
                      <a:pt x="5824" y="25194"/>
                      <a:pt x="5808" y="25363"/>
                      <a:pt x="5808" y="25549"/>
                    </a:cubicBezTo>
                    <a:cubicBezTo>
                      <a:pt x="5808" y="25600"/>
                      <a:pt x="5808" y="25651"/>
                      <a:pt x="5824" y="25702"/>
                    </a:cubicBezTo>
                    <a:cubicBezTo>
                      <a:pt x="5672" y="25583"/>
                      <a:pt x="5554" y="25465"/>
                      <a:pt x="5435" y="25346"/>
                    </a:cubicBezTo>
                    <a:cubicBezTo>
                      <a:pt x="5520" y="24381"/>
                      <a:pt x="5655" y="23264"/>
                      <a:pt x="6011" y="22197"/>
                    </a:cubicBezTo>
                    <a:cubicBezTo>
                      <a:pt x="6434" y="20826"/>
                      <a:pt x="7145" y="19674"/>
                      <a:pt x="8042" y="18879"/>
                    </a:cubicBezTo>
                    <a:cubicBezTo>
                      <a:pt x="8127" y="18794"/>
                      <a:pt x="8144" y="18659"/>
                      <a:pt x="8059" y="18557"/>
                    </a:cubicBezTo>
                    <a:cubicBezTo>
                      <a:pt x="8015" y="18512"/>
                      <a:pt x="7956" y="18491"/>
                      <a:pt x="7895" y="18491"/>
                    </a:cubicBezTo>
                    <a:cubicBezTo>
                      <a:pt x="7841" y="18491"/>
                      <a:pt x="7786" y="18508"/>
                      <a:pt x="7738" y="18540"/>
                    </a:cubicBezTo>
                    <a:cubicBezTo>
                      <a:pt x="6790" y="19403"/>
                      <a:pt x="6028" y="20606"/>
                      <a:pt x="5571" y="22062"/>
                    </a:cubicBezTo>
                    <a:cubicBezTo>
                      <a:pt x="5130" y="23450"/>
                      <a:pt x="4995" y="24906"/>
                      <a:pt x="4944" y="26023"/>
                    </a:cubicBezTo>
                    <a:cubicBezTo>
                      <a:pt x="4809" y="26734"/>
                      <a:pt x="4690" y="27445"/>
                      <a:pt x="4555" y="28157"/>
                    </a:cubicBezTo>
                    <a:cubicBezTo>
                      <a:pt x="4284" y="26955"/>
                      <a:pt x="4165" y="25702"/>
                      <a:pt x="4233" y="24466"/>
                    </a:cubicBezTo>
                    <a:cubicBezTo>
                      <a:pt x="4233" y="24406"/>
                      <a:pt x="4182" y="24377"/>
                      <a:pt x="4131" y="24377"/>
                    </a:cubicBezTo>
                    <a:cubicBezTo>
                      <a:pt x="4081" y="24377"/>
                      <a:pt x="4030" y="24406"/>
                      <a:pt x="4030" y="24466"/>
                    </a:cubicBezTo>
                    <a:cubicBezTo>
                      <a:pt x="3928" y="25939"/>
                      <a:pt x="4064" y="27395"/>
                      <a:pt x="4419" y="28834"/>
                    </a:cubicBezTo>
                    <a:cubicBezTo>
                      <a:pt x="4352" y="29189"/>
                      <a:pt x="4284" y="29562"/>
                      <a:pt x="4216" y="29934"/>
                    </a:cubicBezTo>
                    <a:cubicBezTo>
                      <a:pt x="3471" y="27378"/>
                      <a:pt x="3420" y="24669"/>
                      <a:pt x="4013" y="22062"/>
                    </a:cubicBezTo>
                    <a:cubicBezTo>
                      <a:pt x="4023" y="22001"/>
                      <a:pt x="3968" y="21959"/>
                      <a:pt x="3914" y="21959"/>
                    </a:cubicBezTo>
                    <a:cubicBezTo>
                      <a:pt x="3877" y="21959"/>
                      <a:pt x="3841" y="21979"/>
                      <a:pt x="3827" y="22028"/>
                    </a:cubicBezTo>
                    <a:cubicBezTo>
                      <a:pt x="3031" y="24804"/>
                      <a:pt x="3149" y="27835"/>
                      <a:pt x="4098" y="30578"/>
                    </a:cubicBezTo>
                    <a:cubicBezTo>
                      <a:pt x="4064" y="30747"/>
                      <a:pt x="4030" y="30933"/>
                      <a:pt x="4013" y="31103"/>
                    </a:cubicBezTo>
                    <a:cubicBezTo>
                      <a:pt x="2794" y="28072"/>
                      <a:pt x="2658" y="24635"/>
                      <a:pt x="3539" y="21486"/>
                    </a:cubicBezTo>
                    <a:cubicBezTo>
                      <a:pt x="3810" y="20572"/>
                      <a:pt x="4165" y="19674"/>
                      <a:pt x="4605" y="18828"/>
                    </a:cubicBezTo>
                    <a:cubicBezTo>
                      <a:pt x="4652" y="18734"/>
                      <a:pt x="4578" y="18657"/>
                      <a:pt x="4505" y="18657"/>
                    </a:cubicBezTo>
                    <a:cubicBezTo>
                      <a:pt x="4473" y="18657"/>
                      <a:pt x="4440" y="18673"/>
                      <a:pt x="4419" y="18709"/>
                    </a:cubicBezTo>
                    <a:cubicBezTo>
                      <a:pt x="2709" y="21774"/>
                      <a:pt x="2167" y="25397"/>
                      <a:pt x="2879" y="28834"/>
                    </a:cubicBezTo>
                    <a:cubicBezTo>
                      <a:pt x="3031" y="29528"/>
                      <a:pt x="3217" y="30188"/>
                      <a:pt x="3454" y="30849"/>
                    </a:cubicBezTo>
                    <a:cubicBezTo>
                      <a:pt x="3217" y="30307"/>
                      <a:pt x="2980" y="29748"/>
                      <a:pt x="2811" y="29172"/>
                    </a:cubicBezTo>
                    <a:cubicBezTo>
                      <a:pt x="2574" y="28394"/>
                      <a:pt x="2405" y="27598"/>
                      <a:pt x="2320" y="26802"/>
                    </a:cubicBezTo>
                    <a:cubicBezTo>
                      <a:pt x="2134" y="25211"/>
                      <a:pt x="2269" y="23602"/>
                      <a:pt x="2625" y="22062"/>
                    </a:cubicBezTo>
                    <a:cubicBezTo>
                      <a:pt x="2635" y="21979"/>
                      <a:pt x="2569" y="21927"/>
                      <a:pt x="2505" y="21927"/>
                    </a:cubicBezTo>
                    <a:cubicBezTo>
                      <a:pt x="2464" y="21927"/>
                      <a:pt x="2424" y="21948"/>
                      <a:pt x="2405" y="21994"/>
                    </a:cubicBezTo>
                    <a:cubicBezTo>
                      <a:pt x="1947" y="23568"/>
                      <a:pt x="1829" y="25211"/>
                      <a:pt x="1998" y="26836"/>
                    </a:cubicBezTo>
                    <a:cubicBezTo>
                      <a:pt x="2083" y="27632"/>
                      <a:pt x="2235" y="28411"/>
                      <a:pt x="2455" y="29172"/>
                    </a:cubicBezTo>
                    <a:cubicBezTo>
                      <a:pt x="2506" y="29376"/>
                      <a:pt x="2574" y="29562"/>
                      <a:pt x="2642" y="29765"/>
                    </a:cubicBezTo>
                    <a:cubicBezTo>
                      <a:pt x="2269" y="29206"/>
                      <a:pt x="1964" y="28597"/>
                      <a:pt x="1727" y="27987"/>
                    </a:cubicBezTo>
                    <a:cubicBezTo>
                      <a:pt x="1710" y="27869"/>
                      <a:pt x="1677" y="27750"/>
                      <a:pt x="1643" y="27632"/>
                    </a:cubicBezTo>
                    <a:cubicBezTo>
                      <a:pt x="1592" y="27412"/>
                      <a:pt x="1558" y="27192"/>
                      <a:pt x="1524" y="26971"/>
                    </a:cubicBezTo>
                    <a:cubicBezTo>
                      <a:pt x="1456" y="26514"/>
                      <a:pt x="1423" y="26057"/>
                      <a:pt x="1423" y="25600"/>
                    </a:cubicBezTo>
                    <a:cubicBezTo>
                      <a:pt x="1406" y="24686"/>
                      <a:pt x="1507" y="23772"/>
                      <a:pt x="1727" y="22874"/>
                    </a:cubicBezTo>
                    <a:cubicBezTo>
                      <a:pt x="1738" y="22803"/>
                      <a:pt x="1674" y="22756"/>
                      <a:pt x="1614" y="22756"/>
                    </a:cubicBezTo>
                    <a:cubicBezTo>
                      <a:pt x="1575" y="22756"/>
                      <a:pt x="1538" y="22776"/>
                      <a:pt x="1524" y="22823"/>
                    </a:cubicBezTo>
                    <a:cubicBezTo>
                      <a:pt x="1270" y="23721"/>
                      <a:pt x="1135" y="24652"/>
                      <a:pt x="1135" y="25600"/>
                    </a:cubicBezTo>
                    <a:cubicBezTo>
                      <a:pt x="1135" y="25736"/>
                      <a:pt x="1152" y="25871"/>
                      <a:pt x="1152" y="26006"/>
                    </a:cubicBezTo>
                    <a:cubicBezTo>
                      <a:pt x="915" y="24720"/>
                      <a:pt x="915" y="23399"/>
                      <a:pt x="1186" y="22112"/>
                    </a:cubicBezTo>
                    <a:cubicBezTo>
                      <a:pt x="1914" y="18675"/>
                      <a:pt x="4521" y="15713"/>
                      <a:pt x="7856" y="14561"/>
                    </a:cubicBezTo>
                    <a:cubicBezTo>
                      <a:pt x="8804" y="14240"/>
                      <a:pt x="9803" y="14070"/>
                      <a:pt x="10819" y="14036"/>
                    </a:cubicBezTo>
                    <a:close/>
                    <a:moveTo>
                      <a:pt x="13312" y="0"/>
                    </a:moveTo>
                    <a:cubicBezTo>
                      <a:pt x="11584" y="0"/>
                      <a:pt x="9824" y="503"/>
                      <a:pt x="8313" y="1491"/>
                    </a:cubicBezTo>
                    <a:cubicBezTo>
                      <a:pt x="7721" y="1880"/>
                      <a:pt x="7196" y="2337"/>
                      <a:pt x="6739" y="2862"/>
                    </a:cubicBezTo>
                    <a:lnTo>
                      <a:pt x="6722" y="2862"/>
                    </a:lnTo>
                    <a:cubicBezTo>
                      <a:pt x="6688" y="2879"/>
                      <a:pt x="6671" y="2913"/>
                      <a:pt x="6654" y="2964"/>
                    </a:cubicBezTo>
                    <a:cubicBezTo>
                      <a:pt x="5621" y="4166"/>
                      <a:pt x="4927" y="5690"/>
                      <a:pt x="4724" y="7298"/>
                    </a:cubicBezTo>
                    <a:cubicBezTo>
                      <a:pt x="4368" y="10142"/>
                      <a:pt x="6062" y="12614"/>
                      <a:pt x="7873" y="14087"/>
                    </a:cubicBezTo>
                    <a:cubicBezTo>
                      <a:pt x="7822" y="14104"/>
                      <a:pt x="7771" y="14121"/>
                      <a:pt x="7704" y="14138"/>
                    </a:cubicBezTo>
                    <a:cubicBezTo>
                      <a:pt x="4233" y="15340"/>
                      <a:pt x="1507" y="18421"/>
                      <a:pt x="745" y="22028"/>
                    </a:cubicBezTo>
                    <a:cubicBezTo>
                      <a:pt x="0" y="25617"/>
                      <a:pt x="1253" y="29545"/>
                      <a:pt x="3945" y="32034"/>
                    </a:cubicBezTo>
                    <a:cubicBezTo>
                      <a:pt x="3994" y="32070"/>
                      <a:pt x="4052" y="32098"/>
                      <a:pt x="4105" y="32098"/>
                    </a:cubicBezTo>
                    <a:cubicBezTo>
                      <a:pt x="4126" y="32098"/>
                      <a:pt x="4146" y="32094"/>
                      <a:pt x="4165" y="32084"/>
                    </a:cubicBezTo>
                    <a:cubicBezTo>
                      <a:pt x="4250" y="32051"/>
                      <a:pt x="4301" y="31983"/>
                      <a:pt x="4318" y="31915"/>
                    </a:cubicBezTo>
                    <a:cubicBezTo>
                      <a:pt x="4504" y="30865"/>
                      <a:pt x="4707" y="29782"/>
                      <a:pt x="4893" y="28715"/>
                    </a:cubicBezTo>
                    <a:cubicBezTo>
                      <a:pt x="5046" y="27886"/>
                      <a:pt x="5215" y="27039"/>
                      <a:pt x="5350" y="26210"/>
                    </a:cubicBezTo>
                    <a:cubicBezTo>
                      <a:pt x="5367" y="26193"/>
                      <a:pt x="5384" y="26159"/>
                      <a:pt x="5384" y="26142"/>
                    </a:cubicBezTo>
                    <a:cubicBezTo>
                      <a:pt x="5384" y="26125"/>
                      <a:pt x="5384" y="26091"/>
                      <a:pt x="5384" y="26074"/>
                    </a:cubicBezTo>
                    <a:cubicBezTo>
                      <a:pt x="5384" y="26040"/>
                      <a:pt x="5401" y="25989"/>
                      <a:pt x="5401" y="25939"/>
                    </a:cubicBezTo>
                    <a:cubicBezTo>
                      <a:pt x="5977" y="26464"/>
                      <a:pt x="6756" y="26971"/>
                      <a:pt x="7704" y="27479"/>
                    </a:cubicBezTo>
                    <a:cubicBezTo>
                      <a:pt x="7732" y="27493"/>
                      <a:pt x="7766" y="27502"/>
                      <a:pt x="7801" y="27502"/>
                    </a:cubicBezTo>
                    <a:cubicBezTo>
                      <a:pt x="7850" y="27502"/>
                      <a:pt x="7901" y="27485"/>
                      <a:pt x="7941" y="27445"/>
                    </a:cubicBezTo>
                    <a:cubicBezTo>
                      <a:pt x="8009" y="27395"/>
                      <a:pt x="8042" y="27310"/>
                      <a:pt x="8025" y="27225"/>
                    </a:cubicBezTo>
                    <a:cubicBezTo>
                      <a:pt x="7568" y="25041"/>
                      <a:pt x="8906" y="22349"/>
                      <a:pt x="10497" y="20758"/>
                    </a:cubicBezTo>
                    <a:cubicBezTo>
                      <a:pt x="10514" y="20741"/>
                      <a:pt x="10548" y="20707"/>
                      <a:pt x="10582" y="20690"/>
                    </a:cubicBezTo>
                    <a:cubicBezTo>
                      <a:pt x="11919" y="19387"/>
                      <a:pt x="13579" y="18574"/>
                      <a:pt x="15238" y="18371"/>
                    </a:cubicBezTo>
                    <a:lnTo>
                      <a:pt x="15238" y="18371"/>
                    </a:lnTo>
                    <a:cubicBezTo>
                      <a:pt x="15187" y="18405"/>
                      <a:pt x="15153" y="18438"/>
                      <a:pt x="15102" y="18455"/>
                    </a:cubicBezTo>
                    <a:cubicBezTo>
                      <a:pt x="14002" y="19183"/>
                      <a:pt x="13257" y="20419"/>
                      <a:pt x="13189" y="21689"/>
                    </a:cubicBezTo>
                    <a:cubicBezTo>
                      <a:pt x="13122" y="23010"/>
                      <a:pt x="13765" y="24330"/>
                      <a:pt x="14848" y="25024"/>
                    </a:cubicBezTo>
                    <a:cubicBezTo>
                      <a:pt x="15391" y="25379"/>
                      <a:pt x="15991" y="25551"/>
                      <a:pt x="16597" y="25551"/>
                    </a:cubicBezTo>
                    <a:cubicBezTo>
                      <a:pt x="17525" y="25551"/>
                      <a:pt x="18466" y="25149"/>
                      <a:pt x="19233" y="24381"/>
                    </a:cubicBezTo>
                    <a:cubicBezTo>
                      <a:pt x="19267" y="24364"/>
                      <a:pt x="19284" y="24330"/>
                      <a:pt x="19318" y="24313"/>
                    </a:cubicBezTo>
                    <a:cubicBezTo>
                      <a:pt x="20588" y="22976"/>
                      <a:pt x="21011" y="21063"/>
                      <a:pt x="20402" y="19319"/>
                    </a:cubicBezTo>
                    <a:cubicBezTo>
                      <a:pt x="19606" y="16999"/>
                      <a:pt x="17456" y="15374"/>
                      <a:pt x="15492" y="14511"/>
                    </a:cubicBezTo>
                    <a:cubicBezTo>
                      <a:pt x="16203" y="14494"/>
                      <a:pt x="16897" y="14375"/>
                      <a:pt x="17557" y="14121"/>
                    </a:cubicBezTo>
                    <a:cubicBezTo>
                      <a:pt x="18370" y="13816"/>
                      <a:pt x="19115" y="13342"/>
                      <a:pt x="19707" y="12733"/>
                    </a:cubicBezTo>
                    <a:cubicBezTo>
                      <a:pt x="20182" y="12276"/>
                      <a:pt x="20571" y="11717"/>
                      <a:pt x="20859" y="11107"/>
                    </a:cubicBezTo>
                    <a:cubicBezTo>
                      <a:pt x="22552" y="7569"/>
                      <a:pt x="20859" y="2896"/>
                      <a:pt x="17168" y="932"/>
                    </a:cubicBezTo>
                    <a:cubicBezTo>
                      <a:pt x="15994" y="308"/>
                      <a:pt x="14663" y="0"/>
                      <a:pt x="133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4" name="Google Shape;624;p3"/>
              <p:cNvSpPr/>
              <p:nvPr/>
            </p:nvSpPr>
            <p:spPr>
              <a:xfrm>
                <a:off x="3443225" y="351550"/>
                <a:ext cx="9350" cy="10175"/>
              </a:xfrm>
              <a:custGeom>
                <a:avLst/>
                <a:gdLst/>
                <a:ahLst/>
                <a:cxnLst/>
                <a:rect l="l" t="t" r="r" b="b"/>
                <a:pathLst>
                  <a:path w="374" h="407" extrusionOk="0">
                    <a:moveTo>
                      <a:pt x="102" y="0"/>
                    </a:moveTo>
                    <a:cubicBezTo>
                      <a:pt x="85" y="0"/>
                      <a:pt x="68" y="17"/>
                      <a:pt x="52" y="34"/>
                    </a:cubicBezTo>
                    <a:cubicBezTo>
                      <a:pt x="35" y="34"/>
                      <a:pt x="18" y="51"/>
                      <a:pt x="18" y="68"/>
                    </a:cubicBezTo>
                    <a:cubicBezTo>
                      <a:pt x="1" y="85"/>
                      <a:pt x="1" y="102"/>
                      <a:pt x="1" y="119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20"/>
                      <a:pt x="35" y="237"/>
                    </a:cubicBezTo>
                    <a:cubicBezTo>
                      <a:pt x="52" y="254"/>
                      <a:pt x="68" y="288"/>
                      <a:pt x="85" y="305"/>
                    </a:cubicBezTo>
                    <a:cubicBezTo>
                      <a:pt x="102" y="322"/>
                      <a:pt x="102" y="322"/>
                      <a:pt x="119" y="339"/>
                    </a:cubicBezTo>
                    <a:cubicBezTo>
                      <a:pt x="136" y="356"/>
                      <a:pt x="153" y="373"/>
                      <a:pt x="170" y="390"/>
                    </a:cubicBezTo>
                    <a:lnTo>
                      <a:pt x="204" y="390"/>
                    </a:lnTo>
                    <a:cubicBezTo>
                      <a:pt x="221" y="390"/>
                      <a:pt x="221" y="390"/>
                      <a:pt x="238" y="407"/>
                    </a:cubicBezTo>
                    <a:cubicBezTo>
                      <a:pt x="255" y="390"/>
                      <a:pt x="255" y="390"/>
                      <a:pt x="272" y="390"/>
                    </a:cubicBezTo>
                    <a:cubicBezTo>
                      <a:pt x="289" y="390"/>
                      <a:pt x="305" y="390"/>
                      <a:pt x="322" y="373"/>
                    </a:cubicBezTo>
                    <a:cubicBezTo>
                      <a:pt x="322" y="373"/>
                      <a:pt x="339" y="356"/>
                      <a:pt x="339" y="339"/>
                    </a:cubicBezTo>
                    <a:cubicBezTo>
                      <a:pt x="356" y="339"/>
                      <a:pt x="356" y="322"/>
                      <a:pt x="356" y="322"/>
                    </a:cubicBezTo>
                    <a:cubicBezTo>
                      <a:pt x="356" y="305"/>
                      <a:pt x="373" y="288"/>
                      <a:pt x="373" y="288"/>
                    </a:cubicBezTo>
                    <a:cubicBezTo>
                      <a:pt x="373" y="271"/>
                      <a:pt x="373" y="254"/>
                      <a:pt x="356" y="237"/>
                    </a:cubicBezTo>
                    <a:cubicBezTo>
                      <a:pt x="356" y="204"/>
                      <a:pt x="356" y="187"/>
                      <a:pt x="339" y="170"/>
                    </a:cubicBezTo>
                    <a:cubicBezTo>
                      <a:pt x="322" y="153"/>
                      <a:pt x="322" y="153"/>
                      <a:pt x="305" y="136"/>
                    </a:cubicBezTo>
                    <a:cubicBezTo>
                      <a:pt x="289" y="119"/>
                      <a:pt x="272" y="85"/>
                      <a:pt x="255" y="68"/>
                    </a:cubicBezTo>
                    <a:cubicBezTo>
                      <a:pt x="255" y="51"/>
                      <a:pt x="238" y="34"/>
                      <a:pt x="204" y="17"/>
                    </a:cubicBezTo>
                    <a:cubicBezTo>
                      <a:pt x="204" y="17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5" name="Google Shape;625;p3"/>
              <p:cNvSpPr/>
              <p:nvPr/>
            </p:nvSpPr>
            <p:spPr>
              <a:xfrm>
                <a:off x="3437300" y="292725"/>
                <a:ext cx="9275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71" h="364" extrusionOk="0">
                    <a:moveTo>
                      <a:pt x="119" y="0"/>
                    </a:moveTo>
                    <a:cubicBezTo>
                      <a:pt x="85" y="0"/>
                      <a:pt x="51" y="17"/>
                      <a:pt x="35" y="34"/>
                    </a:cubicBezTo>
                    <a:cubicBezTo>
                      <a:pt x="1" y="51"/>
                      <a:pt x="1" y="85"/>
                      <a:pt x="1" y="119"/>
                    </a:cubicBezTo>
                    <a:cubicBezTo>
                      <a:pt x="1" y="152"/>
                      <a:pt x="1" y="186"/>
                      <a:pt x="35" y="203"/>
                    </a:cubicBezTo>
                    <a:cubicBezTo>
                      <a:pt x="51" y="237"/>
                      <a:pt x="85" y="254"/>
                      <a:pt x="102" y="288"/>
                    </a:cubicBezTo>
                    <a:cubicBezTo>
                      <a:pt x="119" y="305"/>
                      <a:pt x="136" y="322"/>
                      <a:pt x="153" y="322"/>
                    </a:cubicBezTo>
                    <a:cubicBezTo>
                      <a:pt x="170" y="339"/>
                      <a:pt x="187" y="339"/>
                      <a:pt x="204" y="356"/>
                    </a:cubicBezTo>
                    <a:lnTo>
                      <a:pt x="238" y="356"/>
                    </a:lnTo>
                    <a:cubicBezTo>
                      <a:pt x="249" y="361"/>
                      <a:pt x="259" y="363"/>
                      <a:pt x="270" y="363"/>
                    </a:cubicBezTo>
                    <a:cubicBezTo>
                      <a:pt x="325" y="363"/>
                      <a:pt x="370" y="297"/>
                      <a:pt x="356" y="254"/>
                    </a:cubicBezTo>
                    <a:cubicBezTo>
                      <a:pt x="356" y="220"/>
                      <a:pt x="339" y="203"/>
                      <a:pt x="322" y="169"/>
                    </a:cubicBezTo>
                    <a:cubicBezTo>
                      <a:pt x="322" y="152"/>
                      <a:pt x="289" y="135"/>
                      <a:pt x="272" y="119"/>
                    </a:cubicBezTo>
                    <a:cubicBezTo>
                      <a:pt x="255" y="85"/>
                      <a:pt x="221" y="68"/>
                      <a:pt x="204" y="34"/>
                    </a:cubicBezTo>
                    <a:cubicBezTo>
                      <a:pt x="170" y="17"/>
                      <a:pt x="136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6" name="Google Shape;626;p3"/>
              <p:cNvSpPr/>
              <p:nvPr/>
            </p:nvSpPr>
            <p:spPr>
              <a:xfrm>
                <a:off x="3455650" y="311925"/>
                <a:ext cx="67600" cy="193900"/>
              </a:xfrm>
              <a:custGeom>
                <a:avLst/>
                <a:gdLst/>
                <a:ahLst/>
                <a:cxnLst/>
                <a:rect l="l" t="t" r="r" b="b"/>
                <a:pathLst>
                  <a:path w="2704" h="7756" extrusionOk="0">
                    <a:moveTo>
                      <a:pt x="145" y="1"/>
                    </a:moveTo>
                    <a:cubicBezTo>
                      <a:pt x="65" y="1"/>
                      <a:pt x="0" y="97"/>
                      <a:pt x="79" y="163"/>
                    </a:cubicBezTo>
                    <a:cubicBezTo>
                      <a:pt x="1095" y="1128"/>
                      <a:pt x="1823" y="2398"/>
                      <a:pt x="2128" y="3769"/>
                    </a:cubicBezTo>
                    <a:cubicBezTo>
                      <a:pt x="2263" y="4396"/>
                      <a:pt x="2297" y="5022"/>
                      <a:pt x="2246" y="5649"/>
                    </a:cubicBezTo>
                    <a:cubicBezTo>
                      <a:pt x="2196" y="6326"/>
                      <a:pt x="2026" y="6935"/>
                      <a:pt x="1823" y="7562"/>
                    </a:cubicBezTo>
                    <a:cubicBezTo>
                      <a:pt x="1790" y="7673"/>
                      <a:pt x="1888" y="7755"/>
                      <a:pt x="1978" y="7755"/>
                    </a:cubicBezTo>
                    <a:cubicBezTo>
                      <a:pt x="2026" y="7755"/>
                      <a:pt x="2071" y="7733"/>
                      <a:pt x="2094" y="7680"/>
                    </a:cubicBezTo>
                    <a:cubicBezTo>
                      <a:pt x="2636" y="6478"/>
                      <a:pt x="2704" y="5005"/>
                      <a:pt x="2450" y="3736"/>
                    </a:cubicBezTo>
                    <a:cubicBezTo>
                      <a:pt x="2145" y="2280"/>
                      <a:pt x="1349" y="976"/>
                      <a:pt x="215" y="28"/>
                    </a:cubicBezTo>
                    <a:cubicBezTo>
                      <a:pt x="192" y="9"/>
                      <a:pt x="168" y="1"/>
                      <a:pt x="1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7" name="Google Shape;627;p3"/>
              <p:cNvSpPr/>
              <p:nvPr/>
            </p:nvSpPr>
            <p:spPr>
              <a:xfrm>
                <a:off x="3491050" y="519150"/>
                <a:ext cx="8925" cy="8925"/>
              </a:xfrm>
              <a:custGeom>
                <a:avLst/>
                <a:gdLst/>
                <a:ahLst/>
                <a:cxnLst/>
                <a:rect l="l" t="t" r="r" b="b"/>
                <a:pathLst>
                  <a:path w="357" h="357" extrusionOk="0">
                    <a:moveTo>
                      <a:pt x="221" y="1"/>
                    </a:moveTo>
                    <a:cubicBezTo>
                      <a:pt x="187" y="1"/>
                      <a:pt x="153" y="18"/>
                      <a:pt x="136" y="52"/>
                    </a:cubicBezTo>
                    <a:cubicBezTo>
                      <a:pt x="102" y="69"/>
                      <a:pt x="86" y="86"/>
                      <a:pt x="69" y="103"/>
                    </a:cubicBezTo>
                    <a:cubicBezTo>
                      <a:pt x="52" y="119"/>
                      <a:pt x="35" y="136"/>
                      <a:pt x="18" y="153"/>
                    </a:cubicBezTo>
                    <a:cubicBezTo>
                      <a:pt x="18" y="170"/>
                      <a:pt x="18" y="204"/>
                      <a:pt x="1" y="221"/>
                    </a:cubicBezTo>
                    <a:cubicBezTo>
                      <a:pt x="1" y="255"/>
                      <a:pt x="1" y="289"/>
                      <a:pt x="35" y="323"/>
                    </a:cubicBezTo>
                    <a:cubicBezTo>
                      <a:pt x="52" y="356"/>
                      <a:pt x="102" y="356"/>
                      <a:pt x="136" y="356"/>
                    </a:cubicBezTo>
                    <a:cubicBezTo>
                      <a:pt x="153" y="340"/>
                      <a:pt x="170" y="340"/>
                      <a:pt x="187" y="323"/>
                    </a:cubicBezTo>
                    <a:cubicBezTo>
                      <a:pt x="221" y="323"/>
                      <a:pt x="238" y="306"/>
                      <a:pt x="255" y="289"/>
                    </a:cubicBezTo>
                    <a:cubicBezTo>
                      <a:pt x="272" y="272"/>
                      <a:pt x="289" y="238"/>
                      <a:pt x="306" y="221"/>
                    </a:cubicBezTo>
                    <a:cubicBezTo>
                      <a:pt x="323" y="221"/>
                      <a:pt x="339" y="204"/>
                      <a:pt x="339" y="187"/>
                    </a:cubicBezTo>
                    <a:cubicBezTo>
                      <a:pt x="339" y="170"/>
                      <a:pt x="356" y="153"/>
                      <a:pt x="356" y="136"/>
                    </a:cubicBezTo>
                    <a:cubicBezTo>
                      <a:pt x="356" y="119"/>
                      <a:pt x="339" y="103"/>
                      <a:pt x="339" y="86"/>
                    </a:cubicBezTo>
                    <a:cubicBezTo>
                      <a:pt x="339" y="69"/>
                      <a:pt x="323" y="52"/>
                      <a:pt x="306" y="52"/>
                    </a:cubicBezTo>
                    <a:cubicBezTo>
                      <a:pt x="289" y="18"/>
                      <a:pt x="255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8" name="Google Shape;628;p3"/>
              <p:cNvSpPr/>
              <p:nvPr/>
            </p:nvSpPr>
            <p:spPr>
              <a:xfrm>
                <a:off x="3382275" y="543475"/>
                <a:ext cx="93850" cy="27800"/>
              </a:xfrm>
              <a:custGeom>
                <a:avLst/>
                <a:gdLst/>
                <a:ahLst/>
                <a:cxnLst/>
                <a:rect l="l" t="t" r="r" b="b"/>
                <a:pathLst>
                  <a:path w="3754" h="1112" extrusionOk="0">
                    <a:moveTo>
                      <a:pt x="3594" y="0"/>
                    </a:moveTo>
                    <a:cubicBezTo>
                      <a:pt x="3570" y="0"/>
                      <a:pt x="3545" y="8"/>
                      <a:pt x="3522" y="27"/>
                    </a:cubicBezTo>
                    <a:cubicBezTo>
                      <a:pt x="3065" y="416"/>
                      <a:pt x="2490" y="687"/>
                      <a:pt x="1897" y="806"/>
                    </a:cubicBezTo>
                    <a:cubicBezTo>
                      <a:pt x="1681" y="844"/>
                      <a:pt x="1456" y="863"/>
                      <a:pt x="1235" y="863"/>
                    </a:cubicBezTo>
                    <a:cubicBezTo>
                      <a:pt x="1162" y="863"/>
                      <a:pt x="1089" y="861"/>
                      <a:pt x="1017" y="856"/>
                    </a:cubicBezTo>
                    <a:cubicBezTo>
                      <a:pt x="864" y="839"/>
                      <a:pt x="712" y="806"/>
                      <a:pt x="559" y="772"/>
                    </a:cubicBezTo>
                    <a:cubicBezTo>
                      <a:pt x="439" y="742"/>
                      <a:pt x="304" y="684"/>
                      <a:pt x="169" y="684"/>
                    </a:cubicBezTo>
                    <a:cubicBezTo>
                      <a:pt x="152" y="684"/>
                      <a:pt x="136" y="685"/>
                      <a:pt x="119" y="687"/>
                    </a:cubicBezTo>
                    <a:cubicBezTo>
                      <a:pt x="35" y="687"/>
                      <a:pt x="1" y="772"/>
                      <a:pt x="52" y="839"/>
                    </a:cubicBezTo>
                    <a:cubicBezTo>
                      <a:pt x="170" y="958"/>
                      <a:pt x="339" y="992"/>
                      <a:pt x="492" y="1026"/>
                    </a:cubicBezTo>
                    <a:cubicBezTo>
                      <a:pt x="644" y="1060"/>
                      <a:pt x="796" y="1077"/>
                      <a:pt x="949" y="1093"/>
                    </a:cubicBezTo>
                    <a:cubicBezTo>
                      <a:pt x="1069" y="1105"/>
                      <a:pt x="1187" y="1111"/>
                      <a:pt x="1304" y="1111"/>
                    </a:cubicBezTo>
                    <a:cubicBezTo>
                      <a:pt x="1517" y="1111"/>
                      <a:pt x="1729" y="1092"/>
                      <a:pt x="1948" y="1060"/>
                    </a:cubicBezTo>
                    <a:cubicBezTo>
                      <a:pt x="2608" y="958"/>
                      <a:pt x="3201" y="653"/>
                      <a:pt x="3675" y="179"/>
                    </a:cubicBezTo>
                    <a:cubicBezTo>
                      <a:pt x="3754" y="100"/>
                      <a:pt x="3679" y="0"/>
                      <a:pt x="359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29" name="Google Shape;629;p3"/>
              <p:cNvSpPr/>
              <p:nvPr/>
            </p:nvSpPr>
            <p:spPr>
              <a:xfrm>
                <a:off x="3335725" y="548375"/>
                <a:ext cx="7650" cy="7200"/>
              </a:xfrm>
              <a:custGeom>
                <a:avLst/>
                <a:gdLst/>
                <a:ahLst/>
                <a:cxnLst/>
                <a:rect l="l" t="t" r="r" b="b"/>
                <a:pathLst>
                  <a:path w="306" h="288" extrusionOk="0">
                    <a:moveTo>
                      <a:pt x="68" y="0"/>
                    </a:moveTo>
                    <a:cubicBezTo>
                      <a:pt x="51" y="0"/>
                      <a:pt x="51" y="17"/>
                      <a:pt x="34" y="17"/>
                    </a:cubicBezTo>
                    <a:cubicBezTo>
                      <a:pt x="34" y="34"/>
                      <a:pt x="34" y="34"/>
                      <a:pt x="17" y="51"/>
                    </a:cubicBezTo>
                    <a:cubicBezTo>
                      <a:pt x="17" y="68"/>
                      <a:pt x="0" y="85"/>
                      <a:pt x="0" y="102"/>
                    </a:cubicBezTo>
                    <a:cubicBezTo>
                      <a:pt x="0" y="102"/>
                      <a:pt x="17" y="119"/>
                      <a:pt x="17" y="119"/>
                    </a:cubicBezTo>
                    <a:cubicBezTo>
                      <a:pt x="17" y="136"/>
                      <a:pt x="17" y="153"/>
                      <a:pt x="34" y="169"/>
                    </a:cubicBezTo>
                    <a:cubicBezTo>
                      <a:pt x="51" y="203"/>
                      <a:pt x="85" y="220"/>
                      <a:pt x="102" y="254"/>
                    </a:cubicBezTo>
                    <a:cubicBezTo>
                      <a:pt x="119" y="271"/>
                      <a:pt x="119" y="271"/>
                      <a:pt x="136" y="271"/>
                    </a:cubicBezTo>
                    <a:cubicBezTo>
                      <a:pt x="153" y="288"/>
                      <a:pt x="170" y="288"/>
                      <a:pt x="187" y="288"/>
                    </a:cubicBezTo>
                    <a:cubicBezTo>
                      <a:pt x="204" y="288"/>
                      <a:pt x="220" y="288"/>
                      <a:pt x="220" y="271"/>
                    </a:cubicBezTo>
                    <a:cubicBezTo>
                      <a:pt x="237" y="271"/>
                      <a:pt x="254" y="271"/>
                      <a:pt x="271" y="254"/>
                    </a:cubicBezTo>
                    <a:cubicBezTo>
                      <a:pt x="271" y="254"/>
                      <a:pt x="271" y="237"/>
                      <a:pt x="288" y="237"/>
                    </a:cubicBezTo>
                    <a:cubicBezTo>
                      <a:pt x="288" y="220"/>
                      <a:pt x="305" y="186"/>
                      <a:pt x="305" y="169"/>
                    </a:cubicBezTo>
                    <a:cubicBezTo>
                      <a:pt x="305" y="169"/>
                      <a:pt x="305" y="153"/>
                      <a:pt x="288" y="153"/>
                    </a:cubicBezTo>
                    <a:cubicBezTo>
                      <a:pt x="288" y="119"/>
                      <a:pt x="288" y="102"/>
                      <a:pt x="271" y="85"/>
                    </a:cubicBezTo>
                    <a:cubicBezTo>
                      <a:pt x="237" y="68"/>
                      <a:pt x="204" y="51"/>
                      <a:pt x="187" y="17"/>
                    </a:cubicBezTo>
                    <a:cubicBezTo>
                      <a:pt x="170" y="17"/>
                      <a:pt x="170" y="0"/>
                      <a:pt x="15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0" name="Google Shape;630;p3"/>
              <p:cNvSpPr/>
              <p:nvPr/>
            </p:nvSpPr>
            <p:spPr>
              <a:xfrm>
                <a:off x="3306950" y="529325"/>
                <a:ext cx="8050" cy="9100"/>
              </a:xfrm>
              <a:custGeom>
                <a:avLst/>
                <a:gdLst/>
                <a:ahLst/>
                <a:cxnLst/>
                <a:rect l="l" t="t" r="r" b="b"/>
                <a:pathLst>
                  <a:path w="322" h="364" extrusionOk="0">
                    <a:moveTo>
                      <a:pt x="102" y="0"/>
                    </a:moveTo>
                    <a:cubicBezTo>
                      <a:pt x="85" y="17"/>
                      <a:pt x="51" y="34"/>
                      <a:pt x="34" y="51"/>
                    </a:cubicBezTo>
                    <a:lnTo>
                      <a:pt x="34" y="68"/>
                    </a:lnTo>
                    <a:cubicBezTo>
                      <a:pt x="34" y="85"/>
                      <a:pt x="34" y="85"/>
                      <a:pt x="34" y="85"/>
                    </a:cubicBezTo>
                    <a:cubicBezTo>
                      <a:pt x="0" y="119"/>
                      <a:pt x="0" y="153"/>
                      <a:pt x="17" y="203"/>
                    </a:cubicBezTo>
                    <a:cubicBezTo>
                      <a:pt x="17" y="220"/>
                      <a:pt x="17" y="237"/>
                      <a:pt x="34" y="254"/>
                    </a:cubicBezTo>
                    <a:cubicBezTo>
                      <a:pt x="34" y="271"/>
                      <a:pt x="51" y="288"/>
                      <a:pt x="51" y="305"/>
                    </a:cubicBezTo>
                    <a:cubicBezTo>
                      <a:pt x="68" y="322"/>
                      <a:pt x="85" y="339"/>
                      <a:pt x="102" y="339"/>
                    </a:cubicBezTo>
                    <a:cubicBezTo>
                      <a:pt x="119" y="356"/>
                      <a:pt x="136" y="356"/>
                      <a:pt x="152" y="356"/>
                    </a:cubicBezTo>
                    <a:cubicBezTo>
                      <a:pt x="158" y="361"/>
                      <a:pt x="164" y="363"/>
                      <a:pt x="169" y="363"/>
                    </a:cubicBezTo>
                    <a:cubicBezTo>
                      <a:pt x="181" y="363"/>
                      <a:pt x="192" y="356"/>
                      <a:pt x="203" y="356"/>
                    </a:cubicBezTo>
                    <a:cubicBezTo>
                      <a:pt x="220" y="356"/>
                      <a:pt x="220" y="356"/>
                      <a:pt x="237" y="339"/>
                    </a:cubicBezTo>
                    <a:cubicBezTo>
                      <a:pt x="254" y="339"/>
                      <a:pt x="288" y="322"/>
                      <a:pt x="288" y="288"/>
                    </a:cubicBezTo>
                    <a:cubicBezTo>
                      <a:pt x="305" y="271"/>
                      <a:pt x="305" y="271"/>
                      <a:pt x="305" y="254"/>
                    </a:cubicBezTo>
                    <a:cubicBezTo>
                      <a:pt x="322" y="237"/>
                      <a:pt x="322" y="203"/>
                      <a:pt x="305" y="186"/>
                    </a:cubicBezTo>
                    <a:cubicBezTo>
                      <a:pt x="305" y="170"/>
                      <a:pt x="288" y="153"/>
                      <a:pt x="288" y="119"/>
                    </a:cubicBezTo>
                    <a:cubicBezTo>
                      <a:pt x="271" y="119"/>
                      <a:pt x="271" y="102"/>
                      <a:pt x="271" y="85"/>
                    </a:cubicBezTo>
                    <a:cubicBezTo>
                      <a:pt x="254" y="68"/>
                      <a:pt x="237" y="34"/>
                      <a:pt x="220" y="34"/>
                    </a:cubicBezTo>
                    <a:lnTo>
                      <a:pt x="203" y="34"/>
                    </a:lnTo>
                    <a:cubicBezTo>
                      <a:pt x="203" y="17"/>
                      <a:pt x="186" y="17"/>
                      <a:pt x="186" y="17"/>
                    </a:cubicBezTo>
                    <a:cubicBezTo>
                      <a:pt x="169" y="17"/>
                      <a:pt x="152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31" name="Google Shape;631;p3"/>
          <p:cNvGrpSpPr/>
          <p:nvPr/>
        </p:nvGrpSpPr>
        <p:grpSpPr>
          <a:xfrm>
            <a:off x="4352700" y="-12"/>
            <a:ext cx="438600" cy="5082816"/>
            <a:chOff x="4352700" y="-12"/>
            <a:chExt cx="438600" cy="5082816"/>
          </a:xfrm>
        </p:grpSpPr>
        <p:grpSp>
          <p:nvGrpSpPr>
            <p:cNvPr id="632" name="Google Shape;632;p3"/>
            <p:cNvGrpSpPr/>
            <p:nvPr/>
          </p:nvGrpSpPr>
          <p:grpSpPr>
            <a:xfrm rot="5400000">
              <a:off x="4426938" y="-74250"/>
              <a:ext cx="290125" cy="438600"/>
              <a:chOff x="873200" y="2592650"/>
              <a:chExt cx="290125" cy="438600"/>
            </a:xfrm>
          </p:grpSpPr>
          <p:sp>
            <p:nvSpPr>
              <p:cNvPr id="633" name="Google Shape;633;p3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4" name="Google Shape;634;p3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5" name="Google Shape;635;p3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6" name="Google Shape;636;p3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7" name="Google Shape;637;p3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8" name="Google Shape;638;p3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39" name="Google Shape;639;p3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0" name="Google Shape;640;p3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1" name="Google Shape;641;p3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2" name="Google Shape;642;p3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3" name="Google Shape;643;p3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4" name="Google Shape;644;p3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5" name="Google Shape;645;p3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6" name="Google Shape;646;p3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7" name="Google Shape;647;p3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8" name="Google Shape;648;p3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49" name="Google Shape;649;p3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0" name="Google Shape;650;p3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1" name="Google Shape;651;p3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2" name="Google Shape;652;p3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" name="Google Shape;653;p3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" name="Google Shape;654;p3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" name="Google Shape;655;p3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" name="Google Shape;656;p3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" name="Google Shape;657;p3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" name="Google Shape;658;p3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" name="Google Shape;659;p3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" name="Google Shape;660;p3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1" name="Google Shape;661;p3"/>
            <p:cNvGrpSpPr/>
            <p:nvPr/>
          </p:nvGrpSpPr>
          <p:grpSpPr>
            <a:xfrm rot="-5400000">
              <a:off x="4426938" y="4718441"/>
              <a:ext cx="290125" cy="438600"/>
              <a:chOff x="873200" y="2592650"/>
              <a:chExt cx="290125" cy="438600"/>
            </a:xfrm>
          </p:grpSpPr>
          <p:sp>
            <p:nvSpPr>
              <p:cNvPr id="662" name="Google Shape;662;p3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" name="Google Shape;663;p3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" name="Google Shape;664;p3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5" name="Google Shape;665;p3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6" name="Google Shape;666;p3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7" name="Google Shape;667;p3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8" name="Google Shape;668;p3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9" name="Google Shape;669;p3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0" name="Google Shape;670;p3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1" name="Google Shape;671;p3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2" name="Google Shape;672;p3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3" name="Google Shape;673;p3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4" name="Google Shape;674;p3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5" name="Google Shape;675;p3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6" name="Google Shape;676;p3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7" name="Google Shape;677;p3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8" name="Google Shape;678;p3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79" name="Google Shape;679;p3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0" name="Google Shape;680;p3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1" name="Google Shape;681;p3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2" name="Google Shape;682;p3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3" name="Google Shape;683;p3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4" name="Google Shape;684;p3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5" name="Google Shape;685;p3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6" name="Google Shape;686;p3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7" name="Google Shape;687;p3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8" name="Google Shape;688;p3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89" name="Google Shape;689;p3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Main point">
  <p:cSld name="MAIN_POINT">
    <p:spTree>
      <p:nvGrpSpPr>
        <p:cNvPr id="1" name="Shape 16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7" name="Google Shape;1637;p8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1638" name="Google Shape;1638;p8"/>
          <p:cNvGrpSpPr/>
          <p:nvPr/>
        </p:nvGrpSpPr>
        <p:grpSpPr>
          <a:xfrm>
            <a:off x="291150" y="204000"/>
            <a:ext cx="8561700" cy="4735500"/>
            <a:chOff x="291150" y="204000"/>
            <a:chExt cx="8561700" cy="4735500"/>
          </a:xfrm>
        </p:grpSpPr>
        <p:sp>
          <p:nvSpPr>
            <p:cNvPr id="1639" name="Google Shape;1639;p8"/>
            <p:cNvSpPr/>
            <p:nvPr/>
          </p:nvSpPr>
          <p:spPr>
            <a:xfrm>
              <a:off x="291150" y="204000"/>
              <a:ext cx="8561700" cy="47355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640" name="Google Shape;1640;p8"/>
            <p:cNvSpPr/>
            <p:nvPr/>
          </p:nvSpPr>
          <p:spPr>
            <a:xfrm>
              <a:off x="523650" y="344500"/>
              <a:ext cx="8096700" cy="43938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1641" name="Google Shape;1641;p8"/>
            <p:cNvSpPr/>
            <p:nvPr/>
          </p:nvSpPr>
          <p:spPr>
            <a:xfrm>
              <a:off x="662400" y="438125"/>
              <a:ext cx="7819200" cy="4195200"/>
            </a:xfrm>
            <a:prstGeom prst="rect">
              <a:avLst/>
            </a:prstGeom>
            <a:solidFill>
              <a:srgbClr val="FFDFBD">
                <a:alpha val="22150"/>
              </a:srgbClr>
            </a:solidFill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grpSp>
        <p:nvGrpSpPr>
          <p:cNvPr id="1642" name="Google Shape;1642;p8"/>
          <p:cNvGrpSpPr/>
          <p:nvPr/>
        </p:nvGrpSpPr>
        <p:grpSpPr>
          <a:xfrm>
            <a:off x="29935" y="20333"/>
            <a:ext cx="9048514" cy="5102822"/>
            <a:chOff x="29935" y="20333"/>
            <a:chExt cx="9048514" cy="5102822"/>
          </a:xfrm>
        </p:grpSpPr>
        <p:grpSp>
          <p:nvGrpSpPr>
            <p:cNvPr id="1643" name="Google Shape;1643;p8"/>
            <p:cNvGrpSpPr/>
            <p:nvPr/>
          </p:nvGrpSpPr>
          <p:grpSpPr>
            <a:xfrm>
              <a:off x="530454" y="20333"/>
              <a:ext cx="8047447" cy="5102822"/>
              <a:chOff x="530454" y="20333"/>
              <a:chExt cx="8047447" cy="5102822"/>
            </a:xfrm>
          </p:grpSpPr>
          <p:grpSp>
            <p:nvGrpSpPr>
              <p:cNvPr id="1644" name="Google Shape;1644;p8"/>
              <p:cNvGrpSpPr/>
              <p:nvPr/>
            </p:nvGrpSpPr>
            <p:grpSpPr>
              <a:xfrm rot="5400000">
                <a:off x="671845" y="-121058"/>
                <a:ext cx="667990" cy="950772"/>
                <a:chOff x="3006850" y="238100"/>
                <a:chExt cx="563800" cy="802475"/>
              </a:xfrm>
            </p:grpSpPr>
            <p:sp>
              <p:nvSpPr>
                <p:cNvPr id="1645" name="Google Shape;1645;p8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6" name="Google Shape;1646;p8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7" name="Google Shape;1647;p8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8" name="Google Shape;1648;p8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49" name="Google Shape;1649;p8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0" name="Google Shape;1650;p8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1" name="Google Shape;1651;p8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2" name="Google Shape;1652;p8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3" name="Google Shape;1653;p8"/>
                <p:cNvSpPr/>
                <p:nvPr/>
              </p:nvSpPr>
              <p:spPr>
                <a:xfrm>
                  <a:off x="3006850" y="238100"/>
                  <a:ext cx="563800" cy="80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4" name="Google Shape;1654;p8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5" name="Google Shape;1655;p8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6" name="Google Shape;1656;p8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7" name="Google Shape;1657;p8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8" name="Google Shape;1658;p8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59" name="Google Shape;1659;p8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0" name="Google Shape;1660;p8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61" name="Google Shape;1661;p8"/>
              <p:cNvGrpSpPr/>
              <p:nvPr/>
            </p:nvGrpSpPr>
            <p:grpSpPr>
              <a:xfrm rot="-5400000" flipH="1">
                <a:off x="7768520" y="-121058"/>
                <a:ext cx="667990" cy="950772"/>
                <a:chOff x="3006850" y="238100"/>
                <a:chExt cx="563800" cy="802475"/>
              </a:xfrm>
            </p:grpSpPr>
            <p:sp>
              <p:nvSpPr>
                <p:cNvPr id="1662" name="Google Shape;1662;p8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3" name="Google Shape;1663;p8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4" name="Google Shape;1664;p8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5" name="Google Shape;1665;p8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6" name="Google Shape;1666;p8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7" name="Google Shape;1667;p8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8" name="Google Shape;1668;p8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69" name="Google Shape;1669;p8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0" name="Google Shape;1670;p8"/>
                <p:cNvSpPr/>
                <p:nvPr/>
              </p:nvSpPr>
              <p:spPr>
                <a:xfrm>
                  <a:off x="3006850" y="238100"/>
                  <a:ext cx="563800" cy="80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1" name="Google Shape;1671;p8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2" name="Google Shape;1672;p8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3" name="Google Shape;1673;p8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4" name="Google Shape;1674;p8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5" name="Google Shape;1675;p8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6" name="Google Shape;1676;p8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77" name="Google Shape;1677;p8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78" name="Google Shape;1678;p8"/>
              <p:cNvGrpSpPr/>
              <p:nvPr/>
            </p:nvGrpSpPr>
            <p:grpSpPr>
              <a:xfrm rot="5400000" flipH="1">
                <a:off x="761938" y="4313773"/>
                <a:ext cx="667990" cy="950772"/>
                <a:chOff x="3006850" y="238100"/>
                <a:chExt cx="563800" cy="802475"/>
              </a:xfrm>
            </p:grpSpPr>
            <p:sp>
              <p:nvSpPr>
                <p:cNvPr id="1679" name="Google Shape;1679;p8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0" name="Google Shape;1680;p8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1" name="Google Shape;1681;p8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2" name="Google Shape;1682;p8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3" name="Google Shape;1683;p8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4" name="Google Shape;1684;p8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5" name="Google Shape;1685;p8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6" name="Google Shape;1686;p8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7" name="Google Shape;1687;p8"/>
                <p:cNvSpPr/>
                <p:nvPr/>
              </p:nvSpPr>
              <p:spPr>
                <a:xfrm>
                  <a:off x="3006850" y="238100"/>
                  <a:ext cx="563800" cy="80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8" name="Google Shape;1688;p8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89" name="Google Shape;1689;p8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0" name="Google Shape;1690;p8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1" name="Google Shape;1691;p8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2" name="Google Shape;1692;p8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3" name="Google Shape;1693;p8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4" name="Google Shape;1694;p8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695" name="Google Shape;1695;p8"/>
              <p:cNvGrpSpPr/>
              <p:nvPr/>
            </p:nvGrpSpPr>
            <p:grpSpPr>
              <a:xfrm rot="-5400000">
                <a:off x="7665935" y="4313773"/>
                <a:ext cx="667990" cy="950772"/>
                <a:chOff x="3006850" y="238100"/>
                <a:chExt cx="563800" cy="802475"/>
              </a:xfrm>
            </p:grpSpPr>
            <p:sp>
              <p:nvSpPr>
                <p:cNvPr id="1696" name="Google Shape;1696;p8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7" name="Google Shape;1697;p8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8" name="Google Shape;1698;p8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699" name="Google Shape;1699;p8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0" name="Google Shape;1700;p8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1" name="Google Shape;1701;p8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2" name="Google Shape;1702;p8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3" name="Google Shape;1703;p8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4" name="Google Shape;1704;p8"/>
                <p:cNvSpPr/>
                <p:nvPr/>
              </p:nvSpPr>
              <p:spPr>
                <a:xfrm>
                  <a:off x="3006850" y="238100"/>
                  <a:ext cx="563800" cy="80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5" name="Google Shape;1705;p8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6" name="Google Shape;1706;p8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7" name="Google Shape;1707;p8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8" name="Google Shape;1708;p8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09" name="Google Shape;1709;p8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0" name="Google Shape;1710;p8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1" name="Google Shape;1711;p8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1712" name="Google Shape;1712;p8"/>
            <p:cNvGrpSpPr/>
            <p:nvPr/>
          </p:nvGrpSpPr>
          <p:grpSpPr>
            <a:xfrm>
              <a:off x="29935" y="131336"/>
              <a:ext cx="9048514" cy="4880822"/>
              <a:chOff x="29935" y="131336"/>
              <a:chExt cx="9048514" cy="4880822"/>
            </a:xfrm>
          </p:grpSpPr>
          <p:grpSp>
            <p:nvGrpSpPr>
              <p:cNvPr id="1713" name="Google Shape;1713;p8"/>
              <p:cNvGrpSpPr/>
              <p:nvPr/>
            </p:nvGrpSpPr>
            <p:grpSpPr>
              <a:xfrm>
                <a:off x="39759" y="131336"/>
                <a:ext cx="667990" cy="950772"/>
                <a:chOff x="3006850" y="238100"/>
                <a:chExt cx="563800" cy="802475"/>
              </a:xfrm>
            </p:grpSpPr>
            <p:sp>
              <p:nvSpPr>
                <p:cNvPr id="1714" name="Google Shape;1714;p8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5" name="Google Shape;1715;p8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6" name="Google Shape;1716;p8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7" name="Google Shape;1717;p8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8" name="Google Shape;1718;p8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19" name="Google Shape;1719;p8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0" name="Google Shape;1720;p8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1" name="Google Shape;1721;p8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2" name="Google Shape;1722;p8"/>
                <p:cNvSpPr/>
                <p:nvPr/>
              </p:nvSpPr>
              <p:spPr>
                <a:xfrm>
                  <a:off x="3006850" y="238100"/>
                  <a:ext cx="563800" cy="80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3" name="Google Shape;1723;p8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4" name="Google Shape;1724;p8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5" name="Google Shape;1725;p8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6" name="Google Shape;1726;p8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7" name="Google Shape;1727;p8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8" name="Google Shape;1728;p8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29" name="Google Shape;1729;p8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30" name="Google Shape;1730;p8"/>
              <p:cNvGrpSpPr/>
              <p:nvPr/>
            </p:nvGrpSpPr>
            <p:grpSpPr>
              <a:xfrm>
                <a:off x="8410459" y="131336"/>
                <a:ext cx="667990" cy="950772"/>
                <a:chOff x="3006850" y="238100"/>
                <a:chExt cx="563800" cy="802475"/>
              </a:xfrm>
            </p:grpSpPr>
            <p:sp>
              <p:nvSpPr>
                <p:cNvPr id="1731" name="Google Shape;1731;p8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2" name="Google Shape;1732;p8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3" name="Google Shape;1733;p8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4" name="Google Shape;1734;p8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5" name="Google Shape;1735;p8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6" name="Google Shape;1736;p8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7" name="Google Shape;1737;p8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8" name="Google Shape;1738;p8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39" name="Google Shape;1739;p8"/>
                <p:cNvSpPr/>
                <p:nvPr/>
              </p:nvSpPr>
              <p:spPr>
                <a:xfrm>
                  <a:off x="3006850" y="238100"/>
                  <a:ext cx="563800" cy="80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0" name="Google Shape;1740;p8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1" name="Google Shape;1741;p8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2" name="Google Shape;1742;p8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3" name="Google Shape;1743;p8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4" name="Google Shape;1744;p8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5" name="Google Shape;1745;p8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6" name="Google Shape;1746;p8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47" name="Google Shape;1747;p8"/>
              <p:cNvGrpSpPr/>
              <p:nvPr/>
            </p:nvGrpSpPr>
            <p:grpSpPr>
              <a:xfrm rot="10800000" flipH="1">
                <a:off x="8395585" y="4061386"/>
                <a:ext cx="667990" cy="950772"/>
                <a:chOff x="3006850" y="238100"/>
                <a:chExt cx="563800" cy="802475"/>
              </a:xfrm>
            </p:grpSpPr>
            <p:sp>
              <p:nvSpPr>
                <p:cNvPr id="1748" name="Google Shape;1748;p8"/>
                <p:cNvSpPr/>
                <p:nvPr/>
              </p:nvSpPr>
              <p:spPr>
                <a:xfrm>
                  <a:off x="3010225" y="241500"/>
                  <a:ext cx="556625" cy="795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265" h="31821" extrusionOk="0">
                      <a:moveTo>
                        <a:pt x="12417" y="3408"/>
                      </a:moveTo>
                      <a:cubicBezTo>
                        <a:pt x="14395" y="3408"/>
                        <a:pt x="16353" y="4636"/>
                        <a:pt x="17118" y="6434"/>
                      </a:cubicBezTo>
                      <a:cubicBezTo>
                        <a:pt x="17321" y="6925"/>
                        <a:pt x="17524" y="7670"/>
                        <a:pt x="17338" y="8415"/>
                      </a:cubicBezTo>
                      <a:cubicBezTo>
                        <a:pt x="17185" y="9109"/>
                        <a:pt x="16694" y="9668"/>
                        <a:pt x="16119" y="9871"/>
                      </a:cubicBezTo>
                      <a:cubicBezTo>
                        <a:pt x="15978" y="9915"/>
                        <a:pt x="15831" y="9936"/>
                        <a:pt x="15685" y="9936"/>
                      </a:cubicBezTo>
                      <a:cubicBezTo>
                        <a:pt x="15269" y="9936"/>
                        <a:pt x="14858" y="9765"/>
                        <a:pt x="14595" y="9465"/>
                      </a:cubicBezTo>
                      <a:lnTo>
                        <a:pt x="14459" y="9329"/>
                      </a:lnTo>
                      <a:lnTo>
                        <a:pt x="14629" y="9245"/>
                      </a:lnTo>
                      <a:cubicBezTo>
                        <a:pt x="14917" y="9109"/>
                        <a:pt x="15137" y="8889"/>
                        <a:pt x="15357" y="8550"/>
                      </a:cubicBezTo>
                      <a:cubicBezTo>
                        <a:pt x="15628" y="8110"/>
                        <a:pt x="15695" y="7568"/>
                        <a:pt x="15526" y="7128"/>
                      </a:cubicBezTo>
                      <a:cubicBezTo>
                        <a:pt x="15357" y="6637"/>
                        <a:pt x="14917" y="6282"/>
                        <a:pt x="14443" y="6214"/>
                      </a:cubicBezTo>
                      <a:cubicBezTo>
                        <a:pt x="14415" y="6212"/>
                        <a:pt x="14388" y="6211"/>
                        <a:pt x="14361" y="6211"/>
                      </a:cubicBezTo>
                      <a:cubicBezTo>
                        <a:pt x="14115" y="6211"/>
                        <a:pt x="13860" y="6280"/>
                        <a:pt x="13647" y="6417"/>
                      </a:cubicBezTo>
                      <a:lnTo>
                        <a:pt x="13478" y="6536"/>
                      </a:lnTo>
                      <a:lnTo>
                        <a:pt x="13427" y="6316"/>
                      </a:lnTo>
                      <a:cubicBezTo>
                        <a:pt x="13410" y="6146"/>
                        <a:pt x="13342" y="5977"/>
                        <a:pt x="13257" y="5825"/>
                      </a:cubicBezTo>
                      <a:cubicBezTo>
                        <a:pt x="12987" y="5300"/>
                        <a:pt x="12479" y="4893"/>
                        <a:pt x="11971" y="4792"/>
                      </a:cubicBezTo>
                      <a:cubicBezTo>
                        <a:pt x="11829" y="4759"/>
                        <a:pt x="11685" y="4743"/>
                        <a:pt x="11540" y="4743"/>
                      </a:cubicBezTo>
                      <a:cubicBezTo>
                        <a:pt x="10797" y="4743"/>
                        <a:pt x="10034" y="5162"/>
                        <a:pt x="9567" y="5842"/>
                      </a:cubicBezTo>
                      <a:cubicBezTo>
                        <a:pt x="8991" y="6688"/>
                        <a:pt x="8940" y="7738"/>
                        <a:pt x="8991" y="8466"/>
                      </a:cubicBezTo>
                      <a:cubicBezTo>
                        <a:pt x="9160" y="10464"/>
                        <a:pt x="10362" y="12343"/>
                        <a:pt x="12123" y="13393"/>
                      </a:cubicBezTo>
                      <a:lnTo>
                        <a:pt x="12682" y="13714"/>
                      </a:lnTo>
                      <a:lnTo>
                        <a:pt x="12682" y="13714"/>
                      </a:lnTo>
                      <a:lnTo>
                        <a:pt x="12038" y="13647"/>
                      </a:lnTo>
                      <a:cubicBezTo>
                        <a:pt x="11670" y="13608"/>
                        <a:pt x="11302" y="13589"/>
                        <a:pt x="10934" y="13589"/>
                      </a:cubicBezTo>
                      <a:cubicBezTo>
                        <a:pt x="10811" y="13589"/>
                        <a:pt x="10688" y="13591"/>
                        <a:pt x="10565" y="13596"/>
                      </a:cubicBezTo>
                      <a:lnTo>
                        <a:pt x="10515" y="13596"/>
                      </a:lnTo>
                      <a:lnTo>
                        <a:pt x="10481" y="13579"/>
                      </a:lnTo>
                      <a:lnTo>
                        <a:pt x="10549" y="13443"/>
                      </a:lnTo>
                      <a:lnTo>
                        <a:pt x="10464" y="13545"/>
                      </a:lnTo>
                      <a:cubicBezTo>
                        <a:pt x="8449" y="12580"/>
                        <a:pt x="7146" y="10260"/>
                        <a:pt x="7399" y="8059"/>
                      </a:cubicBezTo>
                      <a:cubicBezTo>
                        <a:pt x="7636" y="5825"/>
                        <a:pt x="9482" y="3861"/>
                        <a:pt x="11649" y="3471"/>
                      </a:cubicBezTo>
                      <a:cubicBezTo>
                        <a:pt x="11904" y="3428"/>
                        <a:pt x="12161" y="3408"/>
                        <a:pt x="12417" y="3408"/>
                      </a:cubicBezTo>
                      <a:close/>
                      <a:moveTo>
                        <a:pt x="13173" y="0"/>
                      </a:moveTo>
                      <a:cubicBezTo>
                        <a:pt x="11463" y="0"/>
                        <a:pt x="9736" y="508"/>
                        <a:pt x="8246" y="1473"/>
                      </a:cubicBezTo>
                      <a:cubicBezTo>
                        <a:pt x="7687" y="1846"/>
                        <a:pt x="7179" y="2286"/>
                        <a:pt x="6705" y="2811"/>
                      </a:cubicBezTo>
                      <a:lnTo>
                        <a:pt x="6688" y="2845"/>
                      </a:lnTo>
                      <a:cubicBezTo>
                        <a:pt x="6671" y="2845"/>
                        <a:pt x="6655" y="2862"/>
                        <a:pt x="6638" y="2879"/>
                      </a:cubicBezTo>
                      <a:lnTo>
                        <a:pt x="6621" y="2913"/>
                      </a:lnTo>
                      <a:cubicBezTo>
                        <a:pt x="5588" y="4115"/>
                        <a:pt x="4928" y="5621"/>
                        <a:pt x="4724" y="7179"/>
                      </a:cubicBezTo>
                      <a:cubicBezTo>
                        <a:pt x="4301" y="10684"/>
                        <a:pt x="6993" y="13172"/>
                        <a:pt x="7823" y="13850"/>
                      </a:cubicBezTo>
                      <a:lnTo>
                        <a:pt x="8026" y="14002"/>
                      </a:lnTo>
                      <a:lnTo>
                        <a:pt x="7721" y="14104"/>
                      </a:lnTo>
                      <a:cubicBezTo>
                        <a:pt x="7687" y="14121"/>
                        <a:pt x="7653" y="14137"/>
                        <a:pt x="7620" y="14137"/>
                      </a:cubicBezTo>
                      <a:cubicBezTo>
                        <a:pt x="4200" y="15323"/>
                        <a:pt x="1508" y="18370"/>
                        <a:pt x="746" y="21909"/>
                      </a:cubicBezTo>
                      <a:cubicBezTo>
                        <a:pt x="1" y="25464"/>
                        <a:pt x="1254" y="29341"/>
                        <a:pt x="3912" y="31796"/>
                      </a:cubicBezTo>
                      <a:cubicBezTo>
                        <a:pt x="3924" y="31808"/>
                        <a:pt x="3944" y="31820"/>
                        <a:pt x="3967" y="31820"/>
                      </a:cubicBezTo>
                      <a:cubicBezTo>
                        <a:pt x="3977" y="31820"/>
                        <a:pt x="3987" y="31818"/>
                        <a:pt x="3996" y="31813"/>
                      </a:cubicBezTo>
                      <a:cubicBezTo>
                        <a:pt x="4013" y="31796"/>
                        <a:pt x="4047" y="31779"/>
                        <a:pt x="4047" y="31745"/>
                      </a:cubicBezTo>
                      <a:cubicBezTo>
                        <a:pt x="4217" y="30729"/>
                        <a:pt x="4420" y="29646"/>
                        <a:pt x="4623" y="28596"/>
                      </a:cubicBezTo>
                      <a:lnTo>
                        <a:pt x="4623" y="28562"/>
                      </a:lnTo>
                      <a:cubicBezTo>
                        <a:pt x="4775" y="27733"/>
                        <a:pt x="4945" y="26886"/>
                        <a:pt x="5080" y="26057"/>
                      </a:cubicBezTo>
                      <a:lnTo>
                        <a:pt x="5097" y="26023"/>
                      </a:lnTo>
                      <a:cubicBezTo>
                        <a:pt x="5097" y="26006"/>
                        <a:pt x="5097" y="26006"/>
                        <a:pt x="5097" y="25989"/>
                      </a:cubicBezTo>
                      <a:lnTo>
                        <a:pt x="5131" y="25786"/>
                      </a:lnTo>
                      <a:lnTo>
                        <a:pt x="5182" y="25532"/>
                      </a:lnTo>
                      <a:lnTo>
                        <a:pt x="5368" y="25701"/>
                      </a:lnTo>
                      <a:cubicBezTo>
                        <a:pt x="5927" y="26209"/>
                        <a:pt x="6688" y="26717"/>
                        <a:pt x="7620" y="27208"/>
                      </a:cubicBezTo>
                      <a:cubicBezTo>
                        <a:pt x="7636" y="27216"/>
                        <a:pt x="7653" y="27221"/>
                        <a:pt x="7670" y="27221"/>
                      </a:cubicBezTo>
                      <a:cubicBezTo>
                        <a:pt x="7687" y="27221"/>
                        <a:pt x="7704" y="27216"/>
                        <a:pt x="7721" y="27208"/>
                      </a:cubicBezTo>
                      <a:cubicBezTo>
                        <a:pt x="7738" y="27191"/>
                        <a:pt x="7755" y="27157"/>
                        <a:pt x="7738" y="27123"/>
                      </a:cubicBezTo>
                      <a:cubicBezTo>
                        <a:pt x="7264" y="24804"/>
                        <a:pt x="8720" y="22078"/>
                        <a:pt x="10261" y="20520"/>
                      </a:cubicBezTo>
                      <a:lnTo>
                        <a:pt x="10345" y="20453"/>
                      </a:lnTo>
                      <a:cubicBezTo>
                        <a:pt x="11700" y="19132"/>
                        <a:pt x="13376" y="18302"/>
                        <a:pt x="15086" y="18099"/>
                      </a:cubicBezTo>
                      <a:lnTo>
                        <a:pt x="15746" y="18015"/>
                      </a:lnTo>
                      <a:lnTo>
                        <a:pt x="15171" y="18353"/>
                      </a:lnTo>
                      <a:cubicBezTo>
                        <a:pt x="15137" y="18387"/>
                        <a:pt x="15086" y="18421"/>
                        <a:pt x="15035" y="18438"/>
                      </a:cubicBezTo>
                      <a:cubicBezTo>
                        <a:pt x="13968" y="19132"/>
                        <a:pt x="13257" y="20334"/>
                        <a:pt x="13190" y="21553"/>
                      </a:cubicBezTo>
                      <a:cubicBezTo>
                        <a:pt x="13122" y="22840"/>
                        <a:pt x="13748" y="24110"/>
                        <a:pt x="14798" y="24770"/>
                      </a:cubicBezTo>
                      <a:cubicBezTo>
                        <a:pt x="15305" y="25104"/>
                        <a:pt x="15876" y="25266"/>
                        <a:pt x="16455" y="25266"/>
                      </a:cubicBezTo>
                      <a:cubicBezTo>
                        <a:pt x="17346" y="25266"/>
                        <a:pt x="18258" y="24882"/>
                        <a:pt x="18997" y="24143"/>
                      </a:cubicBezTo>
                      <a:cubicBezTo>
                        <a:pt x="19031" y="24127"/>
                        <a:pt x="19048" y="24093"/>
                        <a:pt x="19082" y="24076"/>
                      </a:cubicBezTo>
                      <a:cubicBezTo>
                        <a:pt x="20317" y="22772"/>
                        <a:pt x="20724" y="20910"/>
                        <a:pt x="20131" y="19234"/>
                      </a:cubicBezTo>
                      <a:cubicBezTo>
                        <a:pt x="19183" y="16457"/>
                        <a:pt x="16423" y="15001"/>
                        <a:pt x="15289" y="14493"/>
                      </a:cubicBezTo>
                      <a:lnTo>
                        <a:pt x="14697" y="14239"/>
                      </a:lnTo>
                      <a:lnTo>
                        <a:pt x="15340" y="14222"/>
                      </a:lnTo>
                      <a:cubicBezTo>
                        <a:pt x="16068" y="14222"/>
                        <a:pt x="16745" y="14104"/>
                        <a:pt x="17372" y="13867"/>
                      </a:cubicBezTo>
                      <a:cubicBezTo>
                        <a:pt x="18150" y="13562"/>
                        <a:pt x="18878" y="13105"/>
                        <a:pt x="19471" y="12512"/>
                      </a:cubicBezTo>
                      <a:cubicBezTo>
                        <a:pt x="19945" y="12038"/>
                        <a:pt x="20317" y="11496"/>
                        <a:pt x="20605" y="10921"/>
                      </a:cubicBezTo>
                      <a:cubicBezTo>
                        <a:pt x="22264" y="7433"/>
                        <a:pt x="20588" y="2862"/>
                        <a:pt x="16965" y="932"/>
                      </a:cubicBezTo>
                      <a:cubicBezTo>
                        <a:pt x="15814" y="305"/>
                        <a:pt x="14493" y="0"/>
                        <a:pt x="1317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49" name="Google Shape;1749;p8"/>
                <p:cNvSpPr/>
                <p:nvPr/>
              </p:nvSpPr>
              <p:spPr>
                <a:xfrm>
                  <a:off x="3073725" y="751525"/>
                  <a:ext cx="10175" cy="1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07" h="695" extrusionOk="0">
                      <a:moveTo>
                        <a:pt x="305" y="1"/>
                      </a:moveTo>
                      <a:cubicBezTo>
                        <a:pt x="254" y="1"/>
                        <a:pt x="204" y="35"/>
                        <a:pt x="187" y="85"/>
                      </a:cubicBezTo>
                      <a:cubicBezTo>
                        <a:pt x="153" y="170"/>
                        <a:pt x="119" y="255"/>
                        <a:pt x="85" y="339"/>
                      </a:cubicBezTo>
                      <a:cubicBezTo>
                        <a:pt x="68" y="373"/>
                        <a:pt x="34" y="424"/>
                        <a:pt x="34" y="475"/>
                      </a:cubicBezTo>
                      <a:cubicBezTo>
                        <a:pt x="17" y="509"/>
                        <a:pt x="0" y="560"/>
                        <a:pt x="0" y="610"/>
                      </a:cubicBezTo>
                      <a:cubicBezTo>
                        <a:pt x="0" y="644"/>
                        <a:pt x="34" y="678"/>
                        <a:pt x="68" y="695"/>
                      </a:cubicBezTo>
                      <a:cubicBezTo>
                        <a:pt x="102" y="695"/>
                        <a:pt x="136" y="678"/>
                        <a:pt x="153" y="644"/>
                      </a:cubicBezTo>
                      <a:cubicBezTo>
                        <a:pt x="187" y="610"/>
                        <a:pt x="204" y="576"/>
                        <a:pt x="221" y="543"/>
                      </a:cubicBezTo>
                      <a:cubicBezTo>
                        <a:pt x="254" y="492"/>
                        <a:pt x="271" y="441"/>
                        <a:pt x="288" y="390"/>
                      </a:cubicBezTo>
                      <a:cubicBezTo>
                        <a:pt x="322" y="306"/>
                        <a:pt x="356" y="221"/>
                        <a:pt x="390" y="136"/>
                      </a:cubicBezTo>
                      <a:cubicBezTo>
                        <a:pt x="407" y="85"/>
                        <a:pt x="356" y="18"/>
                        <a:pt x="30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0" name="Google Shape;1750;p8"/>
                <p:cNvSpPr/>
                <p:nvPr/>
              </p:nvSpPr>
              <p:spPr>
                <a:xfrm>
                  <a:off x="3048750" y="772675"/>
                  <a:ext cx="10600" cy="182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4" h="730" extrusionOk="0">
                      <a:moveTo>
                        <a:pt x="290" y="1"/>
                      </a:moveTo>
                      <a:cubicBezTo>
                        <a:pt x="252" y="1"/>
                        <a:pt x="220" y="19"/>
                        <a:pt x="187" y="52"/>
                      </a:cubicBezTo>
                      <a:cubicBezTo>
                        <a:pt x="136" y="154"/>
                        <a:pt x="85" y="238"/>
                        <a:pt x="51" y="340"/>
                      </a:cubicBezTo>
                      <a:cubicBezTo>
                        <a:pt x="34" y="391"/>
                        <a:pt x="17" y="458"/>
                        <a:pt x="17" y="509"/>
                      </a:cubicBezTo>
                      <a:cubicBezTo>
                        <a:pt x="1" y="526"/>
                        <a:pt x="1" y="560"/>
                        <a:pt x="17" y="577"/>
                      </a:cubicBezTo>
                      <a:cubicBezTo>
                        <a:pt x="17" y="611"/>
                        <a:pt x="34" y="645"/>
                        <a:pt x="51" y="679"/>
                      </a:cubicBezTo>
                      <a:cubicBezTo>
                        <a:pt x="51" y="712"/>
                        <a:pt x="85" y="729"/>
                        <a:pt x="119" y="729"/>
                      </a:cubicBezTo>
                      <a:cubicBezTo>
                        <a:pt x="153" y="729"/>
                        <a:pt x="187" y="712"/>
                        <a:pt x="204" y="679"/>
                      </a:cubicBezTo>
                      <a:cubicBezTo>
                        <a:pt x="221" y="662"/>
                        <a:pt x="238" y="645"/>
                        <a:pt x="238" y="611"/>
                      </a:cubicBezTo>
                      <a:cubicBezTo>
                        <a:pt x="254" y="594"/>
                        <a:pt x="254" y="560"/>
                        <a:pt x="271" y="543"/>
                      </a:cubicBezTo>
                      <a:cubicBezTo>
                        <a:pt x="288" y="492"/>
                        <a:pt x="288" y="458"/>
                        <a:pt x="305" y="408"/>
                      </a:cubicBezTo>
                      <a:cubicBezTo>
                        <a:pt x="305" y="391"/>
                        <a:pt x="305" y="357"/>
                        <a:pt x="322" y="340"/>
                      </a:cubicBezTo>
                      <a:cubicBezTo>
                        <a:pt x="322" y="340"/>
                        <a:pt x="322" y="323"/>
                        <a:pt x="322" y="306"/>
                      </a:cubicBezTo>
                      <a:cubicBezTo>
                        <a:pt x="329" y="306"/>
                        <a:pt x="333" y="306"/>
                        <a:pt x="335" y="305"/>
                      </a:cubicBezTo>
                      <a:lnTo>
                        <a:pt x="335" y="305"/>
                      </a:lnTo>
                      <a:cubicBezTo>
                        <a:pt x="333" y="310"/>
                        <a:pt x="331" y="313"/>
                        <a:pt x="332" y="313"/>
                      </a:cubicBezTo>
                      <a:cubicBezTo>
                        <a:pt x="332" y="313"/>
                        <a:pt x="334" y="311"/>
                        <a:pt x="339" y="306"/>
                      </a:cubicBezTo>
                      <a:cubicBezTo>
                        <a:pt x="356" y="255"/>
                        <a:pt x="373" y="221"/>
                        <a:pt x="390" y="171"/>
                      </a:cubicBezTo>
                      <a:cubicBezTo>
                        <a:pt x="424" y="120"/>
                        <a:pt x="407" y="35"/>
                        <a:pt x="356" y="18"/>
                      </a:cubicBezTo>
                      <a:cubicBezTo>
                        <a:pt x="332" y="6"/>
                        <a:pt x="310" y="1"/>
                        <a:pt x="2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1" name="Google Shape;1751;p8"/>
                <p:cNvSpPr/>
                <p:nvPr/>
              </p:nvSpPr>
              <p:spPr>
                <a:xfrm>
                  <a:off x="3105900" y="754800"/>
                  <a:ext cx="8475" cy="14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9" h="581" extrusionOk="0">
                      <a:moveTo>
                        <a:pt x="218" y="1"/>
                      </a:moveTo>
                      <a:cubicBezTo>
                        <a:pt x="164" y="1"/>
                        <a:pt x="116" y="31"/>
                        <a:pt x="102" y="73"/>
                      </a:cubicBezTo>
                      <a:cubicBezTo>
                        <a:pt x="85" y="141"/>
                        <a:pt x="68" y="208"/>
                        <a:pt x="51" y="276"/>
                      </a:cubicBezTo>
                      <a:cubicBezTo>
                        <a:pt x="34" y="293"/>
                        <a:pt x="34" y="327"/>
                        <a:pt x="17" y="361"/>
                      </a:cubicBezTo>
                      <a:cubicBezTo>
                        <a:pt x="17" y="395"/>
                        <a:pt x="17" y="445"/>
                        <a:pt x="0" y="479"/>
                      </a:cubicBezTo>
                      <a:cubicBezTo>
                        <a:pt x="0" y="530"/>
                        <a:pt x="34" y="564"/>
                        <a:pt x="85" y="581"/>
                      </a:cubicBezTo>
                      <a:cubicBezTo>
                        <a:pt x="119" y="581"/>
                        <a:pt x="169" y="564"/>
                        <a:pt x="203" y="530"/>
                      </a:cubicBezTo>
                      <a:cubicBezTo>
                        <a:pt x="220" y="496"/>
                        <a:pt x="237" y="462"/>
                        <a:pt x="254" y="412"/>
                      </a:cubicBezTo>
                      <a:cubicBezTo>
                        <a:pt x="254" y="395"/>
                        <a:pt x="271" y="361"/>
                        <a:pt x="271" y="327"/>
                      </a:cubicBezTo>
                      <a:lnTo>
                        <a:pt x="322" y="141"/>
                      </a:lnTo>
                      <a:cubicBezTo>
                        <a:pt x="339" y="73"/>
                        <a:pt x="305" y="5"/>
                        <a:pt x="254" y="5"/>
                      </a:cubicBezTo>
                      <a:cubicBezTo>
                        <a:pt x="242" y="2"/>
                        <a:pt x="230" y="1"/>
                        <a:pt x="21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2" name="Google Shape;1752;p8"/>
                <p:cNvSpPr/>
                <p:nvPr/>
              </p:nvSpPr>
              <p:spPr>
                <a:xfrm>
                  <a:off x="3107575" y="815875"/>
                  <a:ext cx="7650" cy="16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675" extrusionOk="0">
                      <a:moveTo>
                        <a:pt x="170" y="0"/>
                      </a:moveTo>
                      <a:cubicBezTo>
                        <a:pt x="136" y="0"/>
                        <a:pt x="102" y="17"/>
                        <a:pt x="85" y="34"/>
                      </a:cubicBezTo>
                      <a:cubicBezTo>
                        <a:pt x="52" y="68"/>
                        <a:pt x="35" y="102"/>
                        <a:pt x="35" y="136"/>
                      </a:cubicBezTo>
                      <a:cubicBezTo>
                        <a:pt x="35" y="203"/>
                        <a:pt x="18" y="288"/>
                        <a:pt x="18" y="356"/>
                      </a:cubicBezTo>
                      <a:cubicBezTo>
                        <a:pt x="18" y="407"/>
                        <a:pt x="18" y="440"/>
                        <a:pt x="1" y="474"/>
                      </a:cubicBezTo>
                      <a:cubicBezTo>
                        <a:pt x="1" y="491"/>
                        <a:pt x="18" y="525"/>
                        <a:pt x="18" y="542"/>
                      </a:cubicBezTo>
                      <a:cubicBezTo>
                        <a:pt x="18" y="576"/>
                        <a:pt x="35" y="593"/>
                        <a:pt x="52" y="627"/>
                      </a:cubicBezTo>
                      <a:cubicBezTo>
                        <a:pt x="61" y="656"/>
                        <a:pt x="94" y="674"/>
                        <a:pt x="130" y="674"/>
                      </a:cubicBezTo>
                      <a:cubicBezTo>
                        <a:pt x="156" y="674"/>
                        <a:pt x="183" y="665"/>
                        <a:pt x="204" y="644"/>
                      </a:cubicBezTo>
                      <a:cubicBezTo>
                        <a:pt x="204" y="627"/>
                        <a:pt x="221" y="627"/>
                        <a:pt x="221" y="610"/>
                      </a:cubicBezTo>
                      <a:cubicBezTo>
                        <a:pt x="238" y="593"/>
                        <a:pt x="238" y="576"/>
                        <a:pt x="238" y="559"/>
                      </a:cubicBezTo>
                      <a:cubicBezTo>
                        <a:pt x="255" y="542"/>
                        <a:pt x="255" y="525"/>
                        <a:pt x="272" y="508"/>
                      </a:cubicBezTo>
                      <a:cubicBezTo>
                        <a:pt x="272" y="474"/>
                        <a:pt x="272" y="457"/>
                        <a:pt x="272" y="424"/>
                      </a:cubicBezTo>
                      <a:cubicBezTo>
                        <a:pt x="272" y="407"/>
                        <a:pt x="272" y="390"/>
                        <a:pt x="289" y="373"/>
                      </a:cubicBezTo>
                      <a:cubicBezTo>
                        <a:pt x="289" y="288"/>
                        <a:pt x="306" y="220"/>
                        <a:pt x="306" y="136"/>
                      </a:cubicBezTo>
                      <a:cubicBezTo>
                        <a:pt x="306" y="102"/>
                        <a:pt x="289" y="68"/>
                        <a:pt x="272" y="34"/>
                      </a:cubicBezTo>
                      <a:cubicBezTo>
                        <a:pt x="238" y="17"/>
                        <a:pt x="204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3" name="Google Shape;1753;p8"/>
                <p:cNvSpPr/>
                <p:nvPr/>
              </p:nvSpPr>
              <p:spPr>
                <a:xfrm>
                  <a:off x="3473100" y="803425"/>
                  <a:ext cx="17975" cy="22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19" h="885" extrusionOk="0">
                      <a:moveTo>
                        <a:pt x="628" y="1"/>
                      </a:moveTo>
                      <a:cubicBezTo>
                        <a:pt x="591" y="1"/>
                        <a:pt x="557" y="16"/>
                        <a:pt x="533" y="41"/>
                      </a:cubicBezTo>
                      <a:cubicBezTo>
                        <a:pt x="516" y="75"/>
                        <a:pt x="499" y="109"/>
                        <a:pt x="482" y="143"/>
                      </a:cubicBezTo>
                      <a:cubicBezTo>
                        <a:pt x="465" y="160"/>
                        <a:pt x="448" y="194"/>
                        <a:pt x="414" y="210"/>
                      </a:cubicBezTo>
                      <a:cubicBezTo>
                        <a:pt x="363" y="278"/>
                        <a:pt x="329" y="312"/>
                        <a:pt x="296" y="363"/>
                      </a:cubicBezTo>
                      <a:cubicBezTo>
                        <a:pt x="245" y="431"/>
                        <a:pt x="194" y="481"/>
                        <a:pt x="160" y="549"/>
                      </a:cubicBezTo>
                      <a:cubicBezTo>
                        <a:pt x="109" y="617"/>
                        <a:pt x="76" y="668"/>
                        <a:pt x="42" y="735"/>
                      </a:cubicBezTo>
                      <a:cubicBezTo>
                        <a:pt x="0" y="804"/>
                        <a:pt x="60" y="884"/>
                        <a:pt x="129" y="884"/>
                      </a:cubicBezTo>
                      <a:cubicBezTo>
                        <a:pt x="145" y="884"/>
                        <a:pt x="161" y="880"/>
                        <a:pt x="177" y="871"/>
                      </a:cubicBezTo>
                      <a:cubicBezTo>
                        <a:pt x="245" y="820"/>
                        <a:pt x="313" y="786"/>
                        <a:pt x="363" y="735"/>
                      </a:cubicBezTo>
                      <a:cubicBezTo>
                        <a:pt x="414" y="668"/>
                        <a:pt x="465" y="617"/>
                        <a:pt x="516" y="532"/>
                      </a:cubicBezTo>
                      <a:cubicBezTo>
                        <a:pt x="550" y="464"/>
                        <a:pt x="583" y="397"/>
                        <a:pt x="617" y="329"/>
                      </a:cubicBezTo>
                      <a:cubicBezTo>
                        <a:pt x="651" y="261"/>
                        <a:pt x="668" y="194"/>
                        <a:pt x="702" y="143"/>
                      </a:cubicBezTo>
                      <a:cubicBezTo>
                        <a:pt x="719" y="92"/>
                        <a:pt x="719" y="41"/>
                        <a:pt x="668" y="7"/>
                      </a:cubicBezTo>
                      <a:cubicBezTo>
                        <a:pt x="654" y="3"/>
                        <a:pt x="641" y="1"/>
                        <a:pt x="62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4" name="Google Shape;1754;p8"/>
                <p:cNvSpPr/>
                <p:nvPr/>
              </p:nvSpPr>
              <p:spPr>
                <a:xfrm>
                  <a:off x="3403875" y="826025"/>
                  <a:ext cx="15250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0" h="357" extrusionOk="0">
                      <a:moveTo>
                        <a:pt x="136" y="1"/>
                      </a:moveTo>
                      <a:cubicBezTo>
                        <a:pt x="119" y="18"/>
                        <a:pt x="102" y="18"/>
                        <a:pt x="68" y="18"/>
                      </a:cubicBezTo>
                      <a:cubicBezTo>
                        <a:pt x="68" y="34"/>
                        <a:pt x="68" y="34"/>
                        <a:pt x="51" y="34"/>
                      </a:cubicBezTo>
                      <a:cubicBezTo>
                        <a:pt x="34" y="51"/>
                        <a:pt x="0" y="85"/>
                        <a:pt x="17" y="136"/>
                      </a:cubicBezTo>
                      <a:cubicBezTo>
                        <a:pt x="34" y="153"/>
                        <a:pt x="34" y="170"/>
                        <a:pt x="68" y="204"/>
                      </a:cubicBezTo>
                      <a:cubicBezTo>
                        <a:pt x="68" y="204"/>
                        <a:pt x="85" y="221"/>
                        <a:pt x="85" y="221"/>
                      </a:cubicBezTo>
                      <a:cubicBezTo>
                        <a:pt x="119" y="238"/>
                        <a:pt x="136" y="255"/>
                        <a:pt x="153" y="271"/>
                      </a:cubicBezTo>
                      <a:cubicBezTo>
                        <a:pt x="170" y="271"/>
                        <a:pt x="186" y="288"/>
                        <a:pt x="203" y="288"/>
                      </a:cubicBezTo>
                      <a:cubicBezTo>
                        <a:pt x="237" y="305"/>
                        <a:pt x="254" y="305"/>
                        <a:pt x="288" y="322"/>
                      </a:cubicBezTo>
                      <a:lnTo>
                        <a:pt x="339" y="322"/>
                      </a:lnTo>
                      <a:lnTo>
                        <a:pt x="440" y="356"/>
                      </a:lnTo>
                      <a:cubicBezTo>
                        <a:pt x="508" y="356"/>
                        <a:pt x="576" y="339"/>
                        <a:pt x="593" y="271"/>
                      </a:cubicBezTo>
                      <a:cubicBezTo>
                        <a:pt x="610" y="238"/>
                        <a:pt x="610" y="221"/>
                        <a:pt x="593" y="187"/>
                      </a:cubicBezTo>
                      <a:cubicBezTo>
                        <a:pt x="593" y="153"/>
                        <a:pt x="576" y="119"/>
                        <a:pt x="542" y="102"/>
                      </a:cubicBezTo>
                      <a:cubicBezTo>
                        <a:pt x="508" y="85"/>
                        <a:pt x="474" y="85"/>
                        <a:pt x="440" y="68"/>
                      </a:cubicBezTo>
                      <a:cubicBezTo>
                        <a:pt x="423" y="51"/>
                        <a:pt x="390" y="34"/>
                        <a:pt x="373" y="34"/>
                      </a:cubicBezTo>
                      <a:cubicBezTo>
                        <a:pt x="356" y="34"/>
                        <a:pt x="339" y="18"/>
                        <a:pt x="322" y="18"/>
                      </a:cubicBezTo>
                      <a:cubicBezTo>
                        <a:pt x="305" y="18"/>
                        <a:pt x="288" y="18"/>
                        <a:pt x="27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5" name="Google Shape;1755;p8"/>
                <p:cNvSpPr/>
                <p:nvPr/>
              </p:nvSpPr>
              <p:spPr>
                <a:xfrm>
                  <a:off x="3149075" y="659075"/>
                  <a:ext cx="8050" cy="11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449" extrusionOk="0">
                      <a:moveTo>
                        <a:pt x="232" y="1"/>
                      </a:moveTo>
                      <a:cubicBezTo>
                        <a:pt x="210" y="1"/>
                        <a:pt x="181" y="13"/>
                        <a:pt x="169" y="25"/>
                      </a:cubicBezTo>
                      <a:cubicBezTo>
                        <a:pt x="152" y="42"/>
                        <a:pt x="135" y="59"/>
                        <a:pt x="119" y="76"/>
                      </a:cubicBezTo>
                      <a:cubicBezTo>
                        <a:pt x="102" y="93"/>
                        <a:pt x="85" y="110"/>
                        <a:pt x="68" y="143"/>
                      </a:cubicBezTo>
                      <a:cubicBezTo>
                        <a:pt x="51" y="177"/>
                        <a:pt x="34" y="211"/>
                        <a:pt x="17" y="262"/>
                      </a:cubicBezTo>
                      <a:cubicBezTo>
                        <a:pt x="0" y="279"/>
                        <a:pt x="0" y="296"/>
                        <a:pt x="0" y="330"/>
                      </a:cubicBezTo>
                      <a:lnTo>
                        <a:pt x="0" y="347"/>
                      </a:lnTo>
                      <a:cubicBezTo>
                        <a:pt x="17" y="397"/>
                        <a:pt x="51" y="431"/>
                        <a:pt x="85" y="448"/>
                      </a:cubicBezTo>
                      <a:lnTo>
                        <a:pt x="186" y="448"/>
                      </a:lnTo>
                      <a:cubicBezTo>
                        <a:pt x="203" y="431"/>
                        <a:pt x="203" y="431"/>
                        <a:pt x="220" y="414"/>
                      </a:cubicBezTo>
                      <a:cubicBezTo>
                        <a:pt x="237" y="397"/>
                        <a:pt x="254" y="380"/>
                        <a:pt x="254" y="347"/>
                      </a:cubicBezTo>
                      <a:cubicBezTo>
                        <a:pt x="271" y="313"/>
                        <a:pt x="288" y="279"/>
                        <a:pt x="305" y="228"/>
                      </a:cubicBezTo>
                      <a:cubicBezTo>
                        <a:pt x="322" y="211"/>
                        <a:pt x="305" y="177"/>
                        <a:pt x="322" y="143"/>
                      </a:cubicBezTo>
                      <a:cubicBezTo>
                        <a:pt x="322" y="126"/>
                        <a:pt x="322" y="110"/>
                        <a:pt x="322" y="93"/>
                      </a:cubicBezTo>
                      <a:cubicBezTo>
                        <a:pt x="322" y="59"/>
                        <a:pt x="288" y="25"/>
                        <a:pt x="254" y="8"/>
                      </a:cubicBezTo>
                      <a:cubicBezTo>
                        <a:pt x="249" y="3"/>
                        <a:pt x="241" y="1"/>
                        <a:pt x="23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6" name="Google Shape;1756;p8"/>
                <p:cNvSpPr/>
                <p:nvPr/>
              </p:nvSpPr>
              <p:spPr>
                <a:xfrm>
                  <a:off x="3006850" y="238100"/>
                  <a:ext cx="563800" cy="8024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7" name="Google Shape;1757;p8"/>
                <p:cNvSpPr/>
                <p:nvPr/>
              </p:nvSpPr>
              <p:spPr>
                <a:xfrm>
                  <a:off x="3443225" y="351550"/>
                  <a:ext cx="9350" cy="10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4" h="407" extrusionOk="0">
                      <a:moveTo>
                        <a:pt x="102" y="0"/>
                      </a:moveTo>
                      <a:cubicBezTo>
                        <a:pt x="85" y="0"/>
                        <a:pt x="68" y="17"/>
                        <a:pt x="52" y="34"/>
                      </a:cubicBezTo>
                      <a:cubicBezTo>
                        <a:pt x="35" y="34"/>
                        <a:pt x="18" y="51"/>
                        <a:pt x="18" y="68"/>
                      </a:cubicBezTo>
                      <a:cubicBezTo>
                        <a:pt x="1" y="85"/>
                        <a:pt x="1" y="102"/>
                        <a:pt x="1" y="119"/>
                      </a:cubicBezTo>
                      <a:cubicBezTo>
                        <a:pt x="1" y="136"/>
                        <a:pt x="1" y="153"/>
                        <a:pt x="1" y="170"/>
                      </a:cubicBezTo>
                      <a:cubicBezTo>
                        <a:pt x="18" y="204"/>
                        <a:pt x="18" y="220"/>
                        <a:pt x="35" y="237"/>
                      </a:cubicBezTo>
                      <a:cubicBezTo>
                        <a:pt x="52" y="254"/>
                        <a:pt x="68" y="288"/>
                        <a:pt x="85" y="305"/>
                      </a:cubicBezTo>
                      <a:cubicBezTo>
                        <a:pt x="102" y="322"/>
                        <a:pt x="102" y="322"/>
                        <a:pt x="119" y="339"/>
                      </a:cubicBezTo>
                      <a:cubicBezTo>
                        <a:pt x="136" y="356"/>
                        <a:pt x="153" y="373"/>
                        <a:pt x="170" y="390"/>
                      </a:cubicBezTo>
                      <a:lnTo>
                        <a:pt x="204" y="390"/>
                      </a:lnTo>
                      <a:cubicBezTo>
                        <a:pt x="221" y="390"/>
                        <a:pt x="221" y="390"/>
                        <a:pt x="238" y="407"/>
                      </a:cubicBezTo>
                      <a:cubicBezTo>
                        <a:pt x="255" y="390"/>
                        <a:pt x="255" y="390"/>
                        <a:pt x="272" y="390"/>
                      </a:cubicBezTo>
                      <a:cubicBezTo>
                        <a:pt x="289" y="390"/>
                        <a:pt x="305" y="390"/>
                        <a:pt x="322" y="373"/>
                      </a:cubicBezTo>
                      <a:cubicBezTo>
                        <a:pt x="322" y="373"/>
                        <a:pt x="339" y="356"/>
                        <a:pt x="339" y="339"/>
                      </a:cubicBezTo>
                      <a:cubicBezTo>
                        <a:pt x="356" y="339"/>
                        <a:pt x="356" y="322"/>
                        <a:pt x="356" y="322"/>
                      </a:cubicBezTo>
                      <a:cubicBezTo>
                        <a:pt x="356" y="305"/>
                        <a:pt x="373" y="288"/>
                        <a:pt x="373" y="288"/>
                      </a:cubicBezTo>
                      <a:cubicBezTo>
                        <a:pt x="373" y="271"/>
                        <a:pt x="373" y="254"/>
                        <a:pt x="356" y="237"/>
                      </a:cubicBezTo>
                      <a:cubicBezTo>
                        <a:pt x="356" y="204"/>
                        <a:pt x="356" y="187"/>
                        <a:pt x="339" y="170"/>
                      </a:cubicBezTo>
                      <a:cubicBezTo>
                        <a:pt x="322" y="153"/>
                        <a:pt x="322" y="153"/>
                        <a:pt x="305" y="136"/>
                      </a:cubicBezTo>
                      <a:cubicBezTo>
                        <a:pt x="289" y="119"/>
                        <a:pt x="272" y="85"/>
                        <a:pt x="255" y="68"/>
                      </a:cubicBezTo>
                      <a:cubicBezTo>
                        <a:pt x="255" y="51"/>
                        <a:pt x="238" y="34"/>
                        <a:pt x="204" y="17"/>
                      </a:cubicBezTo>
                      <a:cubicBezTo>
                        <a:pt x="204" y="17"/>
                        <a:pt x="187" y="0"/>
                        <a:pt x="17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8" name="Google Shape;1758;p8"/>
                <p:cNvSpPr/>
                <p:nvPr/>
              </p:nvSpPr>
              <p:spPr>
                <a:xfrm>
                  <a:off x="3437300" y="292725"/>
                  <a:ext cx="9275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1" h="364" extrusionOk="0">
                      <a:moveTo>
                        <a:pt x="119" y="0"/>
                      </a:moveTo>
                      <a:cubicBezTo>
                        <a:pt x="85" y="0"/>
                        <a:pt x="51" y="17"/>
                        <a:pt x="35" y="34"/>
                      </a:cubicBezTo>
                      <a:cubicBezTo>
                        <a:pt x="1" y="51"/>
                        <a:pt x="1" y="85"/>
                        <a:pt x="1" y="119"/>
                      </a:cubicBezTo>
                      <a:cubicBezTo>
                        <a:pt x="1" y="152"/>
                        <a:pt x="1" y="186"/>
                        <a:pt x="35" y="203"/>
                      </a:cubicBezTo>
                      <a:cubicBezTo>
                        <a:pt x="51" y="237"/>
                        <a:pt x="85" y="254"/>
                        <a:pt x="102" y="288"/>
                      </a:cubicBezTo>
                      <a:cubicBezTo>
                        <a:pt x="119" y="305"/>
                        <a:pt x="136" y="322"/>
                        <a:pt x="153" y="322"/>
                      </a:cubicBezTo>
                      <a:cubicBezTo>
                        <a:pt x="170" y="339"/>
                        <a:pt x="187" y="339"/>
                        <a:pt x="204" y="356"/>
                      </a:cubicBezTo>
                      <a:lnTo>
                        <a:pt x="238" y="356"/>
                      </a:lnTo>
                      <a:cubicBezTo>
                        <a:pt x="249" y="361"/>
                        <a:pt x="259" y="363"/>
                        <a:pt x="270" y="363"/>
                      </a:cubicBezTo>
                      <a:cubicBezTo>
                        <a:pt x="325" y="363"/>
                        <a:pt x="370" y="297"/>
                        <a:pt x="356" y="254"/>
                      </a:cubicBezTo>
                      <a:cubicBezTo>
                        <a:pt x="356" y="220"/>
                        <a:pt x="339" y="203"/>
                        <a:pt x="322" y="169"/>
                      </a:cubicBezTo>
                      <a:cubicBezTo>
                        <a:pt x="322" y="152"/>
                        <a:pt x="289" y="135"/>
                        <a:pt x="272" y="119"/>
                      </a:cubicBezTo>
                      <a:cubicBezTo>
                        <a:pt x="255" y="85"/>
                        <a:pt x="221" y="68"/>
                        <a:pt x="204" y="34"/>
                      </a:cubicBezTo>
                      <a:cubicBezTo>
                        <a:pt x="170" y="17"/>
                        <a:pt x="136" y="0"/>
                        <a:pt x="11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59" name="Google Shape;1759;p8"/>
                <p:cNvSpPr/>
                <p:nvPr/>
              </p:nvSpPr>
              <p:spPr>
                <a:xfrm>
                  <a:off x="3455650" y="311925"/>
                  <a:ext cx="67600" cy="19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4" h="7756" extrusionOk="0">
                      <a:moveTo>
                        <a:pt x="145" y="1"/>
                      </a:moveTo>
                      <a:cubicBezTo>
                        <a:pt x="65" y="1"/>
                        <a:pt x="0" y="97"/>
                        <a:pt x="79" y="163"/>
                      </a:cubicBezTo>
                      <a:cubicBezTo>
                        <a:pt x="1095" y="1128"/>
                        <a:pt x="1823" y="2398"/>
                        <a:pt x="2128" y="3769"/>
                      </a:cubicBezTo>
                      <a:cubicBezTo>
                        <a:pt x="2263" y="4396"/>
                        <a:pt x="2297" y="5022"/>
                        <a:pt x="2246" y="5649"/>
                      </a:cubicBezTo>
                      <a:cubicBezTo>
                        <a:pt x="2196" y="6326"/>
                        <a:pt x="2026" y="6935"/>
                        <a:pt x="1823" y="7562"/>
                      </a:cubicBezTo>
                      <a:cubicBezTo>
                        <a:pt x="1790" y="7673"/>
                        <a:pt x="1888" y="7755"/>
                        <a:pt x="1978" y="7755"/>
                      </a:cubicBezTo>
                      <a:cubicBezTo>
                        <a:pt x="2026" y="7755"/>
                        <a:pt x="2071" y="7733"/>
                        <a:pt x="2094" y="7680"/>
                      </a:cubicBezTo>
                      <a:cubicBezTo>
                        <a:pt x="2636" y="6478"/>
                        <a:pt x="2704" y="5005"/>
                        <a:pt x="2450" y="3736"/>
                      </a:cubicBezTo>
                      <a:cubicBezTo>
                        <a:pt x="2145" y="2280"/>
                        <a:pt x="1349" y="976"/>
                        <a:pt x="215" y="28"/>
                      </a:cubicBezTo>
                      <a:cubicBezTo>
                        <a:pt x="192" y="9"/>
                        <a:pt x="168" y="1"/>
                        <a:pt x="14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0" name="Google Shape;1760;p8"/>
                <p:cNvSpPr/>
                <p:nvPr/>
              </p:nvSpPr>
              <p:spPr>
                <a:xfrm>
                  <a:off x="3491050" y="519150"/>
                  <a:ext cx="8925" cy="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7" h="357" extrusionOk="0">
                      <a:moveTo>
                        <a:pt x="221" y="1"/>
                      </a:moveTo>
                      <a:cubicBezTo>
                        <a:pt x="187" y="1"/>
                        <a:pt x="153" y="18"/>
                        <a:pt x="136" y="52"/>
                      </a:cubicBezTo>
                      <a:cubicBezTo>
                        <a:pt x="102" y="69"/>
                        <a:pt x="86" y="86"/>
                        <a:pt x="69" y="103"/>
                      </a:cubicBezTo>
                      <a:cubicBezTo>
                        <a:pt x="52" y="119"/>
                        <a:pt x="35" y="136"/>
                        <a:pt x="18" y="153"/>
                      </a:cubicBezTo>
                      <a:cubicBezTo>
                        <a:pt x="18" y="170"/>
                        <a:pt x="18" y="204"/>
                        <a:pt x="1" y="221"/>
                      </a:cubicBezTo>
                      <a:cubicBezTo>
                        <a:pt x="1" y="255"/>
                        <a:pt x="1" y="289"/>
                        <a:pt x="35" y="323"/>
                      </a:cubicBezTo>
                      <a:cubicBezTo>
                        <a:pt x="52" y="356"/>
                        <a:pt x="102" y="356"/>
                        <a:pt x="136" y="356"/>
                      </a:cubicBezTo>
                      <a:cubicBezTo>
                        <a:pt x="153" y="340"/>
                        <a:pt x="170" y="340"/>
                        <a:pt x="187" y="323"/>
                      </a:cubicBezTo>
                      <a:cubicBezTo>
                        <a:pt x="221" y="323"/>
                        <a:pt x="238" y="306"/>
                        <a:pt x="255" y="289"/>
                      </a:cubicBezTo>
                      <a:cubicBezTo>
                        <a:pt x="272" y="272"/>
                        <a:pt x="289" y="238"/>
                        <a:pt x="306" y="221"/>
                      </a:cubicBezTo>
                      <a:cubicBezTo>
                        <a:pt x="323" y="221"/>
                        <a:pt x="339" y="204"/>
                        <a:pt x="339" y="187"/>
                      </a:cubicBezTo>
                      <a:cubicBezTo>
                        <a:pt x="339" y="170"/>
                        <a:pt x="356" y="153"/>
                        <a:pt x="356" y="136"/>
                      </a:cubicBezTo>
                      <a:cubicBezTo>
                        <a:pt x="356" y="119"/>
                        <a:pt x="339" y="103"/>
                        <a:pt x="339" y="86"/>
                      </a:cubicBezTo>
                      <a:cubicBezTo>
                        <a:pt x="339" y="69"/>
                        <a:pt x="323" y="52"/>
                        <a:pt x="306" y="52"/>
                      </a:cubicBezTo>
                      <a:cubicBezTo>
                        <a:pt x="289" y="18"/>
                        <a:pt x="255" y="1"/>
                        <a:pt x="2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1" name="Google Shape;1761;p8"/>
                <p:cNvSpPr/>
                <p:nvPr/>
              </p:nvSpPr>
              <p:spPr>
                <a:xfrm>
                  <a:off x="3382275" y="543475"/>
                  <a:ext cx="93850" cy="27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754" h="1112" extrusionOk="0">
                      <a:moveTo>
                        <a:pt x="3594" y="0"/>
                      </a:moveTo>
                      <a:cubicBezTo>
                        <a:pt x="3570" y="0"/>
                        <a:pt x="3545" y="8"/>
                        <a:pt x="3522" y="27"/>
                      </a:cubicBezTo>
                      <a:cubicBezTo>
                        <a:pt x="3065" y="416"/>
                        <a:pt x="2490" y="687"/>
                        <a:pt x="1897" y="806"/>
                      </a:cubicBezTo>
                      <a:cubicBezTo>
                        <a:pt x="1681" y="844"/>
                        <a:pt x="1456" y="863"/>
                        <a:pt x="1235" y="863"/>
                      </a:cubicBezTo>
                      <a:cubicBezTo>
                        <a:pt x="1162" y="863"/>
                        <a:pt x="1089" y="861"/>
                        <a:pt x="1017" y="856"/>
                      </a:cubicBezTo>
                      <a:cubicBezTo>
                        <a:pt x="864" y="839"/>
                        <a:pt x="712" y="806"/>
                        <a:pt x="559" y="772"/>
                      </a:cubicBezTo>
                      <a:cubicBezTo>
                        <a:pt x="439" y="742"/>
                        <a:pt x="304" y="684"/>
                        <a:pt x="169" y="684"/>
                      </a:cubicBezTo>
                      <a:cubicBezTo>
                        <a:pt x="152" y="684"/>
                        <a:pt x="136" y="685"/>
                        <a:pt x="119" y="687"/>
                      </a:cubicBezTo>
                      <a:cubicBezTo>
                        <a:pt x="35" y="687"/>
                        <a:pt x="1" y="772"/>
                        <a:pt x="52" y="839"/>
                      </a:cubicBezTo>
                      <a:cubicBezTo>
                        <a:pt x="170" y="958"/>
                        <a:pt x="339" y="992"/>
                        <a:pt x="492" y="1026"/>
                      </a:cubicBezTo>
                      <a:cubicBezTo>
                        <a:pt x="644" y="1060"/>
                        <a:pt x="796" y="1077"/>
                        <a:pt x="949" y="1093"/>
                      </a:cubicBezTo>
                      <a:cubicBezTo>
                        <a:pt x="1069" y="1105"/>
                        <a:pt x="1187" y="1111"/>
                        <a:pt x="1304" y="1111"/>
                      </a:cubicBezTo>
                      <a:cubicBezTo>
                        <a:pt x="1517" y="1111"/>
                        <a:pt x="1729" y="1092"/>
                        <a:pt x="1948" y="1060"/>
                      </a:cubicBezTo>
                      <a:cubicBezTo>
                        <a:pt x="2608" y="958"/>
                        <a:pt x="3201" y="653"/>
                        <a:pt x="3675" y="179"/>
                      </a:cubicBezTo>
                      <a:cubicBezTo>
                        <a:pt x="3754" y="100"/>
                        <a:pt x="3679" y="0"/>
                        <a:pt x="359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2" name="Google Shape;1762;p8"/>
                <p:cNvSpPr/>
                <p:nvPr/>
              </p:nvSpPr>
              <p:spPr>
                <a:xfrm>
                  <a:off x="3335725" y="548375"/>
                  <a:ext cx="7650" cy="72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6" h="288" extrusionOk="0">
                      <a:moveTo>
                        <a:pt x="68" y="0"/>
                      </a:moveTo>
                      <a:cubicBezTo>
                        <a:pt x="51" y="0"/>
                        <a:pt x="51" y="17"/>
                        <a:pt x="34" y="17"/>
                      </a:cubicBezTo>
                      <a:cubicBezTo>
                        <a:pt x="34" y="34"/>
                        <a:pt x="34" y="34"/>
                        <a:pt x="17" y="51"/>
                      </a:cubicBezTo>
                      <a:cubicBezTo>
                        <a:pt x="17" y="68"/>
                        <a:pt x="0" y="85"/>
                        <a:pt x="0" y="102"/>
                      </a:cubicBezTo>
                      <a:cubicBezTo>
                        <a:pt x="0" y="102"/>
                        <a:pt x="17" y="119"/>
                        <a:pt x="17" y="119"/>
                      </a:cubicBezTo>
                      <a:cubicBezTo>
                        <a:pt x="17" y="136"/>
                        <a:pt x="17" y="153"/>
                        <a:pt x="34" y="169"/>
                      </a:cubicBezTo>
                      <a:cubicBezTo>
                        <a:pt x="51" y="203"/>
                        <a:pt x="85" y="220"/>
                        <a:pt x="102" y="254"/>
                      </a:cubicBezTo>
                      <a:cubicBezTo>
                        <a:pt x="119" y="271"/>
                        <a:pt x="119" y="271"/>
                        <a:pt x="136" y="271"/>
                      </a:cubicBezTo>
                      <a:cubicBezTo>
                        <a:pt x="153" y="288"/>
                        <a:pt x="170" y="288"/>
                        <a:pt x="187" y="288"/>
                      </a:cubicBezTo>
                      <a:cubicBezTo>
                        <a:pt x="204" y="288"/>
                        <a:pt x="220" y="288"/>
                        <a:pt x="220" y="271"/>
                      </a:cubicBezTo>
                      <a:cubicBezTo>
                        <a:pt x="237" y="271"/>
                        <a:pt x="254" y="271"/>
                        <a:pt x="271" y="254"/>
                      </a:cubicBezTo>
                      <a:cubicBezTo>
                        <a:pt x="271" y="254"/>
                        <a:pt x="271" y="237"/>
                        <a:pt x="288" y="237"/>
                      </a:cubicBezTo>
                      <a:cubicBezTo>
                        <a:pt x="288" y="220"/>
                        <a:pt x="305" y="186"/>
                        <a:pt x="305" y="169"/>
                      </a:cubicBezTo>
                      <a:cubicBezTo>
                        <a:pt x="305" y="169"/>
                        <a:pt x="305" y="153"/>
                        <a:pt x="288" y="153"/>
                      </a:cubicBezTo>
                      <a:cubicBezTo>
                        <a:pt x="288" y="119"/>
                        <a:pt x="288" y="102"/>
                        <a:pt x="271" y="85"/>
                      </a:cubicBezTo>
                      <a:cubicBezTo>
                        <a:pt x="237" y="68"/>
                        <a:pt x="204" y="51"/>
                        <a:pt x="187" y="17"/>
                      </a:cubicBezTo>
                      <a:cubicBezTo>
                        <a:pt x="170" y="17"/>
                        <a:pt x="170" y="0"/>
                        <a:pt x="15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1763" name="Google Shape;1763;p8"/>
                <p:cNvSpPr/>
                <p:nvPr/>
              </p:nvSpPr>
              <p:spPr>
                <a:xfrm>
                  <a:off x="3306950" y="529325"/>
                  <a:ext cx="8050" cy="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2" h="364" extrusionOk="0">
                      <a:moveTo>
                        <a:pt x="102" y="0"/>
                      </a:moveTo>
                      <a:cubicBezTo>
                        <a:pt x="85" y="17"/>
                        <a:pt x="51" y="34"/>
                        <a:pt x="34" y="51"/>
                      </a:cubicBezTo>
                      <a:lnTo>
                        <a:pt x="34" y="68"/>
                      </a:lnTo>
                      <a:cubicBezTo>
                        <a:pt x="34" y="85"/>
                        <a:pt x="34" y="85"/>
                        <a:pt x="34" y="85"/>
                      </a:cubicBezTo>
                      <a:cubicBezTo>
                        <a:pt x="0" y="119"/>
                        <a:pt x="0" y="153"/>
                        <a:pt x="17" y="203"/>
                      </a:cubicBezTo>
                      <a:cubicBezTo>
                        <a:pt x="17" y="220"/>
                        <a:pt x="17" y="237"/>
                        <a:pt x="34" y="254"/>
                      </a:cubicBezTo>
                      <a:cubicBezTo>
                        <a:pt x="34" y="271"/>
                        <a:pt x="51" y="288"/>
                        <a:pt x="51" y="305"/>
                      </a:cubicBezTo>
                      <a:cubicBezTo>
                        <a:pt x="68" y="322"/>
                        <a:pt x="85" y="339"/>
                        <a:pt x="102" y="339"/>
                      </a:cubicBezTo>
                      <a:cubicBezTo>
                        <a:pt x="119" y="356"/>
                        <a:pt x="136" y="356"/>
                        <a:pt x="152" y="356"/>
                      </a:cubicBezTo>
                      <a:cubicBezTo>
                        <a:pt x="158" y="361"/>
                        <a:pt x="164" y="363"/>
                        <a:pt x="169" y="363"/>
                      </a:cubicBezTo>
                      <a:cubicBezTo>
                        <a:pt x="181" y="363"/>
                        <a:pt x="192" y="356"/>
                        <a:pt x="203" y="356"/>
                      </a:cubicBezTo>
                      <a:cubicBezTo>
                        <a:pt x="220" y="356"/>
                        <a:pt x="220" y="356"/>
                        <a:pt x="237" y="339"/>
                      </a:cubicBezTo>
                      <a:cubicBezTo>
                        <a:pt x="254" y="339"/>
                        <a:pt x="288" y="322"/>
                        <a:pt x="288" y="288"/>
                      </a:cubicBezTo>
                      <a:cubicBezTo>
                        <a:pt x="305" y="271"/>
                        <a:pt x="305" y="271"/>
                        <a:pt x="305" y="254"/>
                      </a:cubicBezTo>
                      <a:cubicBezTo>
                        <a:pt x="322" y="237"/>
                        <a:pt x="322" y="203"/>
                        <a:pt x="305" y="186"/>
                      </a:cubicBezTo>
                      <a:cubicBezTo>
                        <a:pt x="305" y="170"/>
                        <a:pt x="288" y="153"/>
                        <a:pt x="288" y="119"/>
                      </a:cubicBezTo>
                      <a:cubicBezTo>
                        <a:pt x="271" y="119"/>
                        <a:pt x="271" y="102"/>
                        <a:pt x="271" y="85"/>
                      </a:cubicBezTo>
                      <a:cubicBezTo>
                        <a:pt x="254" y="68"/>
                        <a:pt x="237" y="34"/>
                        <a:pt x="220" y="34"/>
                      </a:cubicBezTo>
                      <a:lnTo>
                        <a:pt x="203" y="34"/>
                      </a:lnTo>
                      <a:cubicBezTo>
                        <a:pt x="203" y="17"/>
                        <a:pt x="186" y="17"/>
                        <a:pt x="186" y="17"/>
                      </a:cubicBezTo>
                      <a:cubicBezTo>
                        <a:pt x="169" y="17"/>
                        <a:pt x="152" y="0"/>
                        <a:pt x="15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1764" name="Google Shape;1764;p8"/>
              <p:cNvGrpSpPr/>
              <p:nvPr/>
            </p:nvGrpSpPr>
            <p:grpSpPr>
              <a:xfrm>
                <a:off x="29935" y="4061386"/>
                <a:ext cx="667990" cy="950772"/>
                <a:chOff x="50135" y="4072867"/>
                <a:chExt cx="667990" cy="950772"/>
              </a:xfrm>
            </p:grpSpPr>
            <p:grpSp>
              <p:nvGrpSpPr>
                <p:cNvPr id="1765" name="Google Shape;1765;p8"/>
                <p:cNvGrpSpPr/>
                <p:nvPr/>
              </p:nvGrpSpPr>
              <p:grpSpPr>
                <a:xfrm rot="10800000" flipH="1">
                  <a:off x="54134" y="4077073"/>
                  <a:ext cx="659489" cy="942538"/>
                  <a:chOff x="3010225" y="241500"/>
                  <a:chExt cx="556625" cy="795525"/>
                </a:xfrm>
              </p:grpSpPr>
              <p:sp>
                <p:nvSpPr>
                  <p:cNvPr id="1766" name="Google Shape;1766;p8"/>
                  <p:cNvSpPr/>
                  <p:nvPr/>
                </p:nvSpPr>
                <p:spPr>
                  <a:xfrm>
                    <a:off x="3010225" y="241500"/>
                    <a:ext cx="556625" cy="79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65" h="31821" extrusionOk="0">
                        <a:moveTo>
                          <a:pt x="12417" y="3408"/>
                        </a:moveTo>
                        <a:cubicBezTo>
                          <a:pt x="14395" y="3408"/>
                          <a:pt x="16353" y="4636"/>
                          <a:pt x="17118" y="6434"/>
                        </a:cubicBezTo>
                        <a:cubicBezTo>
                          <a:pt x="17321" y="6925"/>
                          <a:pt x="17524" y="7670"/>
                          <a:pt x="17338" y="8415"/>
                        </a:cubicBezTo>
                        <a:cubicBezTo>
                          <a:pt x="17185" y="9109"/>
                          <a:pt x="16694" y="9668"/>
                          <a:pt x="16119" y="9871"/>
                        </a:cubicBezTo>
                        <a:cubicBezTo>
                          <a:pt x="15978" y="9915"/>
                          <a:pt x="15831" y="9936"/>
                          <a:pt x="15685" y="9936"/>
                        </a:cubicBezTo>
                        <a:cubicBezTo>
                          <a:pt x="15269" y="9936"/>
                          <a:pt x="14858" y="9765"/>
                          <a:pt x="14595" y="9465"/>
                        </a:cubicBezTo>
                        <a:lnTo>
                          <a:pt x="14459" y="9329"/>
                        </a:lnTo>
                        <a:lnTo>
                          <a:pt x="14629" y="9245"/>
                        </a:lnTo>
                        <a:cubicBezTo>
                          <a:pt x="14917" y="9109"/>
                          <a:pt x="15137" y="8889"/>
                          <a:pt x="15357" y="8550"/>
                        </a:cubicBezTo>
                        <a:cubicBezTo>
                          <a:pt x="15628" y="8110"/>
                          <a:pt x="15695" y="7568"/>
                          <a:pt x="15526" y="7128"/>
                        </a:cubicBezTo>
                        <a:cubicBezTo>
                          <a:pt x="15357" y="6637"/>
                          <a:pt x="14917" y="6282"/>
                          <a:pt x="14443" y="6214"/>
                        </a:cubicBezTo>
                        <a:cubicBezTo>
                          <a:pt x="14415" y="6212"/>
                          <a:pt x="14388" y="6211"/>
                          <a:pt x="14361" y="6211"/>
                        </a:cubicBezTo>
                        <a:cubicBezTo>
                          <a:pt x="14115" y="6211"/>
                          <a:pt x="13860" y="6280"/>
                          <a:pt x="13647" y="6417"/>
                        </a:cubicBezTo>
                        <a:lnTo>
                          <a:pt x="13478" y="6536"/>
                        </a:lnTo>
                        <a:lnTo>
                          <a:pt x="13427" y="6316"/>
                        </a:lnTo>
                        <a:cubicBezTo>
                          <a:pt x="13410" y="6146"/>
                          <a:pt x="13342" y="5977"/>
                          <a:pt x="13257" y="5825"/>
                        </a:cubicBezTo>
                        <a:cubicBezTo>
                          <a:pt x="12987" y="5300"/>
                          <a:pt x="12479" y="4893"/>
                          <a:pt x="11971" y="4792"/>
                        </a:cubicBezTo>
                        <a:cubicBezTo>
                          <a:pt x="11829" y="4759"/>
                          <a:pt x="11685" y="4743"/>
                          <a:pt x="11540" y="4743"/>
                        </a:cubicBezTo>
                        <a:cubicBezTo>
                          <a:pt x="10797" y="4743"/>
                          <a:pt x="10034" y="5162"/>
                          <a:pt x="9567" y="5842"/>
                        </a:cubicBezTo>
                        <a:cubicBezTo>
                          <a:pt x="8991" y="6688"/>
                          <a:pt x="8940" y="7738"/>
                          <a:pt x="8991" y="8466"/>
                        </a:cubicBezTo>
                        <a:cubicBezTo>
                          <a:pt x="9160" y="10464"/>
                          <a:pt x="10362" y="12343"/>
                          <a:pt x="12123" y="13393"/>
                        </a:cubicBezTo>
                        <a:lnTo>
                          <a:pt x="12682" y="13714"/>
                        </a:lnTo>
                        <a:lnTo>
                          <a:pt x="12682" y="13714"/>
                        </a:lnTo>
                        <a:lnTo>
                          <a:pt x="12038" y="13647"/>
                        </a:lnTo>
                        <a:cubicBezTo>
                          <a:pt x="11670" y="13608"/>
                          <a:pt x="11302" y="13589"/>
                          <a:pt x="10934" y="13589"/>
                        </a:cubicBezTo>
                        <a:cubicBezTo>
                          <a:pt x="10811" y="13589"/>
                          <a:pt x="10688" y="13591"/>
                          <a:pt x="10565" y="13596"/>
                        </a:cubicBezTo>
                        <a:lnTo>
                          <a:pt x="10515" y="13596"/>
                        </a:lnTo>
                        <a:lnTo>
                          <a:pt x="10481" y="13579"/>
                        </a:lnTo>
                        <a:lnTo>
                          <a:pt x="10549" y="13443"/>
                        </a:lnTo>
                        <a:lnTo>
                          <a:pt x="10464" y="13545"/>
                        </a:lnTo>
                        <a:cubicBezTo>
                          <a:pt x="8449" y="12580"/>
                          <a:pt x="7146" y="10260"/>
                          <a:pt x="7399" y="8059"/>
                        </a:cubicBezTo>
                        <a:cubicBezTo>
                          <a:pt x="7636" y="5825"/>
                          <a:pt x="9482" y="3861"/>
                          <a:pt x="11649" y="3471"/>
                        </a:cubicBezTo>
                        <a:cubicBezTo>
                          <a:pt x="11904" y="3428"/>
                          <a:pt x="12161" y="3408"/>
                          <a:pt x="12417" y="3408"/>
                        </a:cubicBezTo>
                        <a:close/>
                        <a:moveTo>
                          <a:pt x="13173" y="0"/>
                        </a:moveTo>
                        <a:cubicBezTo>
                          <a:pt x="11463" y="0"/>
                          <a:pt x="9736" y="508"/>
                          <a:pt x="8246" y="1473"/>
                        </a:cubicBezTo>
                        <a:cubicBezTo>
                          <a:pt x="7687" y="1846"/>
                          <a:pt x="7179" y="2286"/>
                          <a:pt x="6705" y="2811"/>
                        </a:cubicBezTo>
                        <a:lnTo>
                          <a:pt x="6688" y="2845"/>
                        </a:lnTo>
                        <a:cubicBezTo>
                          <a:pt x="6671" y="2845"/>
                          <a:pt x="6655" y="2862"/>
                          <a:pt x="6638" y="2879"/>
                        </a:cubicBezTo>
                        <a:lnTo>
                          <a:pt x="6621" y="2913"/>
                        </a:lnTo>
                        <a:cubicBezTo>
                          <a:pt x="5588" y="4115"/>
                          <a:pt x="4928" y="5621"/>
                          <a:pt x="4724" y="7179"/>
                        </a:cubicBezTo>
                        <a:cubicBezTo>
                          <a:pt x="4301" y="10684"/>
                          <a:pt x="6993" y="13172"/>
                          <a:pt x="7823" y="13850"/>
                        </a:cubicBezTo>
                        <a:lnTo>
                          <a:pt x="8026" y="14002"/>
                        </a:lnTo>
                        <a:lnTo>
                          <a:pt x="7721" y="14104"/>
                        </a:lnTo>
                        <a:cubicBezTo>
                          <a:pt x="7687" y="14121"/>
                          <a:pt x="7653" y="14137"/>
                          <a:pt x="7620" y="14137"/>
                        </a:cubicBezTo>
                        <a:cubicBezTo>
                          <a:pt x="4200" y="15323"/>
                          <a:pt x="1508" y="18370"/>
                          <a:pt x="746" y="21909"/>
                        </a:cubicBezTo>
                        <a:cubicBezTo>
                          <a:pt x="1" y="25464"/>
                          <a:pt x="1254" y="29341"/>
                          <a:pt x="3912" y="31796"/>
                        </a:cubicBezTo>
                        <a:cubicBezTo>
                          <a:pt x="3924" y="31808"/>
                          <a:pt x="3944" y="31820"/>
                          <a:pt x="3967" y="31820"/>
                        </a:cubicBezTo>
                        <a:cubicBezTo>
                          <a:pt x="3977" y="31820"/>
                          <a:pt x="3987" y="31818"/>
                          <a:pt x="3996" y="31813"/>
                        </a:cubicBezTo>
                        <a:cubicBezTo>
                          <a:pt x="4013" y="31796"/>
                          <a:pt x="4047" y="31779"/>
                          <a:pt x="4047" y="31745"/>
                        </a:cubicBezTo>
                        <a:cubicBezTo>
                          <a:pt x="4217" y="30729"/>
                          <a:pt x="4420" y="29646"/>
                          <a:pt x="4623" y="28596"/>
                        </a:cubicBezTo>
                        <a:lnTo>
                          <a:pt x="4623" y="28562"/>
                        </a:lnTo>
                        <a:cubicBezTo>
                          <a:pt x="4775" y="27733"/>
                          <a:pt x="4945" y="26886"/>
                          <a:pt x="5080" y="26057"/>
                        </a:cubicBezTo>
                        <a:lnTo>
                          <a:pt x="5097" y="26023"/>
                        </a:lnTo>
                        <a:cubicBezTo>
                          <a:pt x="5097" y="26006"/>
                          <a:pt x="5097" y="26006"/>
                          <a:pt x="5097" y="25989"/>
                        </a:cubicBezTo>
                        <a:lnTo>
                          <a:pt x="5131" y="25786"/>
                        </a:lnTo>
                        <a:lnTo>
                          <a:pt x="5182" y="25532"/>
                        </a:lnTo>
                        <a:lnTo>
                          <a:pt x="5368" y="25701"/>
                        </a:lnTo>
                        <a:cubicBezTo>
                          <a:pt x="5927" y="26209"/>
                          <a:pt x="6688" y="26717"/>
                          <a:pt x="7620" y="27208"/>
                        </a:cubicBezTo>
                        <a:cubicBezTo>
                          <a:pt x="7636" y="27216"/>
                          <a:pt x="7653" y="27221"/>
                          <a:pt x="7670" y="27221"/>
                        </a:cubicBezTo>
                        <a:cubicBezTo>
                          <a:pt x="7687" y="27221"/>
                          <a:pt x="7704" y="27216"/>
                          <a:pt x="7721" y="27208"/>
                        </a:cubicBezTo>
                        <a:cubicBezTo>
                          <a:pt x="7738" y="27191"/>
                          <a:pt x="7755" y="27157"/>
                          <a:pt x="7738" y="27123"/>
                        </a:cubicBezTo>
                        <a:cubicBezTo>
                          <a:pt x="7264" y="24804"/>
                          <a:pt x="8720" y="22078"/>
                          <a:pt x="10261" y="20520"/>
                        </a:cubicBezTo>
                        <a:lnTo>
                          <a:pt x="10345" y="20453"/>
                        </a:lnTo>
                        <a:cubicBezTo>
                          <a:pt x="11700" y="19132"/>
                          <a:pt x="13376" y="18302"/>
                          <a:pt x="15086" y="18099"/>
                        </a:cubicBezTo>
                        <a:lnTo>
                          <a:pt x="15746" y="18015"/>
                        </a:lnTo>
                        <a:lnTo>
                          <a:pt x="15171" y="18353"/>
                        </a:lnTo>
                        <a:cubicBezTo>
                          <a:pt x="15137" y="18387"/>
                          <a:pt x="15086" y="18421"/>
                          <a:pt x="15035" y="18438"/>
                        </a:cubicBezTo>
                        <a:cubicBezTo>
                          <a:pt x="13968" y="19132"/>
                          <a:pt x="13257" y="20334"/>
                          <a:pt x="13190" y="21553"/>
                        </a:cubicBezTo>
                        <a:cubicBezTo>
                          <a:pt x="13122" y="22840"/>
                          <a:pt x="13748" y="24110"/>
                          <a:pt x="14798" y="24770"/>
                        </a:cubicBezTo>
                        <a:cubicBezTo>
                          <a:pt x="15305" y="25104"/>
                          <a:pt x="15876" y="25266"/>
                          <a:pt x="16455" y="25266"/>
                        </a:cubicBezTo>
                        <a:cubicBezTo>
                          <a:pt x="17346" y="25266"/>
                          <a:pt x="18258" y="24882"/>
                          <a:pt x="18997" y="24143"/>
                        </a:cubicBezTo>
                        <a:cubicBezTo>
                          <a:pt x="19031" y="24127"/>
                          <a:pt x="19048" y="24093"/>
                          <a:pt x="19082" y="24076"/>
                        </a:cubicBezTo>
                        <a:cubicBezTo>
                          <a:pt x="20317" y="22772"/>
                          <a:pt x="20724" y="20910"/>
                          <a:pt x="20131" y="19234"/>
                        </a:cubicBezTo>
                        <a:cubicBezTo>
                          <a:pt x="19183" y="16457"/>
                          <a:pt x="16423" y="15001"/>
                          <a:pt x="15289" y="14493"/>
                        </a:cubicBezTo>
                        <a:lnTo>
                          <a:pt x="14697" y="14239"/>
                        </a:lnTo>
                        <a:lnTo>
                          <a:pt x="15340" y="14222"/>
                        </a:lnTo>
                        <a:cubicBezTo>
                          <a:pt x="16068" y="14222"/>
                          <a:pt x="16745" y="14104"/>
                          <a:pt x="17372" y="13867"/>
                        </a:cubicBezTo>
                        <a:cubicBezTo>
                          <a:pt x="18150" y="13562"/>
                          <a:pt x="18878" y="13105"/>
                          <a:pt x="19471" y="12512"/>
                        </a:cubicBezTo>
                        <a:cubicBezTo>
                          <a:pt x="19945" y="12038"/>
                          <a:pt x="20317" y="11496"/>
                          <a:pt x="20605" y="10921"/>
                        </a:cubicBezTo>
                        <a:cubicBezTo>
                          <a:pt x="22264" y="7433"/>
                          <a:pt x="20588" y="2862"/>
                          <a:pt x="16965" y="932"/>
                        </a:cubicBezTo>
                        <a:cubicBezTo>
                          <a:pt x="15814" y="305"/>
                          <a:pt x="14493" y="0"/>
                          <a:pt x="131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7" name="Google Shape;1767;p8"/>
                  <p:cNvSpPr/>
                  <p:nvPr/>
                </p:nvSpPr>
                <p:spPr>
                  <a:xfrm>
                    <a:off x="3073725" y="751525"/>
                    <a:ext cx="10175" cy="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" h="695" extrusionOk="0">
                        <a:moveTo>
                          <a:pt x="305" y="1"/>
                        </a:moveTo>
                        <a:cubicBezTo>
                          <a:pt x="254" y="1"/>
                          <a:pt x="204" y="35"/>
                          <a:pt x="187" y="85"/>
                        </a:cubicBezTo>
                        <a:cubicBezTo>
                          <a:pt x="153" y="170"/>
                          <a:pt x="119" y="255"/>
                          <a:pt x="85" y="339"/>
                        </a:cubicBezTo>
                        <a:cubicBezTo>
                          <a:pt x="68" y="373"/>
                          <a:pt x="34" y="424"/>
                          <a:pt x="34" y="475"/>
                        </a:cubicBezTo>
                        <a:cubicBezTo>
                          <a:pt x="17" y="509"/>
                          <a:pt x="0" y="560"/>
                          <a:pt x="0" y="610"/>
                        </a:cubicBezTo>
                        <a:cubicBezTo>
                          <a:pt x="0" y="644"/>
                          <a:pt x="34" y="678"/>
                          <a:pt x="68" y="695"/>
                        </a:cubicBezTo>
                        <a:cubicBezTo>
                          <a:pt x="102" y="695"/>
                          <a:pt x="136" y="678"/>
                          <a:pt x="153" y="644"/>
                        </a:cubicBezTo>
                        <a:cubicBezTo>
                          <a:pt x="187" y="610"/>
                          <a:pt x="204" y="576"/>
                          <a:pt x="221" y="543"/>
                        </a:cubicBezTo>
                        <a:cubicBezTo>
                          <a:pt x="254" y="492"/>
                          <a:pt x="271" y="441"/>
                          <a:pt x="288" y="390"/>
                        </a:cubicBezTo>
                        <a:cubicBezTo>
                          <a:pt x="322" y="306"/>
                          <a:pt x="356" y="221"/>
                          <a:pt x="390" y="136"/>
                        </a:cubicBezTo>
                        <a:cubicBezTo>
                          <a:pt x="407" y="85"/>
                          <a:pt x="356" y="18"/>
                          <a:pt x="30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8" name="Google Shape;1768;p8"/>
                  <p:cNvSpPr/>
                  <p:nvPr/>
                </p:nvSpPr>
                <p:spPr>
                  <a:xfrm>
                    <a:off x="3048750" y="772675"/>
                    <a:ext cx="1060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" h="730" extrusionOk="0">
                        <a:moveTo>
                          <a:pt x="290" y="1"/>
                        </a:moveTo>
                        <a:cubicBezTo>
                          <a:pt x="252" y="1"/>
                          <a:pt x="220" y="19"/>
                          <a:pt x="187" y="52"/>
                        </a:cubicBezTo>
                        <a:cubicBezTo>
                          <a:pt x="136" y="154"/>
                          <a:pt x="85" y="238"/>
                          <a:pt x="51" y="340"/>
                        </a:cubicBezTo>
                        <a:cubicBezTo>
                          <a:pt x="34" y="391"/>
                          <a:pt x="17" y="458"/>
                          <a:pt x="17" y="509"/>
                        </a:cubicBezTo>
                        <a:cubicBezTo>
                          <a:pt x="1" y="526"/>
                          <a:pt x="1" y="560"/>
                          <a:pt x="17" y="577"/>
                        </a:cubicBezTo>
                        <a:cubicBezTo>
                          <a:pt x="17" y="611"/>
                          <a:pt x="34" y="645"/>
                          <a:pt x="51" y="679"/>
                        </a:cubicBezTo>
                        <a:cubicBezTo>
                          <a:pt x="51" y="712"/>
                          <a:pt x="85" y="729"/>
                          <a:pt x="119" y="729"/>
                        </a:cubicBezTo>
                        <a:cubicBezTo>
                          <a:pt x="153" y="729"/>
                          <a:pt x="187" y="712"/>
                          <a:pt x="204" y="679"/>
                        </a:cubicBezTo>
                        <a:cubicBezTo>
                          <a:pt x="221" y="662"/>
                          <a:pt x="238" y="645"/>
                          <a:pt x="238" y="611"/>
                        </a:cubicBezTo>
                        <a:cubicBezTo>
                          <a:pt x="254" y="594"/>
                          <a:pt x="254" y="560"/>
                          <a:pt x="271" y="543"/>
                        </a:cubicBezTo>
                        <a:cubicBezTo>
                          <a:pt x="288" y="492"/>
                          <a:pt x="288" y="458"/>
                          <a:pt x="305" y="408"/>
                        </a:cubicBezTo>
                        <a:cubicBezTo>
                          <a:pt x="305" y="391"/>
                          <a:pt x="305" y="357"/>
                          <a:pt x="322" y="340"/>
                        </a:cubicBezTo>
                        <a:cubicBezTo>
                          <a:pt x="322" y="340"/>
                          <a:pt x="322" y="323"/>
                          <a:pt x="322" y="306"/>
                        </a:cubicBezTo>
                        <a:cubicBezTo>
                          <a:pt x="329" y="306"/>
                          <a:pt x="333" y="306"/>
                          <a:pt x="335" y="305"/>
                        </a:cubicBezTo>
                        <a:lnTo>
                          <a:pt x="335" y="305"/>
                        </a:lnTo>
                        <a:cubicBezTo>
                          <a:pt x="333" y="310"/>
                          <a:pt x="331" y="313"/>
                          <a:pt x="332" y="313"/>
                        </a:cubicBezTo>
                        <a:cubicBezTo>
                          <a:pt x="332" y="313"/>
                          <a:pt x="334" y="311"/>
                          <a:pt x="339" y="306"/>
                        </a:cubicBezTo>
                        <a:cubicBezTo>
                          <a:pt x="356" y="255"/>
                          <a:pt x="373" y="221"/>
                          <a:pt x="390" y="171"/>
                        </a:cubicBezTo>
                        <a:cubicBezTo>
                          <a:pt x="424" y="120"/>
                          <a:pt x="407" y="35"/>
                          <a:pt x="356" y="18"/>
                        </a:cubicBezTo>
                        <a:cubicBezTo>
                          <a:pt x="332" y="6"/>
                          <a:pt x="310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69" name="Google Shape;1769;p8"/>
                  <p:cNvSpPr/>
                  <p:nvPr/>
                </p:nvSpPr>
                <p:spPr>
                  <a:xfrm>
                    <a:off x="3105900" y="754800"/>
                    <a:ext cx="8475" cy="1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581" extrusionOk="0">
                        <a:moveTo>
                          <a:pt x="218" y="1"/>
                        </a:moveTo>
                        <a:cubicBezTo>
                          <a:pt x="164" y="1"/>
                          <a:pt x="116" y="31"/>
                          <a:pt x="102" y="73"/>
                        </a:cubicBezTo>
                        <a:cubicBezTo>
                          <a:pt x="85" y="141"/>
                          <a:pt x="68" y="208"/>
                          <a:pt x="51" y="276"/>
                        </a:cubicBezTo>
                        <a:cubicBezTo>
                          <a:pt x="34" y="293"/>
                          <a:pt x="34" y="327"/>
                          <a:pt x="17" y="361"/>
                        </a:cubicBezTo>
                        <a:cubicBezTo>
                          <a:pt x="17" y="395"/>
                          <a:pt x="17" y="445"/>
                          <a:pt x="0" y="479"/>
                        </a:cubicBezTo>
                        <a:cubicBezTo>
                          <a:pt x="0" y="530"/>
                          <a:pt x="34" y="564"/>
                          <a:pt x="85" y="581"/>
                        </a:cubicBezTo>
                        <a:cubicBezTo>
                          <a:pt x="119" y="581"/>
                          <a:pt x="169" y="564"/>
                          <a:pt x="203" y="530"/>
                        </a:cubicBezTo>
                        <a:cubicBezTo>
                          <a:pt x="220" y="496"/>
                          <a:pt x="237" y="462"/>
                          <a:pt x="254" y="412"/>
                        </a:cubicBezTo>
                        <a:cubicBezTo>
                          <a:pt x="254" y="395"/>
                          <a:pt x="271" y="361"/>
                          <a:pt x="271" y="327"/>
                        </a:cubicBezTo>
                        <a:lnTo>
                          <a:pt x="322" y="141"/>
                        </a:lnTo>
                        <a:cubicBezTo>
                          <a:pt x="339" y="73"/>
                          <a:pt x="305" y="5"/>
                          <a:pt x="254" y="5"/>
                        </a:cubicBezTo>
                        <a:cubicBezTo>
                          <a:pt x="242" y="2"/>
                          <a:pt x="230" y="1"/>
                          <a:pt x="2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0" name="Google Shape;1770;p8"/>
                  <p:cNvSpPr/>
                  <p:nvPr/>
                </p:nvSpPr>
                <p:spPr>
                  <a:xfrm>
                    <a:off x="3107575" y="815875"/>
                    <a:ext cx="7650" cy="1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675" extrusionOk="0">
                        <a:moveTo>
                          <a:pt x="170" y="0"/>
                        </a:moveTo>
                        <a:cubicBezTo>
                          <a:pt x="136" y="0"/>
                          <a:pt x="102" y="17"/>
                          <a:pt x="85" y="34"/>
                        </a:cubicBezTo>
                        <a:cubicBezTo>
                          <a:pt x="52" y="68"/>
                          <a:pt x="35" y="102"/>
                          <a:pt x="35" y="136"/>
                        </a:cubicBezTo>
                        <a:cubicBezTo>
                          <a:pt x="35" y="203"/>
                          <a:pt x="18" y="288"/>
                          <a:pt x="18" y="356"/>
                        </a:cubicBezTo>
                        <a:cubicBezTo>
                          <a:pt x="18" y="407"/>
                          <a:pt x="18" y="440"/>
                          <a:pt x="1" y="474"/>
                        </a:cubicBezTo>
                        <a:cubicBezTo>
                          <a:pt x="1" y="491"/>
                          <a:pt x="18" y="525"/>
                          <a:pt x="18" y="542"/>
                        </a:cubicBezTo>
                        <a:cubicBezTo>
                          <a:pt x="18" y="576"/>
                          <a:pt x="35" y="593"/>
                          <a:pt x="52" y="627"/>
                        </a:cubicBezTo>
                        <a:cubicBezTo>
                          <a:pt x="61" y="656"/>
                          <a:pt x="94" y="674"/>
                          <a:pt x="130" y="674"/>
                        </a:cubicBezTo>
                        <a:cubicBezTo>
                          <a:pt x="156" y="674"/>
                          <a:pt x="183" y="665"/>
                          <a:pt x="204" y="644"/>
                        </a:cubicBezTo>
                        <a:cubicBezTo>
                          <a:pt x="204" y="627"/>
                          <a:pt x="221" y="627"/>
                          <a:pt x="221" y="610"/>
                        </a:cubicBezTo>
                        <a:cubicBezTo>
                          <a:pt x="238" y="593"/>
                          <a:pt x="238" y="576"/>
                          <a:pt x="238" y="559"/>
                        </a:cubicBezTo>
                        <a:cubicBezTo>
                          <a:pt x="255" y="542"/>
                          <a:pt x="255" y="525"/>
                          <a:pt x="272" y="508"/>
                        </a:cubicBezTo>
                        <a:cubicBezTo>
                          <a:pt x="272" y="474"/>
                          <a:pt x="272" y="457"/>
                          <a:pt x="272" y="424"/>
                        </a:cubicBezTo>
                        <a:cubicBezTo>
                          <a:pt x="272" y="407"/>
                          <a:pt x="272" y="390"/>
                          <a:pt x="289" y="373"/>
                        </a:cubicBezTo>
                        <a:cubicBezTo>
                          <a:pt x="289" y="288"/>
                          <a:pt x="306" y="220"/>
                          <a:pt x="306" y="136"/>
                        </a:cubicBezTo>
                        <a:cubicBezTo>
                          <a:pt x="306" y="102"/>
                          <a:pt x="289" y="68"/>
                          <a:pt x="272" y="34"/>
                        </a:cubicBezTo>
                        <a:cubicBezTo>
                          <a:pt x="238" y="17"/>
                          <a:pt x="204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1" name="Google Shape;1771;p8"/>
                  <p:cNvSpPr/>
                  <p:nvPr/>
                </p:nvSpPr>
                <p:spPr>
                  <a:xfrm>
                    <a:off x="3473100" y="803425"/>
                    <a:ext cx="17975" cy="2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" h="885" extrusionOk="0">
                        <a:moveTo>
                          <a:pt x="628" y="1"/>
                        </a:moveTo>
                        <a:cubicBezTo>
                          <a:pt x="591" y="1"/>
                          <a:pt x="557" y="16"/>
                          <a:pt x="533" y="41"/>
                        </a:cubicBezTo>
                        <a:cubicBezTo>
                          <a:pt x="516" y="75"/>
                          <a:pt x="499" y="109"/>
                          <a:pt x="482" y="143"/>
                        </a:cubicBezTo>
                        <a:cubicBezTo>
                          <a:pt x="465" y="160"/>
                          <a:pt x="448" y="194"/>
                          <a:pt x="414" y="210"/>
                        </a:cubicBezTo>
                        <a:cubicBezTo>
                          <a:pt x="363" y="278"/>
                          <a:pt x="329" y="312"/>
                          <a:pt x="296" y="363"/>
                        </a:cubicBezTo>
                        <a:cubicBezTo>
                          <a:pt x="245" y="431"/>
                          <a:pt x="194" y="481"/>
                          <a:pt x="160" y="549"/>
                        </a:cubicBezTo>
                        <a:cubicBezTo>
                          <a:pt x="109" y="617"/>
                          <a:pt x="76" y="668"/>
                          <a:pt x="42" y="735"/>
                        </a:cubicBezTo>
                        <a:cubicBezTo>
                          <a:pt x="0" y="804"/>
                          <a:pt x="60" y="884"/>
                          <a:pt x="129" y="884"/>
                        </a:cubicBezTo>
                        <a:cubicBezTo>
                          <a:pt x="145" y="884"/>
                          <a:pt x="161" y="880"/>
                          <a:pt x="177" y="871"/>
                        </a:cubicBezTo>
                        <a:cubicBezTo>
                          <a:pt x="245" y="820"/>
                          <a:pt x="313" y="786"/>
                          <a:pt x="363" y="735"/>
                        </a:cubicBezTo>
                        <a:cubicBezTo>
                          <a:pt x="414" y="668"/>
                          <a:pt x="465" y="617"/>
                          <a:pt x="516" y="532"/>
                        </a:cubicBezTo>
                        <a:cubicBezTo>
                          <a:pt x="550" y="464"/>
                          <a:pt x="583" y="397"/>
                          <a:pt x="617" y="329"/>
                        </a:cubicBezTo>
                        <a:cubicBezTo>
                          <a:pt x="651" y="261"/>
                          <a:pt x="668" y="194"/>
                          <a:pt x="702" y="143"/>
                        </a:cubicBezTo>
                        <a:cubicBezTo>
                          <a:pt x="719" y="92"/>
                          <a:pt x="719" y="41"/>
                          <a:pt x="668" y="7"/>
                        </a:cubicBezTo>
                        <a:cubicBezTo>
                          <a:pt x="654" y="3"/>
                          <a:pt x="641" y="1"/>
                          <a:pt x="62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2" name="Google Shape;1772;p8"/>
                  <p:cNvSpPr/>
                  <p:nvPr/>
                </p:nvSpPr>
                <p:spPr>
                  <a:xfrm>
                    <a:off x="3403875" y="826025"/>
                    <a:ext cx="15250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" h="357" extrusionOk="0">
                        <a:moveTo>
                          <a:pt x="136" y="1"/>
                        </a:moveTo>
                        <a:cubicBezTo>
                          <a:pt x="119" y="18"/>
                          <a:pt x="102" y="18"/>
                          <a:pt x="68" y="18"/>
                        </a:cubicBezTo>
                        <a:cubicBezTo>
                          <a:pt x="68" y="34"/>
                          <a:pt x="68" y="34"/>
                          <a:pt x="51" y="34"/>
                        </a:cubicBezTo>
                        <a:cubicBezTo>
                          <a:pt x="34" y="51"/>
                          <a:pt x="0" y="85"/>
                          <a:pt x="17" y="136"/>
                        </a:cubicBezTo>
                        <a:cubicBezTo>
                          <a:pt x="34" y="153"/>
                          <a:pt x="34" y="170"/>
                          <a:pt x="68" y="204"/>
                        </a:cubicBezTo>
                        <a:cubicBezTo>
                          <a:pt x="68" y="204"/>
                          <a:pt x="85" y="221"/>
                          <a:pt x="85" y="221"/>
                        </a:cubicBezTo>
                        <a:cubicBezTo>
                          <a:pt x="119" y="238"/>
                          <a:pt x="136" y="255"/>
                          <a:pt x="153" y="271"/>
                        </a:cubicBezTo>
                        <a:cubicBezTo>
                          <a:pt x="170" y="271"/>
                          <a:pt x="186" y="288"/>
                          <a:pt x="203" y="288"/>
                        </a:cubicBezTo>
                        <a:cubicBezTo>
                          <a:pt x="237" y="305"/>
                          <a:pt x="254" y="305"/>
                          <a:pt x="288" y="322"/>
                        </a:cubicBezTo>
                        <a:lnTo>
                          <a:pt x="339" y="322"/>
                        </a:lnTo>
                        <a:lnTo>
                          <a:pt x="440" y="356"/>
                        </a:lnTo>
                        <a:cubicBezTo>
                          <a:pt x="508" y="356"/>
                          <a:pt x="576" y="339"/>
                          <a:pt x="593" y="271"/>
                        </a:cubicBezTo>
                        <a:cubicBezTo>
                          <a:pt x="610" y="238"/>
                          <a:pt x="610" y="221"/>
                          <a:pt x="593" y="187"/>
                        </a:cubicBezTo>
                        <a:cubicBezTo>
                          <a:pt x="593" y="153"/>
                          <a:pt x="576" y="119"/>
                          <a:pt x="542" y="102"/>
                        </a:cubicBezTo>
                        <a:cubicBezTo>
                          <a:pt x="508" y="85"/>
                          <a:pt x="474" y="85"/>
                          <a:pt x="440" y="68"/>
                        </a:cubicBezTo>
                        <a:cubicBezTo>
                          <a:pt x="423" y="51"/>
                          <a:pt x="390" y="34"/>
                          <a:pt x="373" y="34"/>
                        </a:cubicBezTo>
                        <a:cubicBezTo>
                          <a:pt x="356" y="34"/>
                          <a:pt x="339" y="18"/>
                          <a:pt x="322" y="18"/>
                        </a:cubicBezTo>
                        <a:cubicBezTo>
                          <a:pt x="305" y="18"/>
                          <a:pt x="288" y="18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3" name="Google Shape;1773;p8"/>
                  <p:cNvSpPr/>
                  <p:nvPr/>
                </p:nvSpPr>
                <p:spPr>
                  <a:xfrm>
                    <a:off x="3149075" y="659075"/>
                    <a:ext cx="805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449" extrusionOk="0">
                        <a:moveTo>
                          <a:pt x="232" y="1"/>
                        </a:moveTo>
                        <a:cubicBezTo>
                          <a:pt x="210" y="1"/>
                          <a:pt x="181" y="13"/>
                          <a:pt x="169" y="25"/>
                        </a:cubicBezTo>
                        <a:cubicBezTo>
                          <a:pt x="152" y="42"/>
                          <a:pt x="135" y="59"/>
                          <a:pt x="119" y="76"/>
                        </a:cubicBezTo>
                        <a:cubicBezTo>
                          <a:pt x="102" y="93"/>
                          <a:pt x="85" y="110"/>
                          <a:pt x="68" y="143"/>
                        </a:cubicBezTo>
                        <a:cubicBezTo>
                          <a:pt x="51" y="177"/>
                          <a:pt x="34" y="211"/>
                          <a:pt x="17" y="262"/>
                        </a:cubicBezTo>
                        <a:cubicBezTo>
                          <a:pt x="0" y="279"/>
                          <a:pt x="0" y="296"/>
                          <a:pt x="0" y="330"/>
                        </a:cubicBezTo>
                        <a:lnTo>
                          <a:pt x="0" y="347"/>
                        </a:lnTo>
                        <a:cubicBezTo>
                          <a:pt x="17" y="397"/>
                          <a:pt x="51" y="431"/>
                          <a:pt x="85" y="448"/>
                        </a:cubicBezTo>
                        <a:lnTo>
                          <a:pt x="186" y="448"/>
                        </a:lnTo>
                        <a:cubicBezTo>
                          <a:pt x="203" y="431"/>
                          <a:pt x="203" y="431"/>
                          <a:pt x="220" y="414"/>
                        </a:cubicBezTo>
                        <a:cubicBezTo>
                          <a:pt x="237" y="397"/>
                          <a:pt x="254" y="380"/>
                          <a:pt x="254" y="347"/>
                        </a:cubicBezTo>
                        <a:cubicBezTo>
                          <a:pt x="271" y="313"/>
                          <a:pt x="288" y="279"/>
                          <a:pt x="305" y="228"/>
                        </a:cubicBezTo>
                        <a:cubicBezTo>
                          <a:pt x="322" y="211"/>
                          <a:pt x="305" y="177"/>
                          <a:pt x="322" y="143"/>
                        </a:cubicBezTo>
                        <a:cubicBezTo>
                          <a:pt x="322" y="126"/>
                          <a:pt x="322" y="110"/>
                          <a:pt x="322" y="93"/>
                        </a:cubicBezTo>
                        <a:cubicBezTo>
                          <a:pt x="322" y="59"/>
                          <a:pt x="288" y="25"/>
                          <a:pt x="254" y="8"/>
                        </a:cubicBezTo>
                        <a:cubicBezTo>
                          <a:pt x="249" y="3"/>
                          <a:pt x="241" y="1"/>
                          <a:pt x="23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4" name="Google Shape;1774;p8"/>
                  <p:cNvSpPr/>
                  <p:nvPr/>
                </p:nvSpPr>
                <p:spPr>
                  <a:xfrm>
                    <a:off x="3443225" y="351550"/>
                    <a:ext cx="9350" cy="1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" h="407" extrusionOk="0">
                        <a:moveTo>
                          <a:pt x="102" y="0"/>
                        </a:moveTo>
                        <a:cubicBezTo>
                          <a:pt x="85" y="0"/>
                          <a:pt x="68" y="17"/>
                          <a:pt x="52" y="34"/>
                        </a:cubicBezTo>
                        <a:cubicBezTo>
                          <a:pt x="35" y="34"/>
                          <a:pt x="18" y="51"/>
                          <a:pt x="18" y="68"/>
                        </a:cubicBezTo>
                        <a:cubicBezTo>
                          <a:pt x="1" y="85"/>
                          <a:pt x="1" y="102"/>
                          <a:pt x="1" y="119"/>
                        </a:cubicBezTo>
                        <a:cubicBezTo>
                          <a:pt x="1" y="136"/>
                          <a:pt x="1" y="153"/>
                          <a:pt x="1" y="170"/>
                        </a:cubicBezTo>
                        <a:cubicBezTo>
                          <a:pt x="18" y="204"/>
                          <a:pt x="18" y="220"/>
                          <a:pt x="35" y="237"/>
                        </a:cubicBezTo>
                        <a:cubicBezTo>
                          <a:pt x="52" y="254"/>
                          <a:pt x="68" y="288"/>
                          <a:pt x="85" y="305"/>
                        </a:cubicBezTo>
                        <a:cubicBezTo>
                          <a:pt x="102" y="322"/>
                          <a:pt x="102" y="322"/>
                          <a:pt x="119" y="339"/>
                        </a:cubicBezTo>
                        <a:cubicBezTo>
                          <a:pt x="136" y="356"/>
                          <a:pt x="153" y="373"/>
                          <a:pt x="170" y="390"/>
                        </a:cubicBezTo>
                        <a:lnTo>
                          <a:pt x="204" y="390"/>
                        </a:lnTo>
                        <a:cubicBezTo>
                          <a:pt x="221" y="390"/>
                          <a:pt x="221" y="390"/>
                          <a:pt x="238" y="407"/>
                        </a:cubicBezTo>
                        <a:cubicBezTo>
                          <a:pt x="255" y="390"/>
                          <a:pt x="255" y="390"/>
                          <a:pt x="272" y="390"/>
                        </a:cubicBezTo>
                        <a:cubicBezTo>
                          <a:pt x="289" y="390"/>
                          <a:pt x="305" y="390"/>
                          <a:pt x="322" y="373"/>
                        </a:cubicBezTo>
                        <a:cubicBezTo>
                          <a:pt x="322" y="373"/>
                          <a:pt x="339" y="356"/>
                          <a:pt x="339" y="339"/>
                        </a:cubicBezTo>
                        <a:cubicBezTo>
                          <a:pt x="356" y="339"/>
                          <a:pt x="356" y="322"/>
                          <a:pt x="356" y="322"/>
                        </a:cubicBezTo>
                        <a:cubicBezTo>
                          <a:pt x="356" y="305"/>
                          <a:pt x="373" y="288"/>
                          <a:pt x="373" y="288"/>
                        </a:cubicBezTo>
                        <a:cubicBezTo>
                          <a:pt x="373" y="271"/>
                          <a:pt x="373" y="254"/>
                          <a:pt x="356" y="237"/>
                        </a:cubicBezTo>
                        <a:cubicBezTo>
                          <a:pt x="356" y="204"/>
                          <a:pt x="356" y="187"/>
                          <a:pt x="339" y="170"/>
                        </a:cubicBezTo>
                        <a:cubicBezTo>
                          <a:pt x="322" y="153"/>
                          <a:pt x="322" y="153"/>
                          <a:pt x="305" y="136"/>
                        </a:cubicBezTo>
                        <a:cubicBezTo>
                          <a:pt x="289" y="119"/>
                          <a:pt x="272" y="85"/>
                          <a:pt x="255" y="68"/>
                        </a:cubicBezTo>
                        <a:cubicBezTo>
                          <a:pt x="255" y="51"/>
                          <a:pt x="238" y="34"/>
                          <a:pt x="204" y="17"/>
                        </a:cubicBezTo>
                        <a:cubicBezTo>
                          <a:pt x="204" y="17"/>
                          <a:pt x="187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5" name="Google Shape;1775;p8"/>
                  <p:cNvSpPr/>
                  <p:nvPr/>
                </p:nvSpPr>
                <p:spPr>
                  <a:xfrm>
                    <a:off x="3437300" y="292725"/>
                    <a:ext cx="9275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" h="364" extrusionOk="0">
                        <a:moveTo>
                          <a:pt x="119" y="0"/>
                        </a:moveTo>
                        <a:cubicBezTo>
                          <a:pt x="85" y="0"/>
                          <a:pt x="51" y="17"/>
                          <a:pt x="35" y="34"/>
                        </a:cubicBezTo>
                        <a:cubicBezTo>
                          <a:pt x="1" y="51"/>
                          <a:pt x="1" y="85"/>
                          <a:pt x="1" y="119"/>
                        </a:cubicBezTo>
                        <a:cubicBezTo>
                          <a:pt x="1" y="152"/>
                          <a:pt x="1" y="186"/>
                          <a:pt x="35" y="203"/>
                        </a:cubicBezTo>
                        <a:cubicBezTo>
                          <a:pt x="51" y="237"/>
                          <a:pt x="85" y="254"/>
                          <a:pt x="102" y="288"/>
                        </a:cubicBezTo>
                        <a:cubicBezTo>
                          <a:pt x="119" y="305"/>
                          <a:pt x="136" y="322"/>
                          <a:pt x="153" y="322"/>
                        </a:cubicBezTo>
                        <a:cubicBezTo>
                          <a:pt x="170" y="339"/>
                          <a:pt x="187" y="339"/>
                          <a:pt x="204" y="356"/>
                        </a:cubicBezTo>
                        <a:lnTo>
                          <a:pt x="238" y="356"/>
                        </a:lnTo>
                        <a:cubicBezTo>
                          <a:pt x="249" y="361"/>
                          <a:pt x="259" y="363"/>
                          <a:pt x="270" y="363"/>
                        </a:cubicBezTo>
                        <a:cubicBezTo>
                          <a:pt x="325" y="363"/>
                          <a:pt x="370" y="297"/>
                          <a:pt x="356" y="254"/>
                        </a:cubicBezTo>
                        <a:cubicBezTo>
                          <a:pt x="356" y="220"/>
                          <a:pt x="339" y="203"/>
                          <a:pt x="322" y="169"/>
                        </a:cubicBezTo>
                        <a:cubicBezTo>
                          <a:pt x="322" y="152"/>
                          <a:pt x="289" y="135"/>
                          <a:pt x="272" y="119"/>
                        </a:cubicBezTo>
                        <a:cubicBezTo>
                          <a:pt x="255" y="85"/>
                          <a:pt x="221" y="68"/>
                          <a:pt x="204" y="34"/>
                        </a:cubicBezTo>
                        <a:cubicBezTo>
                          <a:pt x="170" y="17"/>
                          <a:pt x="136" y="0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6" name="Google Shape;1776;p8"/>
                  <p:cNvSpPr/>
                  <p:nvPr/>
                </p:nvSpPr>
                <p:spPr>
                  <a:xfrm>
                    <a:off x="3455650" y="311925"/>
                    <a:ext cx="67600" cy="1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" h="7756" extrusionOk="0">
                        <a:moveTo>
                          <a:pt x="145" y="1"/>
                        </a:moveTo>
                        <a:cubicBezTo>
                          <a:pt x="65" y="1"/>
                          <a:pt x="0" y="97"/>
                          <a:pt x="79" y="163"/>
                        </a:cubicBezTo>
                        <a:cubicBezTo>
                          <a:pt x="1095" y="1128"/>
                          <a:pt x="1823" y="2398"/>
                          <a:pt x="2128" y="3769"/>
                        </a:cubicBezTo>
                        <a:cubicBezTo>
                          <a:pt x="2263" y="4396"/>
                          <a:pt x="2297" y="5022"/>
                          <a:pt x="2246" y="5649"/>
                        </a:cubicBezTo>
                        <a:cubicBezTo>
                          <a:pt x="2196" y="6326"/>
                          <a:pt x="2026" y="6935"/>
                          <a:pt x="1823" y="7562"/>
                        </a:cubicBezTo>
                        <a:cubicBezTo>
                          <a:pt x="1790" y="7673"/>
                          <a:pt x="1888" y="7755"/>
                          <a:pt x="1978" y="7755"/>
                        </a:cubicBezTo>
                        <a:cubicBezTo>
                          <a:pt x="2026" y="7755"/>
                          <a:pt x="2071" y="7733"/>
                          <a:pt x="2094" y="7680"/>
                        </a:cubicBezTo>
                        <a:cubicBezTo>
                          <a:pt x="2636" y="6478"/>
                          <a:pt x="2704" y="5005"/>
                          <a:pt x="2450" y="3736"/>
                        </a:cubicBezTo>
                        <a:cubicBezTo>
                          <a:pt x="2145" y="2280"/>
                          <a:pt x="1349" y="976"/>
                          <a:pt x="215" y="28"/>
                        </a:cubicBezTo>
                        <a:cubicBezTo>
                          <a:pt x="192" y="9"/>
                          <a:pt x="168" y="1"/>
                          <a:pt x="14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7" name="Google Shape;1777;p8"/>
                  <p:cNvSpPr/>
                  <p:nvPr/>
                </p:nvSpPr>
                <p:spPr>
                  <a:xfrm>
                    <a:off x="3491050" y="519150"/>
                    <a:ext cx="8925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357" extrusionOk="0">
                        <a:moveTo>
                          <a:pt x="221" y="1"/>
                        </a:moveTo>
                        <a:cubicBezTo>
                          <a:pt x="187" y="1"/>
                          <a:pt x="153" y="18"/>
                          <a:pt x="136" y="52"/>
                        </a:cubicBezTo>
                        <a:cubicBezTo>
                          <a:pt x="102" y="69"/>
                          <a:pt x="86" y="86"/>
                          <a:pt x="69" y="103"/>
                        </a:cubicBezTo>
                        <a:cubicBezTo>
                          <a:pt x="52" y="119"/>
                          <a:pt x="35" y="136"/>
                          <a:pt x="18" y="153"/>
                        </a:cubicBezTo>
                        <a:cubicBezTo>
                          <a:pt x="18" y="170"/>
                          <a:pt x="18" y="204"/>
                          <a:pt x="1" y="221"/>
                        </a:cubicBezTo>
                        <a:cubicBezTo>
                          <a:pt x="1" y="255"/>
                          <a:pt x="1" y="289"/>
                          <a:pt x="35" y="323"/>
                        </a:cubicBezTo>
                        <a:cubicBezTo>
                          <a:pt x="52" y="356"/>
                          <a:pt x="102" y="356"/>
                          <a:pt x="136" y="356"/>
                        </a:cubicBezTo>
                        <a:cubicBezTo>
                          <a:pt x="153" y="340"/>
                          <a:pt x="170" y="340"/>
                          <a:pt x="187" y="323"/>
                        </a:cubicBezTo>
                        <a:cubicBezTo>
                          <a:pt x="221" y="323"/>
                          <a:pt x="238" y="306"/>
                          <a:pt x="255" y="289"/>
                        </a:cubicBezTo>
                        <a:cubicBezTo>
                          <a:pt x="272" y="272"/>
                          <a:pt x="289" y="238"/>
                          <a:pt x="306" y="221"/>
                        </a:cubicBezTo>
                        <a:cubicBezTo>
                          <a:pt x="323" y="221"/>
                          <a:pt x="339" y="204"/>
                          <a:pt x="339" y="187"/>
                        </a:cubicBezTo>
                        <a:cubicBezTo>
                          <a:pt x="339" y="170"/>
                          <a:pt x="356" y="153"/>
                          <a:pt x="356" y="136"/>
                        </a:cubicBezTo>
                        <a:cubicBezTo>
                          <a:pt x="356" y="119"/>
                          <a:pt x="339" y="103"/>
                          <a:pt x="339" y="86"/>
                        </a:cubicBezTo>
                        <a:cubicBezTo>
                          <a:pt x="339" y="69"/>
                          <a:pt x="323" y="52"/>
                          <a:pt x="306" y="52"/>
                        </a:cubicBezTo>
                        <a:cubicBezTo>
                          <a:pt x="289" y="18"/>
                          <a:pt x="255" y="1"/>
                          <a:pt x="22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8" name="Google Shape;1778;p8"/>
                  <p:cNvSpPr/>
                  <p:nvPr/>
                </p:nvSpPr>
                <p:spPr>
                  <a:xfrm>
                    <a:off x="3382275" y="543475"/>
                    <a:ext cx="93850" cy="2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" h="1112" extrusionOk="0">
                        <a:moveTo>
                          <a:pt x="3594" y="0"/>
                        </a:moveTo>
                        <a:cubicBezTo>
                          <a:pt x="3570" y="0"/>
                          <a:pt x="3545" y="8"/>
                          <a:pt x="3522" y="27"/>
                        </a:cubicBezTo>
                        <a:cubicBezTo>
                          <a:pt x="3065" y="416"/>
                          <a:pt x="2490" y="687"/>
                          <a:pt x="1897" y="806"/>
                        </a:cubicBezTo>
                        <a:cubicBezTo>
                          <a:pt x="1681" y="844"/>
                          <a:pt x="1456" y="863"/>
                          <a:pt x="1235" y="863"/>
                        </a:cubicBezTo>
                        <a:cubicBezTo>
                          <a:pt x="1162" y="863"/>
                          <a:pt x="1089" y="861"/>
                          <a:pt x="1017" y="856"/>
                        </a:cubicBezTo>
                        <a:cubicBezTo>
                          <a:pt x="864" y="839"/>
                          <a:pt x="712" y="806"/>
                          <a:pt x="559" y="772"/>
                        </a:cubicBezTo>
                        <a:cubicBezTo>
                          <a:pt x="439" y="742"/>
                          <a:pt x="304" y="684"/>
                          <a:pt x="169" y="684"/>
                        </a:cubicBezTo>
                        <a:cubicBezTo>
                          <a:pt x="152" y="684"/>
                          <a:pt x="136" y="685"/>
                          <a:pt x="119" y="687"/>
                        </a:cubicBezTo>
                        <a:cubicBezTo>
                          <a:pt x="35" y="687"/>
                          <a:pt x="1" y="772"/>
                          <a:pt x="52" y="839"/>
                        </a:cubicBezTo>
                        <a:cubicBezTo>
                          <a:pt x="170" y="958"/>
                          <a:pt x="339" y="992"/>
                          <a:pt x="492" y="1026"/>
                        </a:cubicBezTo>
                        <a:cubicBezTo>
                          <a:pt x="644" y="1060"/>
                          <a:pt x="796" y="1077"/>
                          <a:pt x="949" y="1093"/>
                        </a:cubicBezTo>
                        <a:cubicBezTo>
                          <a:pt x="1069" y="1105"/>
                          <a:pt x="1187" y="1111"/>
                          <a:pt x="1304" y="1111"/>
                        </a:cubicBezTo>
                        <a:cubicBezTo>
                          <a:pt x="1517" y="1111"/>
                          <a:pt x="1729" y="1092"/>
                          <a:pt x="1948" y="1060"/>
                        </a:cubicBezTo>
                        <a:cubicBezTo>
                          <a:pt x="2608" y="958"/>
                          <a:pt x="3201" y="653"/>
                          <a:pt x="3675" y="179"/>
                        </a:cubicBezTo>
                        <a:cubicBezTo>
                          <a:pt x="3754" y="100"/>
                          <a:pt x="3679" y="0"/>
                          <a:pt x="35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79" name="Google Shape;1779;p8"/>
                  <p:cNvSpPr/>
                  <p:nvPr/>
                </p:nvSpPr>
                <p:spPr>
                  <a:xfrm>
                    <a:off x="3335725" y="548375"/>
                    <a:ext cx="7650" cy="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288" extrusionOk="0">
                        <a:moveTo>
                          <a:pt x="68" y="0"/>
                        </a:moveTo>
                        <a:cubicBezTo>
                          <a:pt x="51" y="0"/>
                          <a:pt x="51" y="17"/>
                          <a:pt x="34" y="17"/>
                        </a:cubicBezTo>
                        <a:cubicBezTo>
                          <a:pt x="34" y="34"/>
                          <a:pt x="34" y="34"/>
                          <a:pt x="17" y="51"/>
                        </a:cubicBezTo>
                        <a:cubicBezTo>
                          <a:pt x="17" y="68"/>
                          <a:pt x="0" y="85"/>
                          <a:pt x="0" y="102"/>
                        </a:cubicBezTo>
                        <a:cubicBezTo>
                          <a:pt x="0" y="102"/>
                          <a:pt x="17" y="119"/>
                          <a:pt x="17" y="119"/>
                        </a:cubicBezTo>
                        <a:cubicBezTo>
                          <a:pt x="17" y="136"/>
                          <a:pt x="17" y="153"/>
                          <a:pt x="34" y="169"/>
                        </a:cubicBezTo>
                        <a:cubicBezTo>
                          <a:pt x="51" y="203"/>
                          <a:pt x="85" y="220"/>
                          <a:pt x="102" y="254"/>
                        </a:cubicBezTo>
                        <a:cubicBezTo>
                          <a:pt x="119" y="271"/>
                          <a:pt x="119" y="271"/>
                          <a:pt x="136" y="271"/>
                        </a:cubicBezTo>
                        <a:cubicBezTo>
                          <a:pt x="153" y="288"/>
                          <a:pt x="170" y="288"/>
                          <a:pt x="187" y="288"/>
                        </a:cubicBezTo>
                        <a:cubicBezTo>
                          <a:pt x="204" y="288"/>
                          <a:pt x="220" y="288"/>
                          <a:pt x="220" y="271"/>
                        </a:cubicBezTo>
                        <a:cubicBezTo>
                          <a:pt x="237" y="271"/>
                          <a:pt x="254" y="271"/>
                          <a:pt x="271" y="254"/>
                        </a:cubicBezTo>
                        <a:cubicBezTo>
                          <a:pt x="271" y="254"/>
                          <a:pt x="271" y="237"/>
                          <a:pt x="288" y="237"/>
                        </a:cubicBezTo>
                        <a:cubicBezTo>
                          <a:pt x="288" y="220"/>
                          <a:pt x="305" y="186"/>
                          <a:pt x="305" y="169"/>
                        </a:cubicBezTo>
                        <a:cubicBezTo>
                          <a:pt x="305" y="169"/>
                          <a:pt x="305" y="153"/>
                          <a:pt x="288" y="153"/>
                        </a:cubicBezTo>
                        <a:cubicBezTo>
                          <a:pt x="288" y="119"/>
                          <a:pt x="288" y="102"/>
                          <a:pt x="271" y="85"/>
                        </a:cubicBezTo>
                        <a:cubicBezTo>
                          <a:pt x="237" y="68"/>
                          <a:pt x="204" y="51"/>
                          <a:pt x="187" y="17"/>
                        </a:cubicBezTo>
                        <a:cubicBezTo>
                          <a:pt x="170" y="17"/>
                          <a:pt x="170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1780" name="Google Shape;1780;p8"/>
                  <p:cNvSpPr/>
                  <p:nvPr/>
                </p:nvSpPr>
                <p:spPr>
                  <a:xfrm>
                    <a:off x="3306950" y="529325"/>
                    <a:ext cx="8050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364" extrusionOk="0">
                        <a:moveTo>
                          <a:pt x="102" y="0"/>
                        </a:moveTo>
                        <a:cubicBezTo>
                          <a:pt x="85" y="17"/>
                          <a:pt x="51" y="34"/>
                          <a:pt x="34" y="51"/>
                        </a:cubicBezTo>
                        <a:lnTo>
                          <a:pt x="34" y="68"/>
                        </a:ln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0" y="119"/>
                          <a:pt x="0" y="153"/>
                          <a:pt x="17" y="203"/>
                        </a:cubicBezTo>
                        <a:cubicBezTo>
                          <a:pt x="17" y="220"/>
                          <a:pt x="17" y="237"/>
                          <a:pt x="34" y="254"/>
                        </a:cubicBezTo>
                        <a:cubicBezTo>
                          <a:pt x="34" y="271"/>
                          <a:pt x="51" y="288"/>
                          <a:pt x="51" y="305"/>
                        </a:cubicBezTo>
                        <a:cubicBezTo>
                          <a:pt x="68" y="322"/>
                          <a:pt x="85" y="339"/>
                          <a:pt x="102" y="339"/>
                        </a:cubicBezTo>
                        <a:cubicBezTo>
                          <a:pt x="119" y="356"/>
                          <a:pt x="136" y="356"/>
                          <a:pt x="152" y="356"/>
                        </a:cubicBezTo>
                        <a:cubicBezTo>
                          <a:pt x="158" y="361"/>
                          <a:pt x="164" y="363"/>
                          <a:pt x="169" y="363"/>
                        </a:cubicBezTo>
                        <a:cubicBezTo>
                          <a:pt x="181" y="363"/>
                          <a:pt x="192" y="356"/>
                          <a:pt x="203" y="356"/>
                        </a:cubicBezTo>
                        <a:cubicBezTo>
                          <a:pt x="220" y="356"/>
                          <a:pt x="220" y="356"/>
                          <a:pt x="237" y="339"/>
                        </a:cubicBezTo>
                        <a:cubicBezTo>
                          <a:pt x="254" y="339"/>
                          <a:pt x="288" y="322"/>
                          <a:pt x="288" y="288"/>
                        </a:cubicBezTo>
                        <a:cubicBezTo>
                          <a:pt x="305" y="271"/>
                          <a:pt x="305" y="271"/>
                          <a:pt x="305" y="254"/>
                        </a:cubicBezTo>
                        <a:cubicBezTo>
                          <a:pt x="322" y="237"/>
                          <a:pt x="322" y="203"/>
                          <a:pt x="305" y="186"/>
                        </a:cubicBezTo>
                        <a:cubicBezTo>
                          <a:pt x="305" y="170"/>
                          <a:pt x="288" y="153"/>
                          <a:pt x="288" y="119"/>
                        </a:cubicBezTo>
                        <a:cubicBezTo>
                          <a:pt x="271" y="119"/>
                          <a:pt x="271" y="102"/>
                          <a:pt x="271" y="85"/>
                        </a:cubicBezTo>
                        <a:cubicBezTo>
                          <a:pt x="254" y="68"/>
                          <a:pt x="237" y="34"/>
                          <a:pt x="220" y="34"/>
                        </a:cubicBezTo>
                        <a:lnTo>
                          <a:pt x="203" y="34"/>
                        </a:lnTo>
                        <a:cubicBezTo>
                          <a:pt x="203" y="17"/>
                          <a:pt x="186" y="17"/>
                          <a:pt x="186" y="17"/>
                        </a:cubicBezTo>
                        <a:cubicBezTo>
                          <a:pt x="169" y="17"/>
                          <a:pt x="152" y="0"/>
                          <a:pt x="15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sp>
              <p:nvSpPr>
                <p:cNvPr id="1781" name="Google Shape;1781;p8"/>
                <p:cNvSpPr/>
                <p:nvPr/>
              </p:nvSpPr>
              <p:spPr>
                <a:xfrm rot="10800000" flipH="1">
                  <a:off x="50135" y="4072867"/>
                  <a:ext cx="667990" cy="950772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2552" h="32099" extrusionOk="0">
                      <a:moveTo>
                        <a:pt x="12586" y="3694"/>
                      </a:moveTo>
                      <a:cubicBezTo>
                        <a:pt x="14496" y="3694"/>
                        <a:pt x="16386" y="4876"/>
                        <a:pt x="17117" y="6638"/>
                      </a:cubicBezTo>
                      <a:cubicBezTo>
                        <a:pt x="17303" y="7095"/>
                        <a:pt x="17507" y="7806"/>
                        <a:pt x="17337" y="8517"/>
                      </a:cubicBezTo>
                      <a:cubicBezTo>
                        <a:pt x="17185" y="9160"/>
                        <a:pt x="16745" y="9685"/>
                        <a:pt x="16203" y="9872"/>
                      </a:cubicBezTo>
                      <a:cubicBezTo>
                        <a:pt x="16075" y="9911"/>
                        <a:pt x="15940" y="9930"/>
                        <a:pt x="15807" y="9930"/>
                      </a:cubicBezTo>
                      <a:cubicBezTo>
                        <a:pt x="15429" y="9930"/>
                        <a:pt x="15057" y="9779"/>
                        <a:pt x="14832" y="9516"/>
                      </a:cubicBezTo>
                      <a:cubicBezTo>
                        <a:pt x="15153" y="9347"/>
                        <a:pt x="15390" y="9127"/>
                        <a:pt x="15610" y="8754"/>
                      </a:cubicBezTo>
                      <a:cubicBezTo>
                        <a:pt x="15898" y="8280"/>
                        <a:pt x="15983" y="7704"/>
                        <a:pt x="15797" y="7213"/>
                      </a:cubicBezTo>
                      <a:cubicBezTo>
                        <a:pt x="15610" y="6689"/>
                        <a:pt x="15119" y="6282"/>
                        <a:pt x="14594" y="6215"/>
                      </a:cubicBezTo>
                      <a:cubicBezTo>
                        <a:pt x="14548" y="6210"/>
                        <a:pt x="14501" y="6207"/>
                        <a:pt x="14455" y="6207"/>
                      </a:cubicBezTo>
                      <a:cubicBezTo>
                        <a:pt x="14185" y="6207"/>
                        <a:pt x="13931" y="6290"/>
                        <a:pt x="13714" y="6435"/>
                      </a:cubicBezTo>
                      <a:cubicBezTo>
                        <a:pt x="13680" y="6248"/>
                        <a:pt x="13613" y="6062"/>
                        <a:pt x="13511" y="5893"/>
                      </a:cubicBezTo>
                      <a:cubicBezTo>
                        <a:pt x="13223" y="5334"/>
                        <a:pt x="12681" y="4911"/>
                        <a:pt x="12123" y="4775"/>
                      </a:cubicBezTo>
                      <a:cubicBezTo>
                        <a:pt x="11980" y="4743"/>
                        <a:pt x="11834" y="4728"/>
                        <a:pt x="11686" y="4728"/>
                      </a:cubicBezTo>
                      <a:cubicBezTo>
                        <a:pt x="10904" y="4728"/>
                        <a:pt x="10082" y="5166"/>
                        <a:pt x="9583" y="5893"/>
                      </a:cubicBezTo>
                      <a:cubicBezTo>
                        <a:pt x="8974" y="6790"/>
                        <a:pt x="8923" y="7857"/>
                        <a:pt x="8990" y="8602"/>
                      </a:cubicBezTo>
                      <a:cubicBezTo>
                        <a:pt x="9160" y="10684"/>
                        <a:pt x="10413" y="12597"/>
                        <a:pt x="12190" y="13647"/>
                      </a:cubicBezTo>
                      <a:cubicBezTo>
                        <a:pt x="11822" y="13609"/>
                        <a:pt x="11444" y="13590"/>
                        <a:pt x="11071" y="13590"/>
                      </a:cubicBezTo>
                      <a:cubicBezTo>
                        <a:pt x="10947" y="13590"/>
                        <a:pt x="10823" y="13592"/>
                        <a:pt x="10700" y="13596"/>
                      </a:cubicBezTo>
                      <a:cubicBezTo>
                        <a:pt x="10684" y="13579"/>
                        <a:pt x="10684" y="13579"/>
                        <a:pt x="10667" y="13562"/>
                      </a:cubicBezTo>
                      <a:cubicBezTo>
                        <a:pt x="8686" y="12614"/>
                        <a:pt x="7433" y="10363"/>
                        <a:pt x="7670" y="8212"/>
                      </a:cubicBezTo>
                      <a:cubicBezTo>
                        <a:pt x="7907" y="6028"/>
                        <a:pt x="9685" y="4115"/>
                        <a:pt x="11818" y="3760"/>
                      </a:cubicBezTo>
                      <a:cubicBezTo>
                        <a:pt x="12072" y="3716"/>
                        <a:pt x="12329" y="3694"/>
                        <a:pt x="12586" y="3694"/>
                      </a:cubicBezTo>
                      <a:close/>
                      <a:moveTo>
                        <a:pt x="12161" y="1675"/>
                      </a:moveTo>
                      <a:cubicBezTo>
                        <a:pt x="13206" y="1675"/>
                        <a:pt x="14224" y="1864"/>
                        <a:pt x="15153" y="2253"/>
                      </a:cubicBezTo>
                      <a:cubicBezTo>
                        <a:pt x="17828" y="3370"/>
                        <a:pt x="19657" y="6164"/>
                        <a:pt x="19487" y="8890"/>
                      </a:cubicBezTo>
                      <a:cubicBezTo>
                        <a:pt x="19386" y="10261"/>
                        <a:pt x="18793" y="11412"/>
                        <a:pt x="17862" y="11954"/>
                      </a:cubicBezTo>
                      <a:cubicBezTo>
                        <a:pt x="17693" y="12056"/>
                        <a:pt x="17523" y="12123"/>
                        <a:pt x="17320" y="12174"/>
                      </a:cubicBezTo>
                      <a:cubicBezTo>
                        <a:pt x="17405" y="12123"/>
                        <a:pt x="17490" y="12073"/>
                        <a:pt x="17557" y="12022"/>
                      </a:cubicBezTo>
                      <a:cubicBezTo>
                        <a:pt x="18031" y="11683"/>
                        <a:pt x="18421" y="11226"/>
                        <a:pt x="18675" y="10718"/>
                      </a:cubicBezTo>
                      <a:cubicBezTo>
                        <a:pt x="19250" y="9584"/>
                        <a:pt x="19233" y="8263"/>
                        <a:pt x="18946" y="7061"/>
                      </a:cubicBezTo>
                      <a:cubicBezTo>
                        <a:pt x="18932" y="7008"/>
                        <a:pt x="18896" y="6986"/>
                        <a:pt x="18857" y="6986"/>
                      </a:cubicBezTo>
                      <a:cubicBezTo>
                        <a:pt x="18797" y="6986"/>
                        <a:pt x="18732" y="7040"/>
                        <a:pt x="18742" y="7112"/>
                      </a:cubicBezTo>
                      <a:cubicBezTo>
                        <a:pt x="18929" y="8246"/>
                        <a:pt x="18963" y="9482"/>
                        <a:pt x="18438" y="10532"/>
                      </a:cubicBezTo>
                      <a:cubicBezTo>
                        <a:pt x="18201" y="11023"/>
                        <a:pt x="17845" y="11446"/>
                        <a:pt x="17405" y="11768"/>
                      </a:cubicBezTo>
                      <a:cubicBezTo>
                        <a:pt x="17016" y="12056"/>
                        <a:pt x="16609" y="12174"/>
                        <a:pt x="16152" y="12259"/>
                      </a:cubicBezTo>
                      <a:cubicBezTo>
                        <a:pt x="15932" y="12242"/>
                        <a:pt x="15712" y="12174"/>
                        <a:pt x="15492" y="12106"/>
                      </a:cubicBezTo>
                      <a:cubicBezTo>
                        <a:pt x="15644" y="12089"/>
                        <a:pt x="15797" y="12073"/>
                        <a:pt x="15915" y="12056"/>
                      </a:cubicBezTo>
                      <a:cubicBezTo>
                        <a:pt x="16338" y="11988"/>
                        <a:pt x="16762" y="11852"/>
                        <a:pt x="17117" y="11632"/>
                      </a:cubicBezTo>
                      <a:cubicBezTo>
                        <a:pt x="17913" y="11175"/>
                        <a:pt x="18455" y="10312"/>
                        <a:pt x="18573" y="9414"/>
                      </a:cubicBezTo>
                      <a:cubicBezTo>
                        <a:pt x="18583" y="9322"/>
                        <a:pt x="18507" y="9261"/>
                        <a:pt x="18441" y="9261"/>
                      </a:cubicBezTo>
                      <a:cubicBezTo>
                        <a:pt x="18398" y="9261"/>
                        <a:pt x="18360" y="9287"/>
                        <a:pt x="18353" y="9347"/>
                      </a:cubicBezTo>
                      <a:cubicBezTo>
                        <a:pt x="18201" y="10210"/>
                        <a:pt x="17693" y="10955"/>
                        <a:pt x="16948" y="11412"/>
                      </a:cubicBezTo>
                      <a:cubicBezTo>
                        <a:pt x="16609" y="11615"/>
                        <a:pt x="16237" y="11751"/>
                        <a:pt x="15847" y="11802"/>
                      </a:cubicBezTo>
                      <a:cubicBezTo>
                        <a:pt x="15785" y="11807"/>
                        <a:pt x="15723" y="11809"/>
                        <a:pt x="15661" y="11809"/>
                      </a:cubicBezTo>
                      <a:cubicBezTo>
                        <a:pt x="15537" y="11809"/>
                        <a:pt x="15413" y="11802"/>
                        <a:pt x="15289" y="11802"/>
                      </a:cubicBezTo>
                      <a:cubicBezTo>
                        <a:pt x="15143" y="11787"/>
                        <a:pt x="14997" y="11747"/>
                        <a:pt x="14852" y="11747"/>
                      </a:cubicBezTo>
                      <a:cubicBezTo>
                        <a:pt x="14828" y="11747"/>
                        <a:pt x="14804" y="11748"/>
                        <a:pt x="14781" y="11751"/>
                      </a:cubicBezTo>
                      <a:cubicBezTo>
                        <a:pt x="14510" y="11582"/>
                        <a:pt x="14273" y="11361"/>
                        <a:pt x="14070" y="11107"/>
                      </a:cubicBezTo>
                      <a:lnTo>
                        <a:pt x="14070" y="11107"/>
                      </a:lnTo>
                      <a:cubicBezTo>
                        <a:pt x="14103" y="11124"/>
                        <a:pt x="14137" y="11158"/>
                        <a:pt x="14171" y="11175"/>
                      </a:cubicBezTo>
                      <a:cubicBezTo>
                        <a:pt x="14290" y="11243"/>
                        <a:pt x="14425" y="11328"/>
                        <a:pt x="14561" y="11378"/>
                      </a:cubicBezTo>
                      <a:cubicBezTo>
                        <a:pt x="14696" y="11412"/>
                        <a:pt x="14848" y="11446"/>
                        <a:pt x="15001" y="11463"/>
                      </a:cubicBezTo>
                      <a:cubicBezTo>
                        <a:pt x="15072" y="11469"/>
                        <a:pt x="15142" y="11471"/>
                        <a:pt x="15213" y="11471"/>
                      </a:cubicBezTo>
                      <a:cubicBezTo>
                        <a:pt x="15765" y="11471"/>
                        <a:pt x="16304" y="11305"/>
                        <a:pt x="16829" y="11124"/>
                      </a:cubicBezTo>
                      <a:cubicBezTo>
                        <a:pt x="16905" y="11094"/>
                        <a:pt x="16886" y="10984"/>
                        <a:pt x="16821" y="10984"/>
                      </a:cubicBezTo>
                      <a:cubicBezTo>
                        <a:pt x="16813" y="10984"/>
                        <a:pt x="16805" y="10985"/>
                        <a:pt x="16795" y="10989"/>
                      </a:cubicBezTo>
                      <a:cubicBezTo>
                        <a:pt x="16306" y="11111"/>
                        <a:pt x="15788" y="11248"/>
                        <a:pt x="15281" y="11248"/>
                      </a:cubicBezTo>
                      <a:cubicBezTo>
                        <a:pt x="15227" y="11248"/>
                        <a:pt x="15173" y="11246"/>
                        <a:pt x="15119" y="11243"/>
                      </a:cubicBezTo>
                      <a:cubicBezTo>
                        <a:pt x="14848" y="11226"/>
                        <a:pt x="14594" y="11141"/>
                        <a:pt x="14341" y="11057"/>
                      </a:cubicBezTo>
                      <a:cubicBezTo>
                        <a:pt x="14205" y="11023"/>
                        <a:pt x="14070" y="10921"/>
                        <a:pt x="13968" y="10820"/>
                      </a:cubicBezTo>
                      <a:cubicBezTo>
                        <a:pt x="13883" y="10735"/>
                        <a:pt x="13833" y="10583"/>
                        <a:pt x="13714" y="10515"/>
                      </a:cubicBezTo>
                      <a:cubicBezTo>
                        <a:pt x="13714" y="10498"/>
                        <a:pt x="13697" y="10498"/>
                        <a:pt x="13697" y="10498"/>
                      </a:cubicBezTo>
                      <a:cubicBezTo>
                        <a:pt x="13663" y="10430"/>
                        <a:pt x="13629" y="10363"/>
                        <a:pt x="13613" y="10312"/>
                      </a:cubicBezTo>
                      <a:lnTo>
                        <a:pt x="13613" y="10312"/>
                      </a:lnTo>
                      <a:cubicBezTo>
                        <a:pt x="13900" y="10667"/>
                        <a:pt x="14290" y="10938"/>
                        <a:pt x="14730" y="11091"/>
                      </a:cubicBezTo>
                      <a:cubicBezTo>
                        <a:pt x="14746" y="11095"/>
                        <a:pt x="14761" y="11098"/>
                        <a:pt x="14775" y="11098"/>
                      </a:cubicBezTo>
                      <a:cubicBezTo>
                        <a:pt x="14907" y="11098"/>
                        <a:pt x="14935" y="10899"/>
                        <a:pt x="14798" y="10854"/>
                      </a:cubicBezTo>
                      <a:cubicBezTo>
                        <a:pt x="14408" y="10684"/>
                        <a:pt x="14053" y="10396"/>
                        <a:pt x="13799" y="10041"/>
                      </a:cubicBezTo>
                      <a:cubicBezTo>
                        <a:pt x="13680" y="9872"/>
                        <a:pt x="13562" y="9685"/>
                        <a:pt x="13511" y="9482"/>
                      </a:cubicBezTo>
                      <a:cubicBezTo>
                        <a:pt x="13477" y="9381"/>
                        <a:pt x="13460" y="9296"/>
                        <a:pt x="13443" y="9194"/>
                      </a:cubicBezTo>
                      <a:cubicBezTo>
                        <a:pt x="13409" y="9076"/>
                        <a:pt x="13409" y="8957"/>
                        <a:pt x="13342" y="8856"/>
                      </a:cubicBezTo>
                      <a:cubicBezTo>
                        <a:pt x="13342" y="8839"/>
                        <a:pt x="13325" y="8822"/>
                        <a:pt x="13325" y="8822"/>
                      </a:cubicBezTo>
                      <a:cubicBezTo>
                        <a:pt x="13325" y="8280"/>
                        <a:pt x="13409" y="7738"/>
                        <a:pt x="13613" y="7230"/>
                      </a:cubicBezTo>
                      <a:cubicBezTo>
                        <a:pt x="13629" y="7213"/>
                        <a:pt x="13646" y="7197"/>
                        <a:pt x="13646" y="7180"/>
                      </a:cubicBezTo>
                      <a:cubicBezTo>
                        <a:pt x="13773" y="6864"/>
                        <a:pt x="14120" y="6651"/>
                        <a:pt x="14468" y="6651"/>
                      </a:cubicBezTo>
                      <a:cubicBezTo>
                        <a:pt x="14493" y="6651"/>
                        <a:pt x="14518" y="6652"/>
                        <a:pt x="14544" y="6655"/>
                      </a:cubicBezTo>
                      <a:cubicBezTo>
                        <a:pt x="14916" y="6706"/>
                        <a:pt x="15255" y="6993"/>
                        <a:pt x="15373" y="7366"/>
                      </a:cubicBezTo>
                      <a:cubicBezTo>
                        <a:pt x="15509" y="7721"/>
                        <a:pt x="15458" y="8162"/>
                        <a:pt x="15238" y="8517"/>
                      </a:cubicBezTo>
                      <a:cubicBezTo>
                        <a:pt x="15001" y="8890"/>
                        <a:pt x="14781" y="9076"/>
                        <a:pt x="14425" y="9211"/>
                      </a:cubicBezTo>
                      <a:cubicBezTo>
                        <a:pt x="14357" y="9228"/>
                        <a:pt x="14307" y="9262"/>
                        <a:pt x="14290" y="9330"/>
                      </a:cubicBezTo>
                      <a:cubicBezTo>
                        <a:pt x="14256" y="9397"/>
                        <a:pt x="14273" y="9448"/>
                        <a:pt x="14290" y="9516"/>
                      </a:cubicBezTo>
                      <a:cubicBezTo>
                        <a:pt x="14566" y="10054"/>
                        <a:pt x="15177" y="10379"/>
                        <a:pt x="15802" y="10379"/>
                      </a:cubicBezTo>
                      <a:cubicBezTo>
                        <a:pt x="15982" y="10379"/>
                        <a:pt x="16164" y="10352"/>
                        <a:pt x="16338" y="10295"/>
                      </a:cubicBezTo>
                      <a:cubicBezTo>
                        <a:pt x="17032" y="10058"/>
                        <a:pt x="17591" y="9414"/>
                        <a:pt x="17777" y="8619"/>
                      </a:cubicBezTo>
                      <a:cubicBezTo>
                        <a:pt x="17930" y="7958"/>
                        <a:pt x="17845" y="7213"/>
                        <a:pt x="17523" y="6468"/>
                      </a:cubicBezTo>
                      <a:cubicBezTo>
                        <a:pt x="16732" y="4542"/>
                        <a:pt x="14663" y="3248"/>
                        <a:pt x="12572" y="3248"/>
                      </a:cubicBezTo>
                      <a:cubicBezTo>
                        <a:pt x="12292" y="3248"/>
                        <a:pt x="12011" y="3271"/>
                        <a:pt x="11733" y="3319"/>
                      </a:cubicBezTo>
                      <a:cubicBezTo>
                        <a:pt x="9431" y="3709"/>
                        <a:pt x="7484" y="5791"/>
                        <a:pt x="7230" y="8162"/>
                      </a:cubicBezTo>
                      <a:cubicBezTo>
                        <a:pt x="6993" y="10278"/>
                        <a:pt x="8110" y="12496"/>
                        <a:pt x="9922" y="13647"/>
                      </a:cubicBezTo>
                      <a:cubicBezTo>
                        <a:pt x="9397" y="13715"/>
                        <a:pt x="8906" y="13799"/>
                        <a:pt x="8398" y="13935"/>
                      </a:cubicBezTo>
                      <a:cubicBezTo>
                        <a:pt x="7975" y="13613"/>
                        <a:pt x="7551" y="13241"/>
                        <a:pt x="7162" y="12801"/>
                      </a:cubicBezTo>
                      <a:cubicBezTo>
                        <a:pt x="7145" y="12750"/>
                        <a:pt x="7128" y="12682"/>
                        <a:pt x="7111" y="12614"/>
                      </a:cubicBezTo>
                      <a:cubicBezTo>
                        <a:pt x="7094" y="12513"/>
                        <a:pt x="7077" y="12411"/>
                        <a:pt x="7060" y="12310"/>
                      </a:cubicBezTo>
                      <a:cubicBezTo>
                        <a:pt x="7027" y="12106"/>
                        <a:pt x="6993" y="11903"/>
                        <a:pt x="6976" y="11700"/>
                      </a:cubicBezTo>
                      <a:cubicBezTo>
                        <a:pt x="6942" y="11294"/>
                        <a:pt x="6908" y="10887"/>
                        <a:pt x="6925" y="10481"/>
                      </a:cubicBezTo>
                      <a:cubicBezTo>
                        <a:pt x="6925" y="10435"/>
                        <a:pt x="6889" y="10408"/>
                        <a:pt x="6854" y="10408"/>
                      </a:cubicBezTo>
                      <a:cubicBezTo>
                        <a:pt x="6825" y="10408"/>
                        <a:pt x="6797" y="10426"/>
                        <a:pt x="6790" y="10464"/>
                      </a:cubicBezTo>
                      <a:cubicBezTo>
                        <a:pt x="6722" y="10870"/>
                        <a:pt x="6671" y="11294"/>
                        <a:pt x="6688" y="11717"/>
                      </a:cubicBezTo>
                      <a:cubicBezTo>
                        <a:pt x="6688" y="11920"/>
                        <a:pt x="6705" y="12123"/>
                        <a:pt x="6739" y="12310"/>
                      </a:cubicBezTo>
                      <a:cubicBezTo>
                        <a:pt x="6620" y="12174"/>
                        <a:pt x="6519" y="12022"/>
                        <a:pt x="6417" y="11886"/>
                      </a:cubicBezTo>
                      <a:cubicBezTo>
                        <a:pt x="6400" y="11615"/>
                        <a:pt x="6366" y="11345"/>
                        <a:pt x="6366" y="11074"/>
                      </a:cubicBezTo>
                      <a:cubicBezTo>
                        <a:pt x="6383" y="10735"/>
                        <a:pt x="6400" y="10413"/>
                        <a:pt x="6434" y="10075"/>
                      </a:cubicBezTo>
                      <a:cubicBezTo>
                        <a:pt x="6519" y="9431"/>
                        <a:pt x="6671" y="8805"/>
                        <a:pt x="6891" y="8195"/>
                      </a:cubicBezTo>
                      <a:cubicBezTo>
                        <a:pt x="6921" y="8115"/>
                        <a:pt x="6862" y="8065"/>
                        <a:pt x="6799" y="8065"/>
                      </a:cubicBezTo>
                      <a:cubicBezTo>
                        <a:pt x="6755" y="8065"/>
                        <a:pt x="6709" y="8089"/>
                        <a:pt x="6688" y="8145"/>
                      </a:cubicBezTo>
                      <a:cubicBezTo>
                        <a:pt x="6451" y="8771"/>
                        <a:pt x="6282" y="9414"/>
                        <a:pt x="6180" y="10075"/>
                      </a:cubicBezTo>
                      <a:cubicBezTo>
                        <a:pt x="6146" y="10396"/>
                        <a:pt x="6112" y="10718"/>
                        <a:pt x="6112" y="11040"/>
                      </a:cubicBezTo>
                      <a:cubicBezTo>
                        <a:pt x="6095" y="11158"/>
                        <a:pt x="6095" y="11277"/>
                        <a:pt x="6095" y="11378"/>
                      </a:cubicBezTo>
                      <a:cubicBezTo>
                        <a:pt x="5943" y="11141"/>
                        <a:pt x="5824" y="10887"/>
                        <a:pt x="5706" y="10616"/>
                      </a:cubicBezTo>
                      <a:cubicBezTo>
                        <a:pt x="5808" y="9127"/>
                        <a:pt x="6282" y="7586"/>
                        <a:pt x="7247" y="6418"/>
                      </a:cubicBezTo>
                      <a:cubicBezTo>
                        <a:pt x="7299" y="6366"/>
                        <a:pt x="7251" y="6294"/>
                        <a:pt x="7195" y="6294"/>
                      </a:cubicBezTo>
                      <a:cubicBezTo>
                        <a:pt x="7178" y="6294"/>
                        <a:pt x="7161" y="6300"/>
                        <a:pt x="7145" y="6316"/>
                      </a:cubicBezTo>
                      <a:cubicBezTo>
                        <a:pt x="6637" y="6926"/>
                        <a:pt x="6180" y="7586"/>
                        <a:pt x="5875" y="8314"/>
                      </a:cubicBezTo>
                      <a:cubicBezTo>
                        <a:pt x="5655" y="8839"/>
                        <a:pt x="5520" y="9397"/>
                        <a:pt x="5435" y="9956"/>
                      </a:cubicBezTo>
                      <a:cubicBezTo>
                        <a:pt x="5333" y="9651"/>
                        <a:pt x="5249" y="9313"/>
                        <a:pt x="5198" y="8991"/>
                      </a:cubicBezTo>
                      <a:cubicBezTo>
                        <a:pt x="5909" y="7078"/>
                        <a:pt x="7281" y="5419"/>
                        <a:pt x="9024" y="4403"/>
                      </a:cubicBezTo>
                      <a:cubicBezTo>
                        <a:pt x="9124" y="4346"/>
                        <a:pt x="9068" y="4218"/>
                        <a:pt x="8978" y="4218"/>
                      </a:cubicBezTo>
                      <a:cubicBezTo>
                        <a:pt x="8961" y="4218"/>
                        <a:pt x="8942" y="4223"/>
                        <a:pt x="8923" y="4234"/>
                      </a:cubicBezTo>
                      <a:cubicBezTo>
                        <a:pt x="7213" y="5131"/>
                        <a:pt x="5875" y="6587"/>
                        <a:pt x="5130" y="8365"/>
                      </a:cubicBezTo>
                      <a:cubicBezTo>
                        <a:pt x="5113" y="8043"/>
                        <a:pt x="5130" y="7687"/>
                        <a:pt x="5164" y="7349"/>
                      </a:cubicBezTo>
                      <a:cubicBezTo>
                        <a:pt x="5198" y="7163"/>
                        <a:pt x="5232" y="6976"/>
                        <a:pt x="5266" y="6790"/>
                      </a:cubicBezTo>
                      <a:cubicBezTo>
                        <a:pt x="6163" y="5673"/>
                        <a:pt x="7213" y="4725"/>
                        <a:pt x="8483" y="4047"/>
                      </a:cubicBezTo>
                      <a:cubicBezTo>
                        <a:pt x="9854" y="3302"/>
                        <a:pt x="11310" y="2964"/>
                        <a:pt x="12851" y="2879"/>
                      </a:cubicBezTo>
                      <a:cubicBezTo>
                        <a:pt x="12952" y="2879"/>
                        <a:pt x="12952" y="2727"/>
                        <a:pt x="12851" y="2710"/>
                      </a:cubicBezTo>
                      <a:cubicBezTo>
                        <a:pt x="12721" y="2703"/>
                        <a:pt x="12591" y="2699"/>
                        <a:pt x="12461" y="2699"/>
                      </a:cubicBezTo>
                      <a:cubicBezTo>
                        <a:pt x="11056" y="2699"/>
                        <a:pt x="9604" y="3109"/>
                        <a:pt x="8364" y="3760"/>
                      </a:cubicBezTo>
                      <a:cubicBezTo>
                        <a:pt x="7247" y="4335"/>
                        <a:pt x="6214" y="5131"/>
                        <a:pt x="5418" y="6130"/>
                      </a:cubicBezTo>
                      <a:cubicBezTo>
                        <a:pt x="5537" y="5740"/>
                        <a:pt x="5689" y="5334"/>
                        <a:pt x="5875" y="4962"/>
                      </a:cubicBezTo>
                      <a:cubicBezTo>
                        <a:pt x="6282" y="4623"/>
                        <a:pt x="6637" y="4268"/>
                        <a:pt x="7111" y="3997"/>
                      </a:cubicBezTo>
                      <a:cubicBezTo>
                        <a:pt x="7568" y="3726"/>
                        <a:pt x="8059" y="3523"/>
                        <a:pt x="8550" y="3336"/>
                      </a:cubicBezTo>
                      <a:cubicBezTo>
                        <a:pt x="9465" y="2981"/>
                        <a:pt x="10447" y="2676"/>
                        <a:pt x="11428" y="2558"/>
                      </a:cubicBezTo>
                      <a:cubicBezTo>
                        <a:pt x="11760" y="2518"/>
                        <a:pt x="12095" y="2497"/>
                        <a:pt x="12431" y="2497"/>
                      </a:cubicBezTo>
                      <a:cubicBezTo>
                        <a:pt x="14087" y="2497"/>
                        <a:pt x="15751" y="3000"/>
                        <a:pt x="16948" y="4183"/>
                      </a:cubicBezTo>
                      <a:cubicBezTo>
                        <a:pt x="16969" y="4208"/>
                        <a:pt x="16993" y="4219"/>
                        <a:pt x="17017" y="4219"/>
                      </a:cubicBezTo>
                      <a:cubicBezTo>
                        <a:pt x="17086" y="4219"/>
                        <a:pt x="17147" y="4124"/>
                        <a:pt x="17083" y="4047"/>
                      </a:cubicBezTo>
                      <a:cubicBezTo>
                        <a:pt x="15853" y="2719"/>
                        <a:pt x="14195" y="2221"/>
                        <a:pt x="12480" y="2221"/>
                      </a:cubicBezTo>
                      <a:cubicBezTo>
                        <a:pt x="10940" y="2221"/>
                        <a:pt x="9354" y="2623"/>
                        <a:pt x="7992" y="3184"/>
                      </a:cubicBezTo>
                      <a:cubicBezTo>
                        <a:pt x="7534" y="3387"/>
                        <a:pt x="7077" y="3607"/>
                        <a:pt x="6654" y="3895"/>
                      </a:cubicBezTo>
                      <a:cubicBezTo>
                        <a:pt x="6552" y="3963"/>
                        <a:pt x="6451" y="4014"/>
                        <a:pt x="6366" y="4081"/>
                      </a:cubicBezTo>
                      <a:cubicBezTo>
                        <a:pt x="6569" y="3777"/>
                        <a:pt x="6790" y="3489"/>
                        <a:pt x="7027" y="3201"/>
                      </a:cubicBezTo>
                      <a:cubicBezTo>
                        <a:pt x="8622" y="2197"/>
                        <a:pt x="10428" y="1675"/>
                        <a:pt x="12161" y="1675"/>
                      </a:cubicBezTo>
                      <a:close/>
                      <a:moveTo>
                        <a:pt x="13297" y="448"/>
                      </a:moveTo>
                      <a:cubicBezTo>
                        <a:pt x="14582" y="448"/>
                        <a:pt x="15847" y="743"/>
                        <a:pt x="16965" y="1339"/>
                      </a:cubicBezTo>
                      <a:cubicBezTo>
                        <a:pt x="20452" y="3184"/>
                        <a:pt x="22044" y="7586"/>
                        <a:pt x="20469" y="10921"/>
                      </a:cubicBezTo>
                      <a:cubicBezTo>
                        <a:pt x="19860" y="12191"/>
                        <a:pt x="18742" y="13207"/>
                        <a:pt x="17405" y="13715"/>
                      </a:cubicBezTo>
                      <a:cubicBezTo>
                        <a:pt x="16767" y="13952"/>
                        <a:pt x="16085" y="14071"/>
                        <a:pt x="15400" y="14071"/>
                      </a:cubicBezTo>
                      <a:cubicBezTo>
                        <a:pt x="14667" y="14071"/>
                        <a:pt x="13931" y="13935"/>
                        <a:pt x="13240" y="13664"/>
                      </a:cubicBezTo>
                      <a:cubicBezTo>
                        <a:pt x="11158" y="12851"/>
                        <a:pt x="9617" y="10803"/>
                        <a:pt x="9431" y="8568"/>
                      </a:cubicBezTo>
                      <a:cubicBezTo>
                        <a:pt x="9397" y="8229"/>
                        <a:pt x="9397" y="7789"/>
                        <a:pt x="9481" y="7366"/>
                      </a:cubicBezTo>
                      <a:cubicBezTo>
                        <a:pt x="9532" y="7704"/>
                        <a:pt x="9617" y="8043"/>
                        <a:pt x="9718" y="8365"/>
                      </a:cubicBezTo>
                      <a:cubicBezTo>
                        <a:pt x="9739" y="8419"/>
                        <a:pt x="9784" y="8443"/>
                        <a:pt x="9828" y="8443"/>
                      </a:cubicBezTo>
                      <a:cubicBezTo>
                        <a:pt x="9894" y="8443"/>
                        <a:pt x="9959" y="8388"/>
                        <a:pt x="9939" y="8297"/>
                      </a:cubicBezTo>
                      <a:cubicBezTo>
                        <a:pt x="9888" y="7975"/>
                        <a:pt x="9837" y="7654"/>
                        <a:pt x="9803" y="7332"/>
                      </a:cubicBezTo>
                      <a:cubicBezTo>
                        <a:pt x="9769" y="7044"/>
                        <a:pt x="9769" y="6756"/>
                        <a:pt x="9769" y="6485"/>
                      </a:cubicBezTo>
                      <a:cubicBezTo>
                        <a:pt x="9820" y="6367"/>
                        <a:pt x="9888" y="6248"/>
                        <a:pt x="9956" y="6147"/>
                      </a:cubicBezTo>
                      <a:cubicBezTo>
                        <a:pt x="9989" y="6096"/>
                        <a:pt x="10040" y="6045"/>
                        <a:pt x="10091" y="5994"/>
                      </a:cubicBezTo>
                      <a:lnTo>
                        <a:pt x="10091" y="5994"/>
                      </a:lnTo>
                      <a:cubicBezTo>
                        <a:pt x="10074" y="6401"/>
                        <a:pt x="10074" y="6824"/>
                        <a:pt x="10091" y="7247"/>
                      </a:cubicBezTo>
                      <a:cubicBezTo>
                        <a:pt x="10125" y="7840"/>
                        <a:pt x="10176" y="8449"/>
                        <a:pt x="10345" y="9025"/>
                      </a:cubicBezTo>
                      <a:cubicBezTo>
                        <a:pt x="10353" y="9063"/>
                        <a:pt x="10384" y="9081"/>
                        <a:pt x="10415" y="9081"/>
                      </a:cubicBezTo>
                      <a:cubicBezTo>
                        <a:pt x="10453" y="9081"/>
                        <a:pt x="10490" y="9055"/>
                        <a:pt x="10480" y="9008"/>
                      </a:cubicBezTo>
                      <a:cubicBezTo>
                        <a:pt x="10447" y="8416"/>
                        <a:pt x="10379" y="7823"/>
                        <a:pt x="10379" y="7230"/>
                      </a:cubicBezTo>
                      <a:cubicBezTo>
                        <a:pt x="10362" y="6689"/>
                        <a:pt x="10396" y="6147"/>
                        <a:pt x="10463" y="5622"/>
                      </a:cubicBezTo>
                      <a:cubicBezTo>
                        <a:pt x="10599" y="5520"/>
                        <a:pt x="10734" y="5436"/>
                        <a:pt x="10887" y="5368"/>
                      </a:cubicBezTo>
                      <a:lnTo>
                        <a:pt x="10887" y="5368"/>
                      </a:lnTo>
                      <a:cubicBezTo>
                        <a:pt x="10734" y="6079"/>
                        <a:pt x="10684" y="6790"/>
                        <a:pt x="10684" y="7518"/>
                      </a:cubicBezTo>
                      <a:cubicBezTo>
                        <a:pt x="10684" y="8331"/>
                        <a:pt x="10751" y="9160"/>
                        <a:pt x="10988" y="9939"/>
                      </a:cubicBezTo>
                      <a:cubicBezTo>
                        <a:pt x="11002" y="10001"/>
                        <a:pt x="11043" y="10026"/>
                        <a:pt x="11086" y="10026"/>
                      </a:cubicBezTo>
                      <a:cubicBezTo>
                        <a:pt x="11150" y="10026"/>
                        <a:pt x="11219" y="9969"/>
                        <a:pt x="11208" y="9888"/>
                      </a:cubicBezTo>
                      <a:cubicBezTo>
                        <a:pt x="11090" y="9110"/>
                        <a:pt x="10971" y="8314"/>
                        <a:pt x="10988" y="7518"/>
                      </a:cubicBezTo>
                      <a:cubicBezTo>
                        <a:pt x="11005" y="6756"/>
                        <a:pt x="11124" y="5978"/>
                        <a:pt x="11293" y="5233"/>
                      </a:cubicBezTo>
                      <a:cubicBezTo>
                        <a:pt x="11412" y="5199"/>
                        <a:pt x="11530" y="5182"/>
                        <a:pt x="11649" y="5182"/>
                      </a:cubicBezTo>
                      <a:cubicBezTo>
                        <a:pt x="11378" y="6079"/>
                        <a:pt x="11293" y="7010"/>
                        <a:pt x="11310" y="7941"/>
                      </a:cubicBezTo>
                      <a:cubicBezTo>
                        <a:pt x="11327" y="8416"/>
                        <a:pt x="11378" y="8923"/>
                        <a:pt x="11479" y="9381"/>
                      </a:cubicBezTo>
                      <a:cubicBezTo>
                        <a:pt x="11547" y="9635"/>
                        <a:pt x="11632" y="9888"/>
                        <a:pt x="11682" y="10142"/>
                      </a:cubicBezTo>
                      <a:cubicBezTo>
                        <a:pt x="11716" y="10396"/>
                        <a:pt x="11801" y="10633"/>
                        <a:pt x="11886" y="10887"/>
                      </a:cubicBezTo>
                      <a:cubicBezTo>
                        <a:pt x="11912" y="10947"/>
                        <a:pt x="11963" y="10973"/>
                        <a:pt x="12011" y="10973"/>
                      </a:cubicBezTo>
                      <a:cubicBezTo>
                        <a:pt x="12085" y="10973"/>
                        <a:pt x="12153" y="10912"/>
                        <a:pt x="12123" y="10820"/>
                      </a:cubicBezTo>
                      <a:cubicBezTo>
                        <a:pt x="11953" y="10346"/>
                        <a:pt x="11750" y="9905"/>
                        <a:pt x="11699" y="9397"/>
                      </a:cubicBezTo>
                      <a:cubicBezTo>
                        <a:pt x="11649" y="8906"/>
                        <a:pt x="11598" y="8432"/>
                        <a:pt x="11598" y="7941"/>
                      </a:cubicBezTo>
                      <a:cubicBezTo>
                        <a:pt x="11598" y="7010"/>
                        <a:pt x="11801" y="6113"/>
                        <a:pt x="12089" y="5233"/>
                      </a:cubicBezTo>
                      <a:cubicBezTo>
                        <a:pt x="12190" y="5266"/>
                        <a:pt x="12292" y="5317"/>
                        <a:pt x="12394" y="5368"/>
                      </a:cubicBezTo>
                      <a:cubicBezTo>
                        <a:pt x="11953" y="6384"/>
                        <a:pt x="11750" y="7484"/>
                        <a:pt x="11835" y="8602"/>
                      </a:cubicBezTo>
                      <a:cubicBezTo>
                        <a:pt x="11919" y="9719"/>
                        <a:pt x="12241" y="10921"/>
                        <a:pt x="12901" y="11852"/>
                      </a:cubicBezTo>
                      <a:cubicBezTo>
                        <a:pt x="12928" y="11889"/>
                        <a:pt x="12964" y="11905"/>
                        <a:pt x="12999" y="11905"/>
                      </a:cubicBezTo>
                      <a:cubicBezTo>
                        <a:pt x="13077" y="11905"/>
                        <a:pt x="13151" y="11827"/>
                        <a:pt x="13105" y="11734"/>
                      </a:cubicBezTo>
                      <a:cubicBezTo>
                        <a:pt x="12834" y="11260"/>
                        <a:pt x="12563" y="10769"/>
                        <a:pt x="12410" y="10227"/>
                      </a:cubicBezTo>
                      <a:cubicBezTo>
                        <a:pt x="12258" y="9702"/>
                        <a:pt x="12156" y="9160"/>
                        <a:pt x="12140" y="8602"/>
                      </a:cubicBezTo>
                      <a:cubicBezTo>
                        <a:pt x="12089" y="7569"/>
                        <a:pt x="12275" y="6519"/>
                        <a:pt x="12698" y="5588"/>
                      </a:cubicBezTo>
                      <a:cubicBezTo>
                        <a:pt x="12783" y="5656"/>
                        <a:pt x="12851" y="5724"/>
                        <a:pt x="12918" y="5808"/>
                      </a:cubicBezTo>
                      <a:cubicBezTo>
                        <a:pt x="11818" y="8043"/>
                        <a:pt x="12292" y="10769"/>
                        <a:pt x="14103" y="12496"/>
                      </a:cubicBezTo>
                      <a:cubicBezTo>
                        <a:pt x="14127" y="12519"/>
                        <a:pt x="14153" y="12529"/>
                        <a:pt x="14179" y="12529"/>
                      </a:cubicBezTo>
                      <a:cubicBezTo>
                        <a:pt x="14262" y="12529"/>
                        <a:pt x="14334" y="12421"/>
                        <a:pt x="14256" y="12343"/>
                      </a:cubicBezTo>
                      <a:cubicBezTo>
                        <a:pt x="12664" y="10718"/>
                        <a:pt x="12241" y="8280"/>
                        <a:pt x="13189" y="6231"/>
                      </a:cubicBezTo>
                      <a:lnTo>
                        <a:pt x="13189" y="6231"/>
                      </a:lnTo>
                      <a:cubicBezTo>
                        <a:pt x="13291" y="6468"/>
                        <a:pt x="13308" y="6706"/>
                        <a:pt x="13257" y="6909"/>
                      </a:cubicBezTo>
                      <a:cubicBezTo>
                        <a:pt x="12614" y="8416"/>
                        <a:pt x="12783" y="10176"/>
                        <a:pt x="13697" y="11361"/>
                      </a:cubicBezTo>
                      <a:cubicBezTo>
                        <a:pt x="14387" y="12251"/>
                        <a:pt x="15471" y="12746"/>
                        <a:pt x="16527" y="12746"/>
                      </a:cubicBezTo>
                      <a:cubicBezTo>
                        <a:pt x="17079" y="12746"/>
                        <a:pt x="17623" y="12611"/>
                        <a:pt x="18099" y="12326"/>
                      </a:cubicBezTo>
                      <a:cubicBezTo>
                        <a:pt x="18319" y="12208"/>
                        <a:pt x="18522" y="12039"/>
                        <a:pt x="18709" y="11852"/>
                      </a:cubicBezTo>
                      <a:cubicBezTo>
                        <a:pt x="19403" y="11158"/>
                        <a:pt x="19843" y="10109"/>
                        <a:pt x="19928" y="8923"/>
                      </a:cubicBezTo>
                      <a:cubicBezTo>
                        <a:pt x="20114" y="6011"/>
                        <a:pt x="18184" y="3032"/>
                        <a:pt x="15322" y="1830"/>
                      </a:cubicBezTo>
                      <a:cubicBezTo>
                        <a:pt x="14341" y="1421"/>
                        <a:pt x="13269" y="1221"/>
                        <a:pt x="12170" y="1221"/>
                      </a:cubicBezTo>
                      <a:cubicBezTo>
                        <a:pt x="10898" y="1221"/>
                        <a:pt x="9591" y="1489"/>
                        <a:pt x="8347" y="2016"/>
                      </a:cubicBezTo>
                      <a:cubicBezTo>
                        <a:pt x="8415" y="1965"/>
                        <a:pt x="8483" y="1914"/>
                        <a:pt x="8550" y="1863"/>
                      </a:cubicBezTo>
                      <a:cubicBezTo>
                        <a:pt x="9991" y="925"/>
                        <a:pt x="11661" y="448"/>
                        <a:pt x="13297" y="448"/>
                      </a:cubicBezTo>
                      <a:close/>
                      <a:moveTo>
                        <a:pt x="16474" y="17863"/>
                      </a:moveTo>
                      <a:lnTo>
                        <a:pt x="16474" y="17863"/>
                      </a:lnTo>
                      <a:cubicBezTo>
                        <a:pt x="16508" y="17880"/>
                        <a:pt x="16541" y="17897"/>
                        <a:pt x="16558" y="17914"/>
                      </a:cubicBezTo>
                      <a:lnTo>
                        <a:pt x="16525" y="17914"/>
                      </a:lnTo>
                      <a:cubicBezTo>
                        <a:pt x="16508" y="17897"/>
                        <a:pt x="16491" y="17880"/>
                        <a:pt x="16474" y="17863"/>
                      </a:cubicBezTo>
                      <a:close/>
                      <a:moveTo>
                        <a:pt x="10819" y="14036"/>
                      </a:moveTo>
                      <a:lnTo>
                        <a:pt x="10819" y="14036"/>
                      </a:lnTo>
                      <a:cubicBezTo>
                        <a:pt x="10379" y="14172"/>
                        <a:pt x="9956" y="14324"/>
                        <a:pt x="9532" y="14511"/>
                      </a:cubicBezTo>
                      <a:cubicBezTo>
                        <a:pt x="8516" y="14934"/>
                        <a:pt x="7551" y="15492"/>
                        <a:pt x="6739" y="16254"/>
                      </a:cubicBezTo>
                      <a:cubicBezTo>
                        <a:pt x="6684" y="16309"/>
                        <a:pt x="6729" y="16408"/>
                        <a:pt x="6802" y="16408"/>
                      </a:cubicBezTo>
                      <a:cubicBezTo>
                        <a:pt x="6819" y="16408"/>
                        <a:pt x="6838" y="16403"/>
                        <a:pt x="6857" y="16390"/>
                      </a:cubicBezTo>
                      <a:cubicBezTo>
                        <a:pt x="7738" y="15797"/>
                        <a:pt x="8635" y="15239"/>
                        <a:pt x="9600" y="14815"/>
                      </a:cubicBezTo>
                      <a:cubicBezTo>
                        <a:pt x="10091" y="14595"/>
                        <a:pt x="10616" y="14426"/>
                        <a:pt x="11124" y="14273"/>
                      </a:cubicBezTo>
                      <a:cubicBezTo>
                        <a:pt x="11378" y="14206"/>
                        <a:pt x="11615" y="14138"/>
                        <a:pt x="11869" y="14087"/>
                      </a:cubicBezTo>
                      <a:cubicBezTo>
                        <a:pt x="11903" y="14087"/>
                        <a:pt x="11919" y="14070"/>
                        <a:pt x="11953" y="14070"/>
                      </a:cubicBezTo>
                      <a:cubicBezTo>
                        <a:pt x="12394" y="14104"/>
                        <a:pt x="12834" y="14172"/>
                        <a:pt x="13274" y="14273"/>
                      </a:cubicBezTo>
                      <a:cubicBezTo>
                        <a:pt x="12935" y="14273"/>
                        <a:pt x="12580" y="14324"/>
                        <a:pt x="12241" y="14392"/>
                      </a:cubicBezTo>
                      <a:cubicBezTo>
                        <a:pt x="11107" y="14629"/>
                        <a:pt x="10057" y="15120"/>
                        <a:pt x="9024" y="15628"/>
                      </a:cubicBezTo>
                      <a:cubicBezTo>
                        <a:pt x="8920" y="15673"/>
                        <a:pt x="8986" y="15823"/>
                        <a:pt x="9085" y="15823"/>
                      </a:cubicBezTo>
                      <a:cubicBezTo>
                        <a:pt x="9098" y="15823"/>
                        <a:pt x="9112" y="15820"/>
                        <a:pt x="9126" y="15814"/>
                      </a:cubicBezTo>
                      <a:cubicBezTo>
                        <a:pt x="10125" y="15374"/>
                        <a:pt x="11124" y="14917"/>
                        <a:pt x="12207" y="14697"/>
                      </a:cubicBezTo>
                      <a:cubicBezTo>
                        <a:pt x="12606" y="14608"/>
                        <a:pt x="13031" y="14558"/>
                        <a:pt x="13448" y="14558"/>
                      </a:cubicBezTo>
                      <a:cubicBezTo>
                        <a:pt x="13509" y="14558"/>
                        <a:pt x="13569" y="14559"/>
                        <a:pt x="13629" y="14561"/>
                      </a:cubicBezTo>
                      <a:cubicBezTo>
                        <a:pt x="13866" y="14561"/>
                        <a:pt x="14103" y="14578"/>
                        <a:pt x="14341" y="14629"/>
                      </a:cubicBezTo>
                      <a:cubicBezTo>
                        <a:pt x="14510" y="14663"/>
                        <a:pt x="14662" y="14697"/>
                        <a:pt x="14815" y="14714"/>
                      </a:cubicBezTo>
                      <a:cubicBezTo>
                        <a:pt x="15085" y="14815"/>
                        <a:pt x="15373" y="14934"/>
                        <a:pt x="15644" y="15069"/>
                      </a:cubicBezTo>
                      <a:cubicBezTo>
                        <a:pt x="15475" y="15035"/>
                        <a:pt x="15306" y="15002"/>
                        <a:pt x="15119" y="14985"/>
                      </a:cubicBezTo>
                      <a:cubicBezTo>
                        <a:pt x="14829" y="14943"/>
                        <a:pt x="14537" y="14922"/>
                        <a:pt x="14243" y="14922"/>
                      </a:cubicBezTo>
                      <a:cubicBezTo>
                        <a:pt x="13699" y="14922"/>
                        <a:pt x="13153" y="14994"/>
                        <a:pt x="12614" y="15137"/>
                      </a:cubicBezTo>
                      <a:cubicBezTo>
                        <a:pt x="12471" y="15169"/>
                        <a:pt x="12521" y="15377"/>
                        <a:pt x="12652" y="15377"/>
                      </a:cubicBezTo>
                      <a:cubicBezTo>
                        <a:pt x="12661" y="15377"/>
                        <a:pt x="12671" y="15376"/>
                        <a:pt x="12681" y="15374"/>
                      </a:cubicBezTo>
                      <a:cubicBezTo>
                        <a:pt x="13196" y="15251"/>
                        <a:pt x="13732" y="15187"/>
                        <a:pt x="14271" y="15187"/>
                      </a:cubicBezTo>
                      <a:cubicBezTo>
                        <a:pt x="14548" y="15187"/>
                        <a:pt x="14826" y="15204"/>
                        <a:pt x="15102" y="15239"/>
                      </a:cubicBezTo>
                      <a:cubicBezTo>
                        <a:pt x="15492" y="15289"/>
                        <a:pt x="15881" y="15374"/>
                        <a:pt x="16271" y="15492"/>
                      </a:cubicBezTo>
                      <a:cubicBezTo>
                        <a:pt x="16389" y="15543"/>
                        <a:pt x="16525" y="15577"/>
                        <a:pt x="16643" y="15611"/>
                      </a:cubicBezTo>
                      <a:cubicBezTo>
                        <a:pt x="18082" y="16508"/>
                        <a:pt x="19403" y="17795"/>
                        <a:pt x="19978" y="19454"/>
                      </a:cubicBezTo>
                      <a:cubicBezTo>
                        <a:pt x="20520" y="21046"/>
                        <a:pt x="20148" y="22790"/>
                        <a:pt x="18996" y="23992"/>
                      </a:cubicBezTo>
                      <a:cubicBezTo>
                        <a:pt x="18300" y="24729"/>
                        <a:pt x="17451" y="25110"/>
                        <a:pt x="16613" y="25110"/>
                      </a:cubicBezTo>
                      <a:cubicBezTo>
                        <a:pt x="16086" y="25110"/>
                        <a:pt x="15563" y="24959"/>
                        <a:pt x="15085" y="24652"/>
                      </a:cubicBezTo>
                      <a:cubicBezTo>
                        <a:pt x="14137" y="24042"/>
                        <a:pt x="13562" y="22891"/>
                        <a:pt x="13629" y="21706"/>
                      </a:cubicBezTo>
                      <a:cubicBezTo>
                        <a:pt x="13663" y="21384"/>
                        <a:pt x="13731" y="21046"/>
                        <a:pt x="13833" y="20724"/>
                      </a:cubicBezTo>
                      <a:lnTo>
                        <a:pt x="13833" y="20724"/>
                      </a:lnTo>
                      <a:cubicBezTo>
                        <a:pt x="13697" y="21774"/>
                        <a:pt x="13883" y="22857"/>
                        <a:pt x="14544" y="23721"/>
                      </a:cubicBezTo>
                      <a:cubicBezTo>
                        <a:pt x="15051" y="24380"/>
                        <a:pt x="15879" y="24802"/>
                        <a:pt x="16688" y="24802"/>
                      </a:cubicBezTo>
                      <a:cubicBezTo>
                        <a:pt x="17230" y="24802"/>
                        <a:pt x="17763" y="24613"/>
                        <a:pt x="18184" y="24178"/>
                      </a:cubicBezTo>
                      <a:cubicBezTo>
                        <a:pt x="18253" y="24108"/>
                        <a:pt x="18186" y="23970"/>
                        <a:pt x="18094" y="23970"/>
                      </a:cubicBezTo>
                      <a:cubicBezTo>
                        <a:pt x="18074" y="23970"/>
                        <a:pt x="18052" y="23977"/>
                        <a:pt x="18031" y="23992"/>
                      </a:cubicBezTo>
                      <a:cubicBezTo>
                        <a:pt x="17630" y="24270"/>
                        <a:pt x="17176" y="24399"/>
                        <a:pt x="16725" y="24399"/>
                      </a:cubicBezTo>
                      <a:cubicBezTo>
                        <a:pt x="15942" y="24399"/>
                        <a:pt x="15169" y="24009"/>
                        <a:pt x="14696" y="23331"/>
                      </a:cubicBezTo>
                      <a:cubicBezTo>
                        <a:pt x="14120" y="22519"/>
                        <a:pt x="14070" y="21571"/>
                        <a:pt x="14239" y="20656"/>
                      </a:cubicBezTo>
                      <a:lnTo>
                        <a:pt x="14239" y="20656"/>
                      </a:lnTo>
                      <a:cubicBezTo>
                        <a:pt x="14239" y="20876"/>
                        <a:pt x="14256" y="21097"/>
                        <a:pt x="14290" y="21317"/>
                      </a:cubicBezTo>
                      <a:cubicBezTo>
                        <a:pt x="14408" y="22129"/>
                        <a:pt x="14815" y="22874"/>
                        <a:pt x="15424" y="23433"/>
                      </a:cubicBezTo>
                      <a:cubicBezTo>
                        <a:pt x="15453" y="23455"/>
                        <a:pt x="15484" y="23464"/>
                        <a:pt x="15513" y="23464"/>
                      </a:cubicBezTo>
                      <a:cubicBezTo>
                        <a:pt x="15619" y="23464"/>
                        <a:pt x="15703" y="23340"/>
                        <a:pt x="15610" y="23247"/>
                      </a:cubicBezTo>
                      <a:cubicBezTo>
                        <a:pt x="15085" y="22705"/>
                        <a:pt x="14713" y="22011"/>
                        <a:pt x="14578" y="21266"/>
                      </a:cubicBezTo>
                      <a:cubicBezTo>
                        <a:pt x="14544" y="21063"/>
                        <a:pt x="14544" y="20843"/>
                        <a:pt x="14544" y="20639"/>
                      </a:cubicBezTo>
                      <a:lnTo>
                        <a:pt x="14544" y="20639"/>
                      </a:lnTo>
                      <a:cubicBezTo>
                        <a:pt x="14628" y="21215"/>
                        <a:pt x="14882" y="21774"/>
                        <a:pt x="15390" y="21960"/>
                      </a:cubicBezTo>
                      <a:cubicBezTo>
                        <a:pt x="15418" y="21971"/>
                        <a:pt x="15449" y="21977"/>
                        <a:pt x="15478" y="21977"/>
                      </a:cubicBezTo>
                      <a:cubicBezTo>
                        <a:pt x="15537" y="21977"/>
                        <a:pt x="15593" y="21954"/>
                        <a:pt x="15627" y="21909"/>
                      </a:cubicBezTo>
                      <a:cubicBezTo>
                        <a:pt x="15661" y="21892"/>
                        <a:pt x="15678" y="21858"/>
                        <a:pt x="15678" y="21841"/>
                      </a:cubicBezTo>
                      <a:cubicBezTo>
                        <a:pt x="15729" y="21723"/>
                        <a:pt x="15661" y="21588"/>
                        <a:pt x="15560" y="21537"/>
                      </a:cubicBezTo>
                      <a:cubicBezTo>
                        <a:pt x="15069" y="21350"/>
                        <a:pt x="14933" y="20572"/>
                        <a:pt x="14967" y="20115"/>
                      </a:cubicBezTo>
                      <a:cubicBezTo>
                        <a:pt x="15018" y="19539"/>
                        <a:pt x="15289" y="18997"/>
                        <a:pt x="15712" y="18642"/>
                      </a:cubicBezTo>
                      <a:cubicBezTo>
                        <a:pt x="15729" y="18642"/>
                        <a:pt x="15729" y="18625"/>
                        <a:pt x="15746" y="18608"/>
                      </a:cubicBezTo>
                      <a:cubicBezTo>
                        <a:pt x="16015" y="18488"/>
                        <a:pt x="16323" y="18382"/>
                        <a:pt x="16660" y="18382"/>
                      </a:cubicBezTo>
                      <a:cubicBezTo>
                        <a:pt x="16705" y="18382"/>
                        <a:pt x="16750" y="18384"/>
                        <a:pt x="16795" y="18388"/>
                      </a:cubicBezTo>
                      <a:cubicBezTo>
                        <a:pt x="17032" y="18388"/>
                        <a:pt x="17269" y="18472"/>
                        <a:pt x="17490" y="18591"/>
                      </a:cubicBezTo>
                      <a:cubicBezTo>
                        <a:pt x="17507" y="18625"/>
                        <a:pt x="17540" y="18642"/>
                        <a:pt x="17574" y="18642"/>
                      </a:cubicBezTo>
                      <a:cubicBezTo>
                        <a:pt x="17744" y="18760"/>
                        <a:pt x="17896" y="18896"/>
                        <a:pt x="18031" y="19065"/>
                      </a:cubicBezTo>
                      <a:cubicBezTo>
                        <a:pt x="18353" y="19471"/>
                        <a:pt x="18488" y="19962"/>
                        <a:pt x="18421" y="20419"/>
                      </a:cubicBezTo>
                      <a:cubicBezTo>
                        <a:pt x="18336" y="20876"/>
                        <a:pt x="18048" y="21300"/>
                        <a:pt x="17608" y="21571"/>
                      </a:cubicBezTo>
                      <a:cubicBezTo>
                        <a:pt x="17307" y="21756"/>
                        <a:pt x="16974" y="21854"/>
                        <a:pt x="16647" y="21854"/>
                      </a:cubicBezTo>
                      <a:cubicBezTo>
                        <a:pt x="16496" y="21854"/>
                        <a:pt x="16347" y="21833"/>
                        <a:pt x="16203" y="21791"/>
                      </a:cubicBezTo>
                      <a:cubicBezTo>
                        <a:pt x="16182" y="21785"/>
                        <a:pt x="16162" y="21782"/>
                        <a:pt x="16141" y="21782"/>
                      </a:cubicBezTo>
                      <a:cubicBezTo>
                        <a:pt x="16046" y="21782"/>
                        <a:pt x="15960" y="21845"/>
                        <a:pt x="15932" y="21943"/>
                      </a:cubicBezTo>
                      <a:cubicBezTo>
                        <a:pt x="15898" y="22062"/>
                        <a:pt x="15966" y="22180"/>
                        <a:pt x="16084" y="22231"/>
                      </a:cubicBezTo>
                      <a:cubicBezTo>
                        <a:pt x="16254" y="22277"/>
                        <a:pt x="16431" y="22300"/>
                        <a:pt x="16611" y="22300"/>
                      </a:cubicBezTo>
                      <a:cubicBezTo>
                        <a:pt x="17025" y="22300"/>
                        <a:pt x="17456" y="22179"/>
                        <a:pt x="17845" y="21943"/>
                      </a:cubicBezTo>
                      <a:cubicBezTo>
                        <a:pt x="18387" y="21604"/>
                        <a:pt x="18759" y="21080"/>
                        <a:pt x="18861" y="20487"/>
                      </a:cubicBezTo>
                      <a:cubicBezTo>
                        <a:pt x="18963" y="19911"/>
                        <a:pt x="18776" y="19285"/>
                        <a:pt x="18387" y="18777"/>
                      </a:cubicBezTo>
                      <a:cubicBezTo>
                        <a:pt x="18201" y="18557"/>
                        <a:pt x="17998" y="18388"/>
                        <a:pt x="17777" y="18235"/>
                      </a:cubicBezTo>
                      <a:cubicBezTo>
                        <a:pt x="16880" y="17169"/>
                        <a:pt x="15593" y="16390"/>
                        <a:pt x="14222" y="16119"/>
                      </a:cubicBezTo>
                      <a:cubicBezTo>
                        <a:pt x="13847" y="16046"/>
                        <a:pt x="13462" y="16010"/>
                        <a:pt x="13075" y="16010"/>
                      </a:cubicBezTo>
                      <a:cubicBezTo>
                        <a:pt x="12031" y="16010"/>
                        <a:pt x="10976" y="16273"/>
                        <a:pt x="10074" y="16779"/>
                      </a:cubicBezTo>
                      <a:cubicBezTo>
                        <a:pt x="9956" y="16830"/>
                        <a:pt x="9922" y="16982"/>
                        <a:pt x="9989" y="17084"/>
                      </a:cubicBezTo>
                      <a:cubicBezTo>
                        <a:pt x="10024" y="17154"/>
                        <a:pt x="10099" y="17199"/>
                        <a:pt x="10181" y="17199"/>
                      </a:cubicBezTo>
                      <a:cubicBezTo>
                        <a:pt x="10218" y="17199"/>
                        <a:pt x="10257" y="17190"/>
                        <a:pt x="10294" y="17169"/>
                      </a:cubicBezTo>
                      <a:cubicBezTo>
                        <a:pt x="11132" y="16700"/>
                        <a:pt x="12105" y="16456"/>
                        <a:pt x="13069" y="16456"/>
                      </a:cubicBezTo>
                      <a:cubicBezTo>
                        <a:pt x="13429" y="16456"/>
                        <a:pt x="13788" y="16490"/>
                        <a:pt x="14137" y="16559"/>
                      </a:cubicBezTo>
                      <a:cubicBezTo>
                        <a:pt x="14933" y="16712"/>
                        <a:pt x="15712" y="17050"/>
                        <a:pt x="16372" y="17541"/>
                      </a:cubicBezTo>
                      <a:cubicBezTo>
                        <a:pt x="16118" y="17423"/>
                        <a:pt x="15864" y="17321"/>
                        <a:pt x="15610" y="17236"/>
                      </a:cubicBezTo>
                      <a:cubicBezTo>
                        <a:pt x="15103" y="17076"/>
                        <a:pt x="14574" y="17000"/>
                        <a:pt x="14041" y="17000"/>
                      </a:cubicBezTo>
                      <a:cubicBezTo>
                        <a:pt x="13898" y="17000"/>
                        <a:pt x="13755" y="17006"/>
                        <a:pt x="13613" y="17016"/>
                      </a:cubicBezTo>
                      <a:cubicBezTo>
                        <a:pt x="12190" y="17152"/>
                        <a:pt x="10836" y="17880"/>
                        <a:pt x="9956" y="18997"/>
                      </a:cubicBezTo>
                      <a:cubicBezTo>
                        <a:pt x="9903" y="19063"/>
                        <a:pt x="9963" y="19159"/>
                        <a:pt x="10032" y="19159"/>
                      </a:cubicBezTo>
                      <a:cubicBezTo>
                        <a:pt x="10052" y="19159"/>
                        <a:pt x="10072" y="19151"/>
                        <a:pt x="10091" y="19133"/>
                      </a:cubicBezTo>
                      <a:cubicBezTo>
                        <a:pt x="11039" y="18100"/>
                        <a:pt x="12309" y="17423"/>
                        <a:pt x="13697" y="17321"/>
                      </a:cubicBezTo>
                      <a:cubicBezTo>
                        <a:pt x="13830" y="17310"/>
                        <a:pt x="13964" y="17305"/>
                        <a:pt x="14099" y="17305"/>
                      </a:cubicBezTo>
                      <a:cubicBezTo>
                        <a:pt x="14584" y="17305"/>
                        <a:pt x="15079" y="17375"/>
                        <a:pt x="15543" y="17507"/>
                      </a:cubicBezTo>
                      <a:cubicBezTo>
                        <a:pt x="15780" y="17558"/>
                        <a:pt x="16000" y="17643"/>
                        <a:pt x="16220" y="17744"/>
                      </a:cubicBezTo>
                      <a:cubicBezTo>
                        <a:pt x="16169" y="17727"/>
                        <a:pt x="16118" y="17710"/>
                        <a:pt x="16067" y="17693"/>
                      </a:cubicBezTo>
                      <a:cubicBezTo>
                        <a:pt x="15881" y="17643"/>
                        <a:pt x="15678" y="17592"/>
                        <a:pt x="15492" y="17558"/>
                      </a:cubicBezTo>
                      <a:cubicBezTo>
                        <a:pt x="15194" y="17508"/>
                        <a:pt x="14897" y="17477"/>
                        <a:pt x="14606" y="17477"/>
                      </a:cubicBezTo>
                      <a:cubicBezTo>
                        <a:pt x="14500" y="17477"/>
                        <a:pt x="14394" y="17481"/>
                        <a:pt x="14290" y="17490"/>
                      </a:cubicBezTo>
                      <a:cubicBezTo>
                        <a:pt x="13477" y="17524"/>
                        <a:pt x="12698" y="17778"/>
                        <a:pt x="12021" y="18218"/>
                      </a:cubicBezTo>
                      <a:cubicBezTo>
                        <a:pt x="11934" y="18262"/>
                        <a:pt x="11984" y="18381"/>
                        <a:pt x="12065" y="18381"/>
                      </a:cubicBezTo>
                      <a:cubicBezTo>
                        <a:pt x="12078" y="18381"/>
                        <a:pt x="12092" y="18378"/>
                        <a:pt x="12106" y="18371"/>
                      </a:cubicBezTo>
                      <a:cubicBezTo>
                        <a:pt x="12783" y="18015"/>
                        <a:pt x="13545" y="17812"/>
                        <a:pt x="14307" y="17761"/>
                      </a:cubicBezTo>
                      <a:cubicBezTo>
                        <a:pt x="14399" y="17757"/>
                        <a:pt x="14490" y="17755"/>
                        <a:pt x="14580" y="17755"/>
                      </a:cubicBezTo>
                      <a:cubicBezTo>
                        <a:pt x="14872" y="17755"/>
                        <a:pt x="15156" y="17777"/>
                        <a:pt x="15441" y="17829"/>
                      </a:cubicBezTo>
                      <a:cubicBezTo>
                        <a:pt x="15543" y="17846"/>
                        <a:pt x="15627" y="17863"/>
                        <a:pt x="15729" y="17897"/>
                      </a:cubicBezTo>
                      <a:cubicBezTo>
                        <a:pt x="13799" y="17964"/>
                        <a:pt x="11818" y="18845"/>
                        <a:pt x="10260" y="20369"/>
                      </a:cubicBezTo>
                      <a:cubicBezTo>
                        <a:pt x="8601" y="21977"/>
                        <a:pt x="7771" y="23907"/>
                        <a:pt x="7551" y="25515"/>
                      </a:cubicBezTo>
                      <a:cubicBezTo>
                        <a:pt x="7534" y="25397"/>
                        <a:pt x="7518" y="25295"/>
                        <a:pt x="7518" y="25177"/>
                      </a:cubicBezTo>
                      <a:cubicBezTo>
                        <a:pt x="7467" y="24517"/>
                        <a:pt x="7501" y="23873"/>
                        <a:pt x="7585" y="23230"/>
                      </a:cubicBezTo>
                      <a:cubicBezTo>
                        <a:pt x="7771" y="21943"/>
                        <a:pt x="8246" y="20707"/>
                        <a:pt x="8974" y="19640"/>
                      </a:cubicBezTo>
                      <a:cubicBezTo>
                        <a:pt x="9032" y="19547"/>
                        <a:pt x="8953" y="19470"/>
                        <a:pt x="8871" y="19470"/>
                      </a:cubicBezTo>
                      <a:cubicBezTo>
                        <a:pt x="8834" y="19470"/>
                        <a:pt x="8797" y="19485"/>
                        <a:pt x="8770" y="19522"/>
                      </a:cubicBezTo>
                      <a:cubicBezTo>
                        <a:pt x="7975" y="20622"/>
                        <a:pt x="7433" y="21909"/>
                        <a:pt x="7230" y="23264"/>
                      </a:cubicBezTo>
                      <a:cubicBezTo>
                        <a:pt x="7128" y="23924"/>
                        <a:pt x="7111" y="24584"/>
                        <a:pt x="7162" y="25261"/>
                      </a:cubicBezTo>
                      <a:cubicBezTo>
                        <a:pt x="7195" y="25680"/>
                        <a:pt x="7245" y="26131"/>
                        <a:pt x="7361" y="26566"/>
                      </a:cubicBezTo>
                      <a:lnTo>
                        <a:pt x="7361" y="26566"/>
                      </a:lnTo>
                      <a:cubicBezTo>
                        <a:pt x="7356" y="26556"/>
                        <a:pt x="7348" y="26548"/>
                        <a:pt x="7348" y="26548"/>
                      </a:cubicBezTo>
                      <a:cubicBezTo>
                        <a:pt x="7264" y="26311"/>
                        <a:pt x="7196" y="26057"/>
                        <a:pt x="7128" y="25820"/>
                      </a:cubicBezTo>
                      <a:cubicBezTo>
                        <a:pt x="6993" y="25312"/>
                        <a:pt x="6925" y="24787"/>
                        <a:pt x="6908" y="24263"/>
                      </a:cubicBezTo>
                      <a:cubicBezTo>
                        <a:pt x="6857" y="23213"/>
                        <a:pt x="7010" y="22163"/>
                        <a:pt x="7365" y="21181"/>
                      </a:cubicBezTo>
                      <a:cubicBezTo>
                        <a:pt x="7396" y="21110"/>
                        <a:pt x="7340" y="21063"/>
                        <a:pt x="7280" y="21063"/>
                      </a:cubicBezTo>
                      <a:cubicBezTo>
                        <a:pt x="7241" y="21063"/>
                        <a:pt x="7199" y="21083"/>
                        <a:pt x="7179" y="21130"/>
                      </a:cubicBezTo>
                      <a:cubicBezTo>
                        <a:pt x="6773" y="22129"/>
                        <a:pt x="6569" y="23213"/>
                        <a:pt x="6603" y="24296"/>
                      </a:cubicBezTo>
                      <a:cubicBezTo>
                        <a:pt x="6620" y="24821"/>
                        <a:pt x="6705" y="25346"/>
                        <a:pt x="6823" y="25871"/>
                      </a:cubicBezTo>
                      <a:cubicBezTo>
                        <a:pt x="6874" y="26108"/>
                        <a:pt x="6942" y="26345"/>
                        <a:pt x="7027" y="26565"/>
                      </a:cubicBezTo>
                      <a:cubicBezTo>
                        <a:pt x="6891" y="26497"/>
                        <a:pt x="6773" y="26413"/>
                        <a:pt x="6654" y="26328"/>
                      </a:cubicBezTo>
                      <a:cubicBezTo>
                        <a:pt x="6434" y="25465"/>
                        <a:pt x="6383" y="24550"/>
                        <a:pt x="6451" y="23670"/>
                      </a:cubicBezTo>
                      <a:cubicBezTo>
                        <a:pt x="6461" y="23611"/>
                        <a:pt x="6408" y="23575"/>
                        <a:pt x="6358" y="23575"/>
                      </a:cubicBezTo>
                      <a:cubicBezTo>
                        <a:pt x="6323" y="23575"/>
                        <a:pt x="6289" y="23594"/>
                        <a:pt x="6282" y="23636"/>
                      </a:cubicBezTo>
                      <a:cubicBezTo>
                        <a:pt x="6214" y="24110"/>
                        <a:pt x="6180" y="24584"/>
                        <a:pt x="6197" y="25058"/>
                      </a:cubicBezTo>
                      <a:cubicBezTo>
                        <a:pt x="6214" y="25414"/>
                        <a:pt x="6265" y="25769"/>
                        <a:pt x="6332" y="26108"/>
                      </a:cubicBezTo>
                      <a:cubicBezTo>
                        <a:pt x="6248" y="26057"/>
                        <a:pt x="6180" y="25989"/>
                        <a:pt x="6095" y="25939"/>
                      </a:cubicBezTo>
                      <a:cubicBezTo>
                        <a:pt x="6095" y="25888"/>
                        <a:pt x="6078" y="25820"/>
                        <a:pt x="6078" y="25769"/>
                      </a:cubicBezTo>
                      <a:cubicBezTo>
                        <a:pt x="6062" y="25769"/>
                        <a:pt x="6062" y="25752"/>
                        <a:pt x="6062" y="25752"/>
                      </a:cubicBezTo>
                      <a:cubicBezTo>
                        <a:pt x="6062" y="25736"/>
                        <a:pt x="6062" y="25736"/>
                        <a:pt x="6062" y="25736"/>
                      </a:cubicBezTo>
                      <a:cubicBezTo>
                        <a:pt x="6062" y="25719"/>
                        <a:pt x="6062" y="25685"/>
                        <a:pt x="6062" y="25668"/>
                      </a:cubicBezTo>
                      <a:cubicBezTo>
                        <a:pt x="6062" y="25634"/>
                        <a:pt x="6045" y="25583"/>
                        <a:pt x="6045" y="25549"/>
                      </a:cubicBezTo>
                      <a:cubicBezTo>
                        <a:pt x="6045" y="25380"/>
                        <a:pt x="6045" y="25211"/>
                        <a:pt x="6062" y="25041"/>
                      </a:cubicBezTo>
                      <a:cubicBezTo>
                        <a:pt x="6078" y="24991"/>
                        <a:pt x="6011" y="24940"/>
                        <a:pt x="5960" y="24923"/>
                      </a:cubicBezTo>
                      <a:cubicBezTo>
                        <a:pt x="5909" y="24923"/>
                        <a:pt x="5841" y="24957"/>
                        <a:pt x="5841" y="25007"/>
                      </a:cubicBezTo>
                      <a:cubicBezTo>
                        <a:pt x="5824" y="25194"/>
                        <a:pt x="5808" y="25363"/>
                        <a:pt x="5808" y="25549"/>
                      </a:cubicBezTo>
                      <a:cubicBezTo>
                        <a:pt x="5808" y="25600"/>
                        <a:pt x="5808" y="25651"/>
                        <a:pt x="5824" y="25702"/>
                      </a:cubicBezTo>
                      <a:cubicBezTo>
                        <a:pt x="5672" y="25583"/>
                        <a:pt x="5554" y="25465"/>
                        <a:pt x="5435" y="25346"/>
                      </a:cubicBezTo>
                      <a:cubicBezTo>
                        <a:pt x="5520" y="24381"/>
                        <a:pt x="5655" y="23264"/>
                        <a:pt x="6011" y="22197"/>
                      </a:cubicBezTo>
                      <a:cubicBezTo>
                        <a:pt x="6434" y="20826"/>
                        <a:pt x="7145" y="19674"/>
                        <a:pt x="8042" y="18879"/>
                      </a:cubicBezTo>
                      <a:cubicBezTo>
                        <a:pt x="8127" y="18794"/>
                        <a:pt x="8144" y="18659"/>
                        <a:pt x="8059" y="18557"/>
                      </a:cubicBezTo>
                      <a:cubicBezTo>
                        <a:pt x="8015" y="18512"/>
                        <a:pt x="7956" y="18491"/>
                        <a:pt x="7895" y="18491"/>
                      </a:cubicBezTo>
                      <a:cubicBezTo>
                        <a:pt x="7841" y="18491"/>
                        <a:pt x="7786" y="18508"/>
                        <a:pt x="7738" y="18540"/>
                      </a:cubicBezTo>
                      <a:cubicBezTo>
                        <a:pt x="6790" y="19403"/>
                        <a:pt x="6028" y="20606"/>
                        <a:pt x="5571" y="22062"/>
                      </a:cubicBezTo>
                      <a:cubicBezTo>
                        <a:pt x="5130" y="23450"/>
                        <a:pt x="4995" y="24906"/>
                        <a:pt x="4944" y="26023"/>
                      </a:cubicBezTo>
                      <a:cubicBezTo>
                        <a:pt x="4809" y="26734"/>
                        <a:pt x="4690" y="27445"/>
                        <a:pt x="4555" y="28157"/>
                      </a:cubicBezTo>
                      <a:cubicBezTo>
                        <a:pt x="4284" y="26955"/>
                        <a:pt x="4165" y="25702"/>
                        <a:pt x="4233" y="24466"/>
                      </a:cubicBezTo>
                      <a:cubicBezTo>
                        <a:pt x="4233" y="24406"/>
                        <a:pt x="4182" y="24377"/>
                        <a:pt x="4131" y="24377"/>
                      </a:cubicBezTo>
                      <a:cubicBezTo>
                        <a:pt x="4081" y="24377"/>
                        <a:pt x="4030" y="24406"/>
                        <a:pt x="4030" y="24466"/>
                      </a:cubicBezTo>
                      <a:cubicBezTo>
                        <a:pt x="3928" y="25939"/>
                        <a:pt x="4064" y="27395"/>
                        <a:pt x="4419" y="28834"/>
                      </a:cubicBezTo>
                      <a:cubicBezTo>
                        <a:pt x="4352" y="29189"/>
                        <a:pt x="4284" y="29562"/>
                        <a:pt x="4216" y="29934"/>
                      </a:cubicBezTo>
                      <a:cubicBezTo>
                        <a:pt x="3471" y="27378"/>
                        <a:pt x="3420" y="24669"/>
                        <a:pt x="4013" y="22062"/>
                      </a:cubicBezTo>
                      <a:cubicBezTo>
                        <a:pt x="4023" y="22001"/>
                        <a:pt x="3968" y="21959"/>
                        <a:pt x="3914" y="21959"/>
                      </a:cubicBezTo>
                      <a:cubicBezTo>
                        <a:pt x="3877" y="21959"/>
                        <a:pt x="3841" y="21979"/>
                        <a:pt x="3827" y="22028"/>
                      </a:cubicBezTo>
                      <a:cubicBezTo>
                        <a:pt x="3031" y="24804"/>
                        <a:pt x="3149" y="27835"/>
                        <a:pt x="4098" y="30578"/>
                      </a:cubicBezTo>
                      <a:cubicBezTo>
                        <a:pt x="4064" y="30747"/>
                        <a:pt x="4030" y="30933"/>
                        <a:pt x="4013" y="31103"/>
                      </a:cubicBezTo>
                      <a:cubicBezTo>
                        <a:pt x="2794" y="28072"/>
                        <a:pt x="2658" y="24635"/>
                        <a:pt x="3539" y="21486"/>
                      </a:cubicBezTo>
                      <a:cubicBezTo>
                        <a:pt x="3810" y="20572"/>
                        <a:pt x="4165" y="19674"/>
                        <a:pt x="4605" y="18828"/>
                      </a:cubicBezTo>
                      <a:cubicBezTo>
                        <a:pt x="4652" y="18734"/>
                        <a:pt x="4578" y="18657"/>
                        <a:pt x="4505" y="18657"/>
                      </a:cubicBezTo>
                      <a:cubicBezTo>
                        <a:pt x="4473" y="18657"/>
                        <a:pt x="4440" y="18673"/>
                        <a:pt x="4419" y="18709"/>
                      </a:cubicBezTo>
                      <a:cubicBezTo>
                        <a:pt x="2709" y="21774"/>
                        <a:pt x="2167" y="25397"/>
                        <a:pt x="2879" y="28834"/>
                      </a:cubicBezTo>
                      <a:cubicBezTo>
                        <a:pt x="3031" y="29528"/>
                        <a:pt x="3217" y="30188"/>
                        <a:pt x="3454" y="30849"/>
                      </a:cubicBezTo>
                      <a:cubicBezTo>
                        <a:pt x="3217" y="30307"/>
                        <a:pt x="2980" y="29748"/>
                        <a:pt x="2811" y="29172"/>
                      </a:cubicBezTo>
                      <a:cubicBezTo>
                        <a:pt x="2574" y="28394"/>
                        <a:pt x="2405" y="27598"/>
                        <a:pt x="2320" y="26802"/>
                      </a:cubicBezTo>
                      <a:cubicBezTo>
                        <a:pt x="2134" y="25211"/>
                        <a:pt x="2269" y="23602"/>
                        <a:pt x="2625" y="22062"/>
                      </a:cubicBezTo>
                      <a:cubicBezTo>
                        <a:pt x="2635" y="21979"/>
                        <a:pt x="2569" y="21927"/>
                        <a:pt x="2505" y="21927"/>
                      </a:cubicBezTo>
                      <a:cubicBezTo>
                        <a:pt x="2464" y="21927"/>
                        <a:pt x="2424" y="21948"/>
                        <a:pt x="2405" y="21994"/>
                      </a:cubicBezTo>
                      <a:cubicBezTo>
                        <a:pt x="1947" y="23568"/>
                        <a:pt x="1829" y="25211"/>
                        <a:pt x="1998" y="26836"/>
                      </a:cubicBezTo>
                      <a:cubicBezTo>
                        <a:pt x="2083" y="27632"/>
                        <a:pt x="2235" y="28411"/>
                        <a:pt x="2455" y="29172"/>
                      </a:cubicBezTo>
                      <a:cubicBezTo>
                        <a:pt x="2506" y="29376"/>
                        <a:pt x="2574" y="29562"/>
                        <a:pt x="2642" y="29765"/>
                      </a:cubicBezTo>
                      <a:cubicBezTo>
                        <a:pt x="2269" y="29206"/>
                        <a:pt x="1964" y="28597"/>
                        <a:pt x="1727" y="27987"/>
                      </a:cubicBezTo>
                      <a:cubicBezTo>
                        <a:pt x="1710" y="27869"/>
                        <a:pt x="1677" y="27750"/>
                        <a:pt x="1643" y="27632"/>
                      </a:cubicBezTo>
                      <a:cubicBezTo>
                        <a:pt x="1592" y="27412"/>
                        <a:pt x="1558" y="27192"/>
                        <a:pt x="1524" y="26971"/>
                      </a:cubicBezTo>
                      <a:cubicBezTo>
                        <a:pt x="1456" y="26514"/>
                        <a:pt x="1423" y="26057"/>
                        <a:pt x="1423" y="25600"/>
                      </a:cubicBezTo>
                      <a:cubicBezTo>
                        <a:pt x="1406" y="24686"/>
                        <a:pt x="1507" y="23772"/>
                        <a:pt x="1727" y="22874"/>
                      </a:cubicBezTo>
                      <a:cubicBezTo>
                        <a:pt x="1738" y="22803"/>
                        <a:pt x="1674" y="22756"/>
                        <a:pt x="1614" y="22756"/>
                      </a:cubicBezTo>
                      <a:cubicBezTo>
                        <a:pt x="1575" y="22756"/>
                        <a:pt x="1538" y="22776"/>
                        <a:pt x="1524" y="22823"/>
                      </a:cubicBezTo>
                      <a:cubicBezTo>
                        <a:pt x="1270" y="23721"/>
                        <a:pt x="1135" y="24652"/>
                        <a:pt x="1135" y="25600"/>
                      </a:cubicBezTo>
                      <a:cubicBezTo>
                        <a:pt x="1135" y="25736"/>
                        <a:pt x="1152" y="25871"/>
                        <a:pt x="1152" y="26006"/>
                      </a:cubicBezTo>
                      <a:cubicBezTo>
                        <a:pt x="915" y="24720"/>
                        <a:pt x="915" y="23399"/>
                        <a:pt x="1186" y="22112"/>
                      </a:cubicBezTo>
                      <a:cubicBezTo>
                        <a:pt x="1914" y="18675"/>
                        <a:pt x="4521" y="15713"/>
                        <a:pt x="7856" y="14561"/>
                      </a:cubicBezTo>
                      <a:cubicBezTo>
                        <a:pt x="8804" y="14240"/>
                        <a:pt x="9803" y="14070"/>
                        <a:pt x="10819" y="14036"/>
                      </a:cubicBezTo>
                      <a:close/>
                      <a:moveTo>
                        <a:pt x="13312" y="0"/>
                      </a:moveTo>
                      <a:cubicBezTo>
                        <a:pt x="11584" y="0"/>
                        <a:pt x="9824" y="503"/>
                        <a:pt x="8313" y="1491"/>
                      </a:cubicBezTo>
                      <a:cubicBezTo>
                        <a:pt x="7721" y="1880"/>
                        <a:pt x="7196" y="2337"/>
                        <a:pt x="6739" y="2862"/>
                      </a:cubicBezTo>
                      <a:lnTo>
                        <a:pt x="6722" y="2862"/>
                      </a:lnTo>
                      <a:cubicBezTo>
                        <a:pt x="6688" y="2879"/>
                        <a:pt x="6671" y="2913"/>
                        <a:pt x="6654" y="2964"/>
                      </a:cubicBezTo>
                      <a:cubicBezTo>
                        <a:pt x="5621" y="4166"/>
                        <a:pt x="4927" y="5690"/>
                        <a:pt x="4724" y="7298"/>
                      </a:cubicBezTo>
                      <a:cubicBezTo>
                        <a:pt x="4368" y="10142"/>
                        <a:pt x="6062" y="12614"/>
                        <a:pt x="7873" y="14087"/>
                      </a:cubicBezTo>
                      <a:cubicBezTo>
                        <a:pt x="7822" y="14104"/>
                        <a:pt x="7771" y="14121"/>
                        <a:pt x="7704" y="14138"/>
                      </a:cubicBezTo>
                      <a:cubicBezTo>
                        <a:pt x="4233" y="15340"/>
                        <a:pt x="1507" y="18421"/>
                        <a:pt x="745" y="22028"/>
                      </a:cubicBezTo>
                      <a:cubicBezTo>
                        <a:pt x="0" y="25617"/>
                        <a:pt x="1253" y="29545"/>
                        <a:pt x="3945" y="32034"/>
                      </a:cubicBezTo>
                      <a:cubicBezTo>
                        <a:pt x="3994" y="32070"/>
                        <a:pt x="4052" y="32098"/>
                        <a:pt x="4105" y="32098"/>
                      </a:cubicBezTo>
                      <a:cubicBezTo>
                        <a:pt x="4126" y="32098"/>
                        <a:pt x="4146" y="32094"/>
                        <a:pt x="4165" y="32084"/>
                      </a:cubicBezTo>
                      <a:cubicBezTo>
                        <a:pt x="4250" y="32051"/>
                        <a:pt x="4301" y="31983"/>
                        <a:pt x="4318" y="31915"/>
                      </a:cubicBezTo>
                      <a:cubicBezTo>
                        <a:pt x="4504" y="30865"/>
                        <a:pt x="4707" y="29782"/>
                        <a:pt x="4893" y="28715"/>
                      </a:cubicBezTo>
                      <a:cubicBezTo>
                        <a:pt x="5046" y="27886"/>
                        <a:pt x="5215" y="27039"/>
                        <a:pt x="5350" y="26210"/>
                      </a:cubicBezTo>
                      <a:cubicBezTo>
                        <a:pt x="5367" y="26193"/>
                        <a:pt x="5384" y="26159"/>
                        <a:pt x="5384" y="26142"/>
                      </a:cubicBezTo>
                      <a:cubicBezTo>
                        <a:pt x="5384" y="26125"/>
                        <a:pt x="5384" y="26091"/>
                        <a:pt x="5384" y="26074"/>
                      </a:cubicBezTo>
                      <a:cubicBezTo>
                        <a:pt x="5384" y="26040"/>
                        <a:pt x="5401" y="25989"/>
                        <a:pt x="5401" y="25939"/>
                      </a:cubicBezTo>
                      <a:cubicBezTo>
                        <a:pt x="5977" y="26464"/>
                        <a:pt x="6756" y="26971"/>
                        <a:pt x="7704" y="27479"/>
                      </a:cubicBezTo>
                      <a:cubicBezTo>
                        <a:pt x="7732" y="27493"/>
                        <a:pt x="7766" y="27502"/>
                        <a:pt x="7801" y="27502"/>
                      </a:cubicBezTo>
                      <a:cubicBezTo>
                        <a:pt x="7850" y="27502"/>
                        <a:pt x="7901" y="27485"/>
                        <a:pt x="7941" y="27445"/>
                      </a:cubicBezTo>
                      <a:cubicBezTo>
                        <a:pt x="8009" y="27395"/>
                        <a:pt x="8042" y="27310"/>
                        <a:pt x="8025" y="27225"/>
                      </a:cubicBezTo>
                      <a:cubicBezTo>
                        <a:pt x="7568" y="25041"/>
                        <a:pt x="8906" y="22349"/>
                        <a:pt x="10497" y="20758"/>
                      </a:cubicBezTo>
                      <a:cubicBezTo>
                        <a:pt x="10514" y="20741"/>
                        <a:pt x="10548" y="20707"/>
                        <a:pt x="10582" y="20690"/>
                      </a:cubicBezTo>
                      <a:cubicBezTo>
                        <a:pt x="11919" y="19387"/>
                        <a:pt x="13579" y="18574"/>
                        <a:pt x="15238" y="18371"/>
                      </a:cubicBezTo>
                      <a:lnTo>
                        <a:pt x="15238" y="18371"/>
                      </a:lnTo>
                      <a:cubicBezTo>
                        <a:pt x="15187" y="18405"/>
                        <a:pt x="15153" y="18438"/>
                        <a:pt x="15102" y="18455"/>
                      </a:cubicBezTo>
                      <a:cubicBezTo>
                        <a:pt x="14002" y="19183"/>
                        <a:pt x="13257" y="20419"/>
                        <a:pt x="13189" y="21689"/>
                      </a:cubicBezTo>
                      <a:cubicBezTo>
                        <a:pt x="13122" y="23010"/>
                        <a:pt x="13765" y="24330"/>
                        <a:pt x="14848" y="25024"/>
                      </a:cubicBezTo>
                      <a:cubicBezTo>
                        <a:pt x="15391" y="25379"/>
                        <a:pt x="15991" y="25551"/>
                        <a:pt x="16597" y="25551"/>
                      </a:cubicBezTo>
                      <a:cubicBezTo>
                        <a:pt x="17525" y="25551"/>
                        <a:pt x="18466" y="25149"/>
                        <a:pt x="19233" y="24381"/>
                      </a:cubicBezTo>
                      <a:cubicBezTo>
                        <a:pt x="19267" y="24364"/>
                        <a:pt x="19284" y="24330"/>
                        <a:pt x="19318" y="24313"/>
                      </a:cubicBezTo>
                      <a:cubicBezTo>
                        <a:pt x="20588" y="22976"/>
                        <a:pt x="21011" y="21063"/>
                        <a:pt x="20402" y="19319"/>
                      </a:cubicBezTo>
                      <a:cubicBezTo>
                        <a:pt x="19606" y="16999"/>
                        <a:pt x="17456" y="15374"/>
                        <a:pt x="15492" y="14511"/>
                      </a:cubicBezTo>
                      <a:cubicBezTo>
                        <a:pt x="16203" y="14494"/>
                        <a:pt x="16897" y="14375"/>
                        <a:pt x="17557" y="14121"/>
                      </a:cubicBezTo>
                      <a:cubicBezTo>
                        <a:pt x="18370" y="13816"/>
                        <a:pt x="19115" y="13342"/>
                        <a:pt x="19707" y="12733"/>
                      </a:cubicBezTo>
                      <a:cubicBezTo>
                        <a:pt x="20182" y="12276"/>
                        <a:pt x="20571" y="11717"/>
                        <a:pt x="20859" y="11107"/>
                      </a:cubicBezTo>
                      <a:cubicBezTo>
                        <a:pt x="22552" y="7569"/>
                        <a:pt x="20859" y="2896"/>
                        <a:pt x="17168" y="932"/>
                      </a:cubicBezTo>
                      <a:cubicBezTo>
                        <a:pt x="15994" y="308"/>
                        <a:pt x="14663" y="0"/>
                        <a:pt x="1331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sp>
        <p:nvSpPr>
          <p:cNvPr id="1782" name="Google Shape;1782;p8"/>
          <p:cNvSpPr txBox="1">
            <a:spLocks noGrp="1"/>
          </p:cNvSpPr>
          <p:nvPr>
            <p:ph type="title"/>
          </p:nvPr>
        </p:nvSpPr>
        <p:spPr>
          <a:xfrm>
            <a:off x="1644450" y="1698200"/>
            <a:ext cx="5855100" cy="15366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4800"/>
              <a:buNone/>
              <a:defRPr sz="6000"/>
            </a:lvl1pPr>
            <a:lvl2pPr lvl="1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2pPr>
            <a:lvl3pPr lvl="2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3pPr>
            <a:lvl4pPr lvl="3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4pPr>
            <a:lvl5pPr lvl="4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5pPr>
            <a:lvl6pPr lvl="5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6pPr>
            <a:lvl7pPr lvl="6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7pPr>
            <a:lvl8pPr lvl="7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8pPr>
            <a:lvl9pPr lvl="8">
              <a:spcBef>
                <a:spcPts val="0"/>
              </a:spcBef>
              <a:spcAft>
                <a:spcPts val="0"/>
              </a:spcAft>
              <a:buSzPts val="4800"/>
              <a:buNone/>
              <a:defRPr sz="4800"/>
            </a:lvl9pPr>
          </a:lstStyle>
          <a:p>
            <a:endParaRPr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Section title and description">
  <p:cSld name="SECTION_TITLE_AND_DESCRIPTION">
    <p:spTree>
      <p:nvGrpSpPr>
        <p:cNvPr id="1" name="Shape 17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84" name="Google Shape;1784;p9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1785" name="Google Shape;1785;p9"/>
          <p:cNvSpPr txBox="1">
            <a:spLocks noGrp="1"/>
          </p:cNvSpPr>
          <p:nvPr>
            <p:ph type="title"/>
          </p:nvPr>
        </p:nvSpPr>
        <p:spPr>
          <a:xfrm>
            <a:off x="720000" y="1413525"/>
            <a:ext cx="4294800" cy="209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 sz="4000"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1786" name="Google Shape;1786;p9"/>
          <p:cNvSpPr txBox="1">
            <a:spLocks noGrp="1"/>
          </p:cNvSpPr>
          <p:nvPr>
            <p:ph type="subTitle" idx="1"/>
          </p:nvPr>
        </p:nvSpPr>
        <p:spPr>
          <a:xfrm>
            <a:off x="720000" y="3508800"/>
            <a:ext cx="4294800" cy="100470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>
            <a:lvl1pPr lvl="0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600"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87" name="Google Shape;1787;p9"/>
          <p:cNvSpPr/>
          <p:nvPr/>
        </p:nvSpPr>
        <p:spPr>
          <a:xfrm>
            <a:off x="291150" y="234350"/>
            <a:ext cx="8561700" cy="4735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1788" name="Google Shape;1788;p9"/>
          <p:cNvGrpSpPr/>
          <p:nvPr/>
        </p:nvGrpSpPr>
        <p:grpSpPr>
          <a:xfrm>
            <a:off x="47225" y="-12"/>
            <a:ext cx="9049538" cy="5160875"/>
            <a:chOff x="47225" y="-12"/>
            <a:chExt cx="9049538" cy="5160875"/>
          </a:xfrm>
        </p:grpSpPr>
        <p:grpSp>
          <p:nvGrpSpPr>
            <p:cNvPr id="1789" name="Google Shape;1789;p9"/>
            <p:cNvGrpSpPr/>
            <p:nvPr/>
          </p:nvGrpSpPr>
          <p:grpSpPr>
            <a:xfrm>
              <a:off x="47225" y="-12"/>
              <a:ext cx="1237475" cy="1187375"/>
              <a:chOff x="1290950" y="1068950"/>
              <a:chExt cx="1237475" cy="1187375"/>
            </a:xfrm>
          </p:grpSpPr>
          <p:sp>
            <p:nvSpPr>
              <p:cNvPr id="1790" name="Google Shape;1790;p9"/>
              <p:cNvSpPr/>
              <p:nvPr/>
            </p:nvSpPr>
            <p:spPr>
              <a:xfrm>
                <a:off x="1294475" y="1072025"/>
                <a:ext cx="1230800" cy="1181175"/>
              </a:xfrm>
              <a:custGeom>
                <a:avLst/>
                <a:gdLst/>
                <a:ahLst/>
                <a:cxnLst/>
                <a:rect l="l" t="t" r="r" b="b"/>
                <a:pathLst>
                  <a:path w="49232" h="47247" extrusionOk="0">
                    <a:moveTo>
                      <a:pt x="30533" y="0"/>
                    </a:moveTo>
                    <a:cubicBezTo>
                      <a:pt x="29884" y="0"/>
                      <a:pt x="29242" y="166"/>
                      <a:pt x="28695" y="498"/>
                    </a:cubicBezTo>
                    <a:cubicBezTo>
                      <a:pt x="27541" y="1201"/>
                      <a:pt x="26894" y="2594"/>
                      <a:pt x="27147" y="3888"/>
                    </a:cubicBezTo>
                    <a:cubicBezTo>
                      <a:pt x="27401" y="5224"/>
                      <a:pt x="28596" y="6279"/>
                      <a:pt x="29918" y="6335"/>
                    </a:cubicBezTo>
                    <a:cubicBezTo>
                      <a:pt x="29934" y="6336"/>
                      <a:pt x="29949" y="6336"/>
                      <a:pt x="29965" y="6336"/>
                    </a:cubicBezTo>
                    <a:cubicBezTo>
                      <a:pt x="30413" y="6336"/>
                      <a:pt x="30858" y="6140"/>
                      <a:pt x="31184" y="5773"/>
                    </a:cubicBezTo>
                    <a:lnTo>
                      <a:pt x="31508" y="5421"/>
                    </a:lnTo>
                    <a:lnTo>
                      <a:pt x="31395" y="5885"/>
                    </a:lnTo>
                    <a:cubicBezTo>
                      <a:pt x="31269" y="6448"/>
                      <a:pt x="30945" y="6983"/>
                      <a:pt x="30495" y="7404"/>
                    </a:cubicBezTo>
                    <a:cubicBezTo>
                      <a:pt x="29764" y="8094"/>
                      <a:pt x="28793" y="8488"/>
                      <a:pt x="27949" y="8783"/>
                    </a:cubicBezTo>
                    <a:cubicBezTo>
                      <a:pt x="26740" y="9219"/>
                      <a:pt x="24897" y="9866"/>
                      <a:pt x="22885" y="10330"/>
                    </a:cubicBezTo>
                    <a:cubicBezTo>
                      <a:pt x="19397" y="10752"/>
                      <a:pt x="16190" y="12876"/>
                      <a:pt x="14277" y="16027"/>
                    </a:cubicBezTo>
                    <a:cubicBezTo>
                      <a:pt x="11647" y="20401"/>
                      <a:pt x="12477" y="25423"/>
                      <a:pt x="13771" y="30205"/>
                    </a:cubicBezTo>
                    <a:cubicBezTo>
                      <a:pt x="13841" y="30473"/>
                      <a:pt x="13911" y="30740"/>
                      <a:pt x="13982" y="31007"/>
                    </a:cubicBezTo>
                    <a:cubicBezTo>
                      <a:pt x="14193" y="31781"/>
                      <a:pt x="14390" y="32470"/>
                      <a:pt x="14558" y="33173"/>
                    </a:cubicBezTo>
                    <a:lnTo>
                      <a:pt x="14727" y="33933"/>
                    </a:lnTo>
                    <a:lnTo>
                      <a:pt x="14333" y="33272"/>
                    </a:lnTo>
                    <a:cubicBezTo>
                      <a:pt x="13222" y="31457"/>
                      <a:pt x="11661" y="29980"/>
                      <a:pt x="9790" y="28982"/>
                    </a:cubicBezTo>
                    <a:cubicBezTo>
                      <a:pt x="8423" y="28268"/>
                      <a:pt x="7034" y="27897"/>
                      <a:pt x="5724" y="27897"/>
                    </a:cubicBezTo>
                    <a:cubicBezTo>
                      <a:pt x="5511" y="27897"/>
                      <a:pt x="5300" y="27907"/>
                      <a:pt x="5092" y="27927"/>
                    </a:cubicBezTo>
                    <a:cubicBezTo>
                      <a:pt x="3348" y="28081"/>
                      <a:pt x="1815" y="28968"/>
                      <a:pt x="971" y="30290"/>
                    </a:cubicBezTo>
                    <a:cubicBezTo>
                      <a:pt x="0" y="31809"/>
                      <a:pt x="28" y="33905"/>
                      <a:pt x="1069" y="35396"/>
                    </a:cubicBezTo>
                    <a:cubicBezTo>
                      <a:pt x="1848" y="36523"/>
                      <a:pt x="3138" y="37215"/>
                      <a:pt x="4416" y="37215"/>
                    </a:cubicBezTo>
                    <a:cubicBezTo>
                      <a:pt x="4477" y="37215"/>
                      <a:pt x="4538" y="37213"/>
                      <a:pt x="4600" y="37210"/>
                    </a:cubicBezTo>
                    <a:cubicBezTo>
                      <a:pt x="6034" y="37126"/>
                      <a:pt x="7314" y="36099"/>
                      <a:pt x="7652" y="34777"/>
                    </a:cubicBezTo>
                    <a:cubicBezTo>
                      <a:pt x="7933" y="33623"/>
                      <a:pt x="7385" y="32273"/>
                      <a:pt x="6358" y="31668"/>
                    </a:cubicBezTo>
                    <a:lnTo>
                      <a:pt x="5809" y="31345"/>
                    </a:lnTo>
                    <a:lnTo>
                      <a:pt x="6428" y="31443"/>
                    </a:lnTo>
                    <a:cubicBezTo>
                      <a:pt x="7596" y="31612"/>
                      <a:pt x="8721" y="32273"/>
                      <a:pt x="9452" y="32765"/>
                    </a:cubicBezTo>
                    <a:cubicBezTo>
                      <a:pt x="12111" y="34481"/>
                      <a:pt x="13996" y="37041"/>
                      <a:pt x="14488" y="39587"/>
                    </a:cubicBezTo>
                    <a:lnTo>
                      <a:pt x="14488" y="39615"/>
                    </a:lnTo>
                    <a:lnTo>
                      <a:pt x="14488" y="39658"/>
                    </a:lnTo>
                    <a:cubicBezTo>
                      <a:pt x="14319" y="40108"/>
                      <a:pt x="14122" y="40544"/>
                      <a:pt x="13897" y="40952"/>
                    </a:cubicBezTo>
                    <a:lnTo>
                      <a:pt x="13714" y="41275"/>
                    </a:lnTo>
                    <a:lnTo>
                      <a:pt x="13672" y="40910"/>
                    </a:lnTo>
                    <a:cubicBezTo>
                      <a:pt x="13644" y="40741"/>
                      <a:pt x="13602" y="40586"/>
                      <a:pt x="13546" y="40459"/>
                    </a:cubicBezTo>
                    <a:cubicBezTo>
                      <a:pt x="13183" y="39578"/>
                      <a:pt x="12223" y="38983"/>
                      <a:pt x="11194" y="38983"/>
                    </a:cubicBezTo>
                    <a:cubicBezTo>
                      <a:pt x="11106" y="38983"/>
                      <a:pt x="11018" y="38988"/>
                      <a:pt x="10929" y="38997"/>
                    </a:cubicBezTo>
                    <a:cubicBezTo>
                      <a:pt x="9945" y="39109"/>
                      <a:pt x="9002" y="39742"/>
                      <a:pt x="8398" y="40699"/>
                    </a:cubicBezTo>
                    <a:cubicBezTo>
                      <a:pt x="7624" y="41950"/>
                      <a:pt x="7554" y="43610"/>
                      <a:pt x="8243" y="44932"/>
                    </a:cubicBezTo>
                    <a:cubicBezTo>
                      <a:pt x="8918" y="46241"/>
                      <a:pt x="10325" y="47155"/>
                      <a:pt x="11801" y="47239"/>
                    </a:cubicBezTo>
                    <a:cubicBezTo>
                      <a:pt x="11885" y="47244"/>
                      <a:pt x="11968" y="47247"/>
                      <a:pt x="12052" y="47247"/>
                    </a:cubicBezTo>
                    <a:cubicBezTo>
                      <a:pt x="13324" y="47247"/>
                      <a:pt x="14625" y="46649"/>
                      <a:pt x="15641" y="45593"/>
                    </a:cubicBezTo>
                    <a:cubicBezTo>
                      <a:pt x="16021" y="45200"/>
                      <a:pt x="16359" y="44735"/>
                      <a:pt x="16626" y="44243"/>
                    </a:cubicBezTo>
                    <a:cubicBezTo>
                      <a:pt x="17442" y="42710"/>
                      <a:pt x="17723" y="40769"/>
                      <a:pt x="17456" y="38476"/>
                    </a:cubicBezTo>
                    <a:cubicBezTo>
                      <a:pt x="17315" y="37224"/>
                      <a:pt x="17034" y="35986"/>
                      <a:pt x="16753" y="34777"/>
                    </a:cubicBezTo>
                    <a:cubicBezTo>
                      <a:pt x="16598" y="34116"/>
                      <a:pt x="16443" y="33412"/>
                      <a:pt x="16303" y="32723"/>
                    </a:cubicBezTo>
                    <a:cubicBezTo>
                      <a:pt x="15585" y="28982"/>
                      <a:pt x="15571" y="25184"/>
                      <a:pt x="16260" y="21428"/>
                    </a:cubicBezTo>
                    <a:cubicBezTo>
                      <a:pt x="17057" y="17129"/>
                      <a:pt x="19786" y="12883"/>
                      <a:pt x="24105" y="12883"/>
                    </a:cubicBezTo>
                    <a:cubicBezTo>
                      <a:pt x="24209" y="12883"/>
                      <a:pt x="24313" y="12885"/>
                      <a:pt x="24419" y="12890"/>
                    </a:cubicBezTo>
                    <a:cubicBezTo>
                      <a:pt x="27133" y="13031"/>
                      <a:pt x="29609" y="15014"/>
                      <a:pt x="30467" y="17729"/>
                    </a:cubicBezTo>
                    <a:cubicBezTo>
                      <a:pt x="30945" y="19248"/>
                      <a:pt x="30819" y="20711"/>
                      <a:pt x="30087" y="21963"/>
                    </a:cubicBezTo>
                    <a:lnTo>
                      <a:pt x="29918" y="22258"/>
                    </a:lnTo>
                    <a:lnTo>
                      <a:pt x="29862" y="21921"/>
                    </a:lnTo>
                    <a:cubicBezTo>
                      <a:pt x="29707" y="21077"/>
                      <a:pt x="29243" y="20261"/>
                      <a:pt x="28540" y="19628"/>
                    </a:cubicBezTo>
                    <a:cubicBezTo>
                      <a:pt x="27717" y="18902"/>
                      <a:pt x="26676" y="18498"/>
                      <a:pt x="25666" y="18498"/>
                    </a:cubicBezTo>
                    <a:cubicBezTo>
                      <a:pt x="25502" y="18498"/>
                      <a:pt x="25339" y="18509"/>
                      <a:pt x="25178" y="18531"/>
                    </a:cubicBezTo>
                    <a:cubicBezTo>
                      <a:pt x="24067" y="18671"/>
                      <a:pt x="22998" y="19318"/>
                      <a:pt x="22224" y="20303"/>
                    </a:cubicBezTo>
                    <a:cubicBezTo>
                      <a:pt x="21479" y="21245"/>
                      <a:pt x="21099" y="22399"/>
                      <a:pt x="21141" y="23538"/>
                    </a:cubicBezTo>
                    <a:cubicBezTo>
                      <a:pt x="21240" y="25817"/>
                      <a:pt x="22984" y="27969"/>
                      <a:pt x="25291" y="28658"/>
                    </a:cubicBezTo>
                    <a:cubicBezTo>
                      <a:pt x="25885" y="28839"/>
                      <a:pt x="26506" y="28928"/>
                      <a:pt x="27132" y="28928"/>
                    </a:cubicBezTo>
                    <a:cubicBezTo>
                      <a:pt x="28790" y="28928"/>
                      <a:pt x="30488" y="28310"/>
                      <a:pt x="31845" y="27167"/>
                    </a:cubicBezTo>
                    <a:cubicBezTo>
                      <a:pt x="32042" y="26998"/>
                      <a:pt x="32253" y="26815"/>
                      <a:pt x="32450" y="26604"/>
                    </a:cubicBezTo>
                    <a:cubicBezTo>
                      <a:pt x="33815" y="25198"/>
                      <a:pt x="34701" y="23243"/>
                      <a:pt x="34968" y="21133"/>
                    </a:cubicBezTo>
                    <a:cubicBezTo>
                      <a:pt x="34996" y="20908"/>
                      <a:pt x="35024" y="20655"/>
                      <a:pt x="35024" y="20387"/>
                    </a:cubicBezTo>
                    <a:lnTo>
                      <a:pt x="35038" y="20092"/>
                    </a:lnTo>
                    <a:lnTo>
                      <a:pt x="35235" y="20303"/>
                    </a:lnTo>
                    <a:cubicBezTo>
                      <a:pt x="36600" y="21808"/>
                      <a:pt x="37289" y="23060"/>
                      <a:pt x="37345" y="24101"/>
                    </a:cubicBezTo>
                    <a:cubicBezTo>
                      <a:pt x="37345" y="24157"/>
                      <a:pt x="37387" y="24213"/>
                      <a:pt x="37444" y="24227"/>
                    </a:cubicBezTo>
                    <a:cubicBezTo>
                      <a:pt x="37500" y="24227"/>
                      <a:pt x="37556" y="24199"/>
                      <a:pt x="37570" y="24143"/>
                    </a:cubicBezTo>
                    <a:cubicBezTo>
                      <a:pt x="38358" y="22005"/>
                      <a:pt x="37767" y="19543"/>
                      <a:pt x="37345" y="18277"/>
                    </a:cubicBezTo>
                    <a:lnTo>
                      <a:pt x="37261" y="18024"/>
                    </a:lnTo>
                    <a:lnTo>
                      <a:pt x="37261" y="18024"/>
                    </a:lnTo>
                    <a:lnTo>
                      <a:pt x="42789" y="20233"/>
                    </a:lnTo>
                    <a:cubicBezTo>
                      <a:pt x="42804" y="20243"/>
                      <a:pt x="42820" y="20247"/>
                      <a:pt x="42838" y="20247"/>
                    </a:cubicBezTo>
                    <a:cubicBezTo>
                      <a:pt x="42869" y="20247"/>
                      <a:pt x="42902" y="20232"/>
                      <a:pt x="42929" y="20204"/>
                    </a:cubicBezTo>
                    <a:cubicBezTo>
                      <a:pt x="42958" y="20162"/>
                      <a:pt x="42972" y="20106"/>
                      <a:pt x="42944" y="20064"/>
                    </a:cubicBezTo>
                    <a:cubicBezTo>
                      <a:pt x="42114" y="18770"/>
                      <a:pt x="41256" y="17433"/>
                      <a:pt x="40173" y="16294"/>
                    </a:cubicBezTo>
                    <a:cubicBezTo>
                      <a:pt x="39652" y="15732"/>
                      <a:pt x="38935" y="15014"/>
                      <a:pt x="38091" y="14437"/>
                    </a:cubicBezTo>
                    <a:lnTo>
                      <a:pt x="37627" y="14128"/>
                    </a:lnTo>
                    <a:lnTo>
                      <a:pt x="38175" y="14212"/>
                    </a:lnTo>
                    <a:cubicBezTo>
                      <a:pt x="39078" y="14358"/>
                      <a:pt x="39919" y="14428"/>
                      <a:pt x="40709" y="14428"/>
                    </a:cubicBezTo>
                    <a:cubicBezTo>
                      <a:pt x="41370" y="14428"/>
                      <a:pt x="41996" y="14379"/>
                      <a:pt x="42592" y="14283"/>
                    </a:cubicBezTo>
                    <a:cubicBezTo>
                      <a:pt x="44913" y="13903"/>
                      <a:pt x="46868" y="12721"/>
                      <a:pt x="47979" y="11062"/>
                    </a:cubicBezTo>
                    <a:cubicBezTo>
                      <a:pt x="49231" y="9163"/>
                      <a:pt x="49217" y="6603"/>
                      <a:pt x="47951" y="4971"/>
                    </a:cubicBezTo>
                    <a:cubicBezTo>
                      <a:pt x="47318" y="4169"/>
                      <a:pt x="46319" y="3607"/>
                      <a:pt x="45208" y="3466"/>
                    </a:cubicBezTo>
                    <a:lnTo>
                      <a:pt x="45222" y="3339"/>
                    </a:lnTo>
                    <a:lnTo>
                      <a:pt x="45180" y="3466"/>
                    </a:lnTo>
                    <a:lnTo>
                      <a:pt x="45096" y="3452"/>
                    </a:lnTo>
                    <a:cubicBezTo>
                      <a:pt x="45039" y="3438"/>
                      <a:pt x="44997" y="3438"/>
                      <a:pt x="44941" y="3438"/>
                    </a:cubicBezTo>
                    <a:cubicBezTo>
                      <a:pt x="44831" y="3429"/>
                      <a:pt x="44723" y="3425"/>
                      <a:pt x="44615" y="3425"/>
                    </a:cubicBezTo>
                    <a:cubicBezTo>
                      <a:pt x="43661" y="3425"/>
                      <a:pt x="42802" y="3758"/>
                      <a:pt x="42170" y="4352"/>
                    </a:cubicBezTo>
                    <a:cubicBezTo>
                      <a:pt x="41171" y="5337"/>
                      <a:pt x="40946" y="6926"/>
                      <a:pt x="41664" y="7925"/>
                    </a:cubicBezTo>
                    <a:cubicBezTo>
                      <a:pt x="42131" y="8553"/>
                      <a:pt x="42916" y="8927"/>
                      <a:pt x="43752" y="8927"/>
                    </a:cubicBezTo>
                    <a:cubicBezTo>
                      <a:pt x="43797" y="8927"/>
                      <a:pt x="43841" y="8926"/>
                      <a:pt x="43886" y="8924"/>
                    </a:cubicBezTo>
                    <a:cubicBezTo>
                      <a:pt x="44519" y="8895"/>
                      <a:pt x="45138" y="8656"/>
                      <a:pt x="45700" y="8234"/>
                    </a:cubicBezTo>
                    <a:lnTo>
                      <a:pt x="45968" y="8037"/>
                    </a:lnTo>
                    <a:lnTo>
                      <a:pt x="45968" y="8037"/>
                    </a:lnTo>
                    <a:lnTo>
                      <a:pt x="45897" y="8361"/>
                    </a:lnTo>
                    <a:cubicBezTo>
                      <a:pt x="45841" y="8628"/>
                      <a:pt x="45743" y="8867"/>
                      <a:pt x="45630" y="9092"/>
                    </a:cubicBezTo>
                    <a:cubicBezTo>
                      <a:pt x="45250" y="9796"/>
                      <a:pt x="44603" y="10429"/>
                      <a:pt x="43689" y="10963"/>
                    </a:cubicBezTo>
                    <a:cubicBezTo>
                      <a:pt x="42118" y="11878"/>
                      <a:pt x="40237" y="12331"/>
                      <a:pt x="37991" y="12331"/>
                    </a:cubicBezTo>
                    <a:cubicBezTo>
                      <a:pt x="36819" y="12331"/>
                      <a:pt x="35546" y="12208"/>
                      <a:pt x="34166" y="11962"/>
                    </a:cubicBezTo>
                    <a:cubicBezTo>
                      <a:pt x="33449" y="11835"/>
                      <a:pt x="32718" y="11681"/>
                      <a:pt x="31958" y="11540"/>
                    </a:cubicBezTo>
                    <a:lnTo>
                      <a:pt x="30931" y="11343"/>
                    </a:lnTo>
                    <a:lnTo>
                      <a:pt x="31972" y="11301"/>
                    </a:lnTo>
                    <a:cubicBezTo>
                      <a:pt x="33027" y="11259"/>
                      <a:pt x="33941" y="11062"/>
                      <a:pt x="34827" y="10668"/>
                    </a:cubicBezTo>
                    <a:cubicBezTo>
                      <a:pt x="35460" y="10401"/>
                      <a:pt x="36037" y="9993"/>
                      <a:pt x="36529" y="9500"/>
                    </a:cubicBezTo>
                    <a:cubicBezTo>
                      <a:pt x="37289" y="8699"/>
                      <a:pt x="37809" y="7686"/>
                      <a:pt x="37964" y="6631"/>
                    </a:cubicBezTo>
                    <a:cubicBezTo>
                      <a:pt x="37978" y="6575"/>
                      <a:pt x="37950" y="6518"/>
                      <a:pt x="37894" y="6504"/>
                    </a:cubicBezTo>
                    <a:cubicBezTo>
                      <a:pt x="37879" y="6494"/>
                      <a:pt x="37860" y="6490"/>
                      <a:pt x="37842" y="6490"/>
                    </a:cubicBezTo>
                    <a:cubicBezTo>
                      <a:pt x="37807" y="6490"/>
                      <a:pt x="37771" y="6505"/>
                      <a:pt x="37753" y="6532"/>
                    </a:cubicBezTo>
                    <a:cubicBezTo>
                      <a:pt x="37008" y="7489"/>
                      <a:pt x="36023" y="8248"/>
                      <a:pt x="34912" y="8741"/>
                    </a:cubicBezTo>
                    <a:lnTo>
                      <a:pt x="34349" y="8980"/>
                    </a:lnTo>
                    <a:lnTo>
                      <a:pt x="34349" y="8980"/>
                    </a:lnTo>
                    <a:lnTo>
                      <a:pt x="34785" y="8530"/>
                    </a:lnTo>
                    <a:cubicBezTo>
                      <a:pt x="36079" y="7193"/>
                      <a:pt x="36783" y="5309"/>
                      <a:pt x="36670" y="3494"/>
                    </a:cubicBezTo>
                    <a:cubicBezTo>
                      <a:pt x="36670" y="3438"/>
                      <a:pt x="36628" y="3382"/>
                      <a:pt x="36572" y="3382"/>
                    </a:cubicBezTo>
                    <a:cubicBezTo>
                      <a:pt x="36562" y="3380"/>
                      <a:pt x="36554" y="3379"/>
                      <a:pt x="36545" y="3379"/>
                    </a:cubicBezTo>
                    <a:cubicBezTo>
                      <a:pt x="36490" y="3379"/>
                      <a:pt x="36455" y="3417"/>
                      <a:pt x="36431" y="3466"/>
                    </a:cubicBezTo>
                    <a:cubicBezTo>
                      <a:pt x="36079" y="4662"/>
                      <a:pt x="35179" y="5773"/>
                      <a:pt x="33913" y="6589"/>
                    </a:cubicBezTo>
                    <a:lnTo>
                      <a:pt x="33477" y="6870"/>
                    </a:lnTo>
                    <a:lnTo>
                      <a:pt x="33744" y="6434"/>
                    </a:lnTo>
                    <a:cubicBezTo>
                      <a:pt x="34223" y="5618"/>
                      <a:pt x="34462" y="4676"/>
                      <a:pt x="34405" y="3775"/>
                    </a:cubicBezTo>
                    <a:cubicBezTo>
                      <a:pt x="34307" y="2439"/>
                      <a:pt x="33562" y="1187"/>
                      <a:pt x="32464" y="526"/>
                    </a:cubicBezTo>
                    <a:cubicBezTo>
                      <a:pt x="31879" y="176"/>
                      <a:pt x="31202" y="0"/>
                      <a:pt x="305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1" name="Google Shape;1791;p9"/>
              <p:cNvSpPr/>
              <p:nvPr/>
            </p:nvSpPr>
            <p:spPr>
              <a:xfrm>
                <a:off x="1290950" y="1068950"/>
                <a:ext cx="1237475" cy="1187375"/>
              </a:xfrm>
              <a:custGeom>
                <a:avLst/>
                <a:gdLst/>
                <a:ahLst/>
                <a:cxnLst/>
                <a:rect l="l" t="t" r="r" b="b"/>
                <a:pathLst>
                  <a:path w="49499" h="47495" extrusionOk="0">
                    <a:moveTo>
                      <a:pt x="30674" y="486"/>
                    </a:moveTo>
                    <a:cubicBezTo>
                      <a:pt x="31277" y="486"/>
                      <a:pt x="31886" y="644"/>
                      <a:pt x="32408" y="959"/>
                    </a:cubicBezTo>
                    <a:cubicBezTo>
                      <a:pt x="33421" y="1564"/>
                      <a:pt x="34096" y="2703"/>
                      <a:pt x="34181" y="3927"/>
                    </a:cubicBezTo>
                    <a:cubicBezTo>
                      <a:pt x="34251" y="5094"/>
                      <a:pt x="33787" y="6318"/>
                      <a:pt x="32943" y="7204"/>
                    </a:cubicBezTo>
                    <a:cubicBezTo>
                      <a:pt x="32929" y="7204"/>
                      <a:pt x="32929" y="7204"/>
                      <a:pt x="32929" y="7218"/>
                    </a:cubicBezTo>
                    <a:cubicBezTo>
                      <a:pt x="32845" y="7302"/>
                      <a:pt x="32830" y="7429"/>
                      <a:pt x="32901" y="7527"/>
                    </a:cubicBezTo>
                    <a:cubicBezTo>
                      <a:pt x="32950" y="7596"/>
                      <a:pt x="33027" y="7631"/>
                      <a:pt x="33107" y="7631"/>
                    </a:cubicBezTo>
                    <a:cubicBezTo>
                      <a:pt x="33141" y="7631"/>
                      <a:pt x="33176" y="7625"/>
                      <a:pt x="33210" y="7612"/>
                    </a:cubicBezTo>
                    <a:cubicBezTo>
                      <a:pt x="34054" y="7218"/>
                      <a:pt x="34800" y="6698"/>
                      <a:pt x="35390" y="6121"/>
                    </a:cubicBezTo>
                    <a:lnTo>
                      <a:pt x="35390" y="6121"/>
                    </a:lnTo>
                    <a:cubicBezTo>
                      <a:pt x="34912" y="6782"/>
                      <a:pt x="34321" y="7387"/>
                      <a:pt x="33646" y="7851"/>
                    </a:cubicBezTo>
                    <a:cubicBezTo>
                      <a:pt x="33534" y="7935"/>
                      <a:pt x="33506" y="8076"/>
                      <a:pt x="33590" y="8189"/>
                    </a:cubicBezTo>
                    <a:cubicBezTo>
                      <a:pt x="33635" y="8260"/>
                      <a:pt x="33713" y="8297"/>
                      <a:pt x="33793" y="8297"/>
                    </a:cubicBezTo>
                    <a:cubicBezTo>
                      <a:pt x="33839" y="8297"/>
                      <a:pt x="33886" y="8285"/>
                      <a:pt x="33928" y="8259"/>
                    </a:cubicBezTo>
                    <a:cubicBezTo>
                      <a:pt x="34336" y="7964"/>
                      <a:pt x="34715" y="7640"/>
                      <a:pt x="35067" y="7274"/>
                    </a:cubicBezTo>
                    <a:cubicBezTo>
                      <a:pt x="35503" y="6838"/>
                      <a:pt x="35869" y="6346"/>
                      <a:pt x="36178" y="5811"/>
                    </a:cubicBezTo>
                    <a:lnTo>
                      <a:pt x="36178" y="5811"/>
                    </a:lnTo>
                    <a:cubicBezTo>
                      <a:pt x="35770" y="7176"/>
                      <a:pt x="34898" y="8400"/>
                      <a:pt x="33717" y="9201"/>
                    </a:cubicBezTo>
                    <a:cubicBezTo>
                      <a:pt x="33618" y="9272"/>
                      <a:pt x="33590" y="9398"/>
                      <a:pt x="33632" y="9497"/>
                    </a:cubicBezTo>
                    <a:cubicBezTo>
                      <a:pt x="33667" y="9590"/>
                      <a:pt x="33760" y="9645"/>
                      <a:pt x="33855" y="9645"/>
                    </a:cubicBezTo>
                    <a:cubicBezTo>
                      <a:pt x="33874" y="9645"/>
                      <a:pt x="33894" y="9642"/>
                      <a:pt x="33914" y="9637"/>
                    </a:cubicBezTo>
                    <a:cubicBezTo>
                      <a:pt x="34800" y="9426"/>
                      <a:pt x="35644" y="9047"/>
                      <a:pt x="36403" y="8526"/>
                    </a:cubicBezTo>
                    <a:lnTo>
                      <a:pt x="36403" y="8526"/>
                    </a:lnTo>
                    <a:cubicBezTo>
                      <a:pt x="35995" y="8906"/>
                      <a:pt x="35517" y="9215"/>
                      <a:pt x="35025" y="9455"/>
                    </a:cubicBezTo>
                    <a:cubicBezTo>
                      <a:pt x="34898" y="9511"/>
                      <a:pt x="34842" y="9651"/>
                      <a:pt x="34898" y="9778"/>
                    </a:cubicBezTo>
                    <a:cubicBezTo>
                      <a:pt x="34939" y="9860"/>
                      <a:pt x="35033" y="9913"/>
                      <a:pt x="35125" y="9913"/>
                    </a:cubicBezTo>
                    <a:cubicBezTo>
                      <a:pt x="35158" y="9913"/>
                      <a:pt x="35192" y="9906"/>
                      <a:pt x="35222" y="9891"/>
                    </a:cubicBezTo>
                    <a:cubicBezTo>
                      <a:pt x="35869" y="9595"/>
                      <a:pt x="36445" y="9187"/>
                      <a:pt x="36952" y="8681"/>
                    </a:cubicBezTo>
                    <a:lnTo>
                      <a:pt x="36952" y="8681"/>
                    </a:lnTo>
                    <a:cubicBezTo>
                      <a:pt x="36431" y="9455"/>
                      <a:pt x="35686" y="10087"/>
                      <a:pt x="34828" y="10453"/>
                    </a:cubicBezTo>
                    <a:cubicBezTo>
                      <a:pt x="33779" y="10902"/>
                      <a:pt x="32768" y="11064"/>
                      <a:pt x="31690" y="11064"/>
                    </a:cubicBezTo>
                    <a:cubicBezTo>
                      <a:pt x="30672" y="11064"/>
                      <a:pt x="29595" y="10919"/>
                      <a:pt x="28372" y="10735"/>
                    </a:cubicBezTo>
                    <a:cubicBezTo>
                      <a:pt x="29877" y="10622"/>
                      <a:pt x="31339" y="10116"/>
                      <a:pt x="32591" y="9286"/>
                    </a:cubicBezTo>
                    <a:cubicBezTo>
                      <a:pt x="32605" y="9272"/>
                      <a:pt x="32619" y="9258"/>
                      <a:pt x="32634" y="9244"/>
                    </a:cubicBezTo>
                    <a:cubicBezTo>
                      <a:pt x="32704" y="9173"/>
                      <a:pt x="32718" y="9047"/>
                      <a:pt x="32662" y="8948"/>
                    </a:cubicBezTo>
                    <a:cubicBezTo>
                      <a:pt x="32608" y="8877"/>
                      <a:pt x="32527" y="8839"/>
                      <a:pt x="32445" y="8839"/>
                    </a:cubicBezTo>
                    <a:cubicBezTo>
                      <a:pt x="32398" y="8839"/>
                      <a:pt x="32351" y="8852"/>
                      <a:pt x="32310" y="8878"/>
                    </a:cubicBezTo>
                    <a:cubicBezTo>
                      <a:pt x="31157" y="9651"/>
                      <a:pt x="29792" y="10130"/>
                      <a:pt x="28400" y="10242"/>
                    </a:cubicBezTo>
                    <a:cubicBezTo>
                      <a:pt x="29356" y="9905"/>
                      <a:pt x="30256" y="9412"/>
                      <a:pt x="31058" y="8793"/>
                    </a:cubicBezTo>
                    <a:cubicBezTo>
                      <a:pt x="31354" y="8554"/>
                      <a:pt x="31621" y="8315"/>
                      <a:pt x="31860" y="8076"/>
                    </a:cubicBezTo>
                    <a:cubicBezTo>
                      <a:pt x="32240" y="7682"/>
                      <a:pt x="32535" y="7274"/>
                      <a:pt x="32760" y="6852"/>
                    </a:cubicBezTo>
                    <a:cubicBezTo>
                      <a:pt x="33210" y="5994"/>
                      <a:pt x="33337" y="5080"/>
                      <a:pt x="33140" y="4250"/>
                    </a:cubicBezTo>
                    <a:cubicBezTo>
                      <a:pt x="32830" y="2956"/>
                      <a:pt x="31635" y="1887"/>
                      <a:pt x="30130" y="1535"/>
                    </a:cubicBezTo>
                    <a:cubicBezTo>
                      <a:pt x="30105" y="1528"/>
                      <a:pt x="30080" y="1524"/>
                      <a:pt x="30057" y="1524"/>
                    </a:cubicBezTo>
                    <a:cubicBezTo>
                      <a:pt x="29947" y="1524"/>
                      <a:pt x="29858" y="1600"/>
                      <a:pt x="29834" y="1704"/>
                    </a:cubicBezTo>
                    <a:cubicBezTo>
                      <a:pt x="29806" y="1845"/>
                      <a:pt x="29877" y="1971"/>
                      <a:pt x="30017" y="2000"/>
                    </a:cubicBezTo>
                    <a:cubicBezTo>
                      <a:pt x="31354" y="2323"/>
                      <a:pt x="32394" y="3251"/>
                      <a:pt x="32662" y="4363"/>
                    </a:cubicBezTo>
                    <a:cubicBezTo>
                      <a:pt x="32830" y="5080"/>
                      <a:pt x="32718" y="5882"/>
                      <a:pt x="32324" y="6613"/>
                    </a:cubicBezTo>
                    <a:cubicBezTo>
                      <a:pt x="31986" y="7260"/>
                      <a:pt x="31480" y="7837"/>
                      <a:pt x="30749" y="8414"/>
                    </a:cubicBezTo>
                    <a:cubicBezTo>
                      <a:pt x="29215" y="9609"/>
                      <a:pt x="27331" y="10270"/>
                      <a:pt x="25390" y="10298"/>
                    </a:cubicBezTo>
                    <a:lnTo>
                      <a:pt x="25361" y="10298"/>
                    </a:lnTo>
                    <a:cubicBezTo>
                      <a:pt x="25319" y="10298"/>
                      <a:pt x="25277" y="10284"/>
                      <a:pt x="25221" y="10284"/>
                    </a:cubicBezTo>
                    <a:lnTo>
                      <a:pt x="25122" y="10284"/>
                    </a:lnTo>
                    <a:cubicBezTo>
                      <a:pt x="26304" y="9933"/>
                      <a:pt x="27373" y="9567"/>
                      <a:pt x="28217" y="9258"/>
                    </a:cubicBezTo>
                    <a:cubicBezTo>
                      <a:pt x="29089" y="8934"/>
                      <a:pt x="30102" y="8540"/>
                      <a:pt x="30889" y="7795"/>
                    </a:cubicBezTo>
                    <a:cubicBezTo>
                      <a:pt x="30932" y="7753"/>
                      <a:pt x="30974" y="7710"/>
                      <a:pt x="31016" y="7668"/>
                    </a:cubicBezTo>
                    <a:cubicBezTo>
                      <a:pt x="31790" y="6866"/>
                      <a:pt x="32127" y="5826"/>
                      <a:pt x="31902" y="4911"/>
                    </a:cubicBezTo>
                    <a:cubicBezTo>
                      <a:pt x="31902" y="4897"/>
                      <a:pt x="31902" y="4897"/>
                      <a:pt x="31902" y="4897"/>
                    </a:cubicBezTo>
                    <a:cubicBezTo>
                      <a:pt x="31761" y="4306"/>
                      <a:pt x="31354" y="3786"/>
                      <a:pt x="30791" y="3491"/>
                    </a:cubicBezTo>
                    <a:cubicBezTo>
                      <a:pt x="30504" y="3339"/>
                      <a:pt x="30202" y="3263"/>
                      <a:pt x="29906" y="3263"/>
                    </a:cubicBezTo>
                    <a:cubicBezTo>
                      <a:pt x="29708" y="3263"/>
                      <a:pt x="29514" y="3296"/>
                      <a:pt x="29328" y="3364"/>
                    </a:cubicBezTo>
                    <a:cubicBezTo>
                      <a:pt x="29201" y="3406"/>
                      <a:pt x="29145" y="3547"/>
                      <a:pt x="29187" y="3673"/>
                    </a:cubicBezTo>
                    <a:cubicBezTo>
                      <a:pt x="29233" y="3775"/>
                      <a:pt x="29332" y="3840"/>
                      <a:pt x="29435" y="3840"/>
                    </a:cubicBezTo>
                    <a:cubicBezTo>
                      <a:pt x="29460" y="3840"/>
                      <a:pt x="29486" y="3836"/>
                      <a:pt x="29511" y="3828"/>
                    </a:cubicBezTo>
                    <a:cubicBezTo>
                      <a:pt x="29641" y="3777"/>
                      <a:pt x="29780" y="3751"/>
                      <a:pt x="29923" y="3751"/>
                    </a:cubicBezTo>
                    <a:cubicBezTo>
                      <a:pt x="30135" y="3751"/>
                      <a:pt x="30355" y="3809"/>
                      <a:pt x="30566" y="3927"/>
                    </a:cubicBezTo>
                    <a:cubicBezTo>
                      <a:pt x="30805" y="4053"/>
                      <a:pt x="31030" y="4250"/>
                      <a:pt x="31185" y="4475"/>
                    </a:cubicBezTo>
                    <a:cubicBezTo>
                      <a:pt x="30821" y="4649"/>
                      <a:pt x="30438" y="4740"/>
                      <a:pt x="30076" y="4740"/>
                    </a:cubicBezTo>
                    <a:cubicBezTo>
                      <a:pt x="29821" y="4740"/>
                      <a:pt x="29577" y="4695"/>
                      <a:pt x="29356" y="4602"/>
                    </a:cubicBezTo>
                    <a:cubicBezTo>
                      <a:pt x="28709" y="4335"/>
                      <a:pt x="28273" y="3645"/>
                      <a:pt x="28372" y="3026"/>
                    </a:cubicBezTo>
                    <a:cubicBezTo>
                      <a:pt x="28400" y="2900"/>
                      <a:pt x="28315" y="2773"/>
                      <a:pt x="28175" y="2745"/>
                    </a:cubicBezTo>
                    <a:cubicBezTo>
                      <a:pt x="28165" y="2744"/>
                      <a:pt x="28156" y="2744"/>
                      <a:pt x="28147" y="2744"/>
                    </a:cubicBezTo>
                    <a:cubicBezTo>
                      <a:pt x="28030" y="2744"/>
                      <a:pt x="27919" y="2826"/>
                      <a:pt x="27893" y="2956"/>
                    </a:cubicBezTo>
                    <a:cubicBezTo>
                      <a:pt x="27753" y="3800"/>
                      <a:pt x="28301" y="4700"/>
                      <a:pt x="29173" y="5052"/>
                    </a:cubicBezTo>
                    <a:cubicBezTo>
                      <a:pt x="29460" y="5171"/>
                      <a:pt x="29771" y="5230"/>
                      <a:pt x="30091" y="5230"/>
                    </a:cubicBezTo>
                    <a:cubicBezTo>
                      <a:pt x="30525" y="5230"/>
                      <a:pt x="30975" y="5122"/>
                      <a:pt x="31396" y="4911"/>
                    </a:cubicBezTo>
                    <a:cubicBezTo>
                      <a:pt x="31410" y="4925"/>
                      <a:pt x="31410" y="4939"/>
                      <a:pt x="31410" y="4953"/>
                    </a:cubicBezTo>
                    <a:cubicBezTo>
                      <a:pt x="31207" y="5739"/>
                      <a:pt x="30625" y="6094"/>
                      <a:pt x="30130" y="6094"/>
                    </a:cubicBezTo>
                    <a:cubicBezTo>
                      <a:pt x="30111" y="6094"/>
                      <a:pt x="30092" y="6094"/>
                      <a:pt x="30074" y="6093"/>
                    </a:cubicBezTo>
                    <a:cubicBezTo>
                      <a:pt x="28934" y="6051"/>
                      <a:pt x="27865" y="5108"/>
                      <a:pt x="27654" y="3955"/>
                    </a:cubicBezTo>
                    <a:cubicBezTo>
                      <a:pt x="27429" y="2815"/>
                      <a:pt x="28006" y="1549"/>
                      <a:pt x="29033" y="931"/>
                    </a:cubicBezTo>
                    <a:cubicBezTo>
                      <a:pt x="29516" y="633"/>
                      <a:pt x="30092" y="486"/>
                      <a:pt x="30674" y="486"/>
                    </a:cubicBezTo>
                    <a:close/>
                    <a:moveTo>
                      <a:pt x="46629" y="4363"/>
                    </a:moveTo>
                    <a:cubicBezTo>
                      <a:pt x="47093" y="4602"/>
                      <a:pt x="47487" y="4925"/>
                      <a:pt x="47797" y="5319"/>
                    </a:cubicBezTo>
                    <a:cubicBezTo>
                      <a:pt x="48978" y="6824"/>
                      <a:pt x="48978" y="9215"/>
                      <a:pt x="47811" y="10988"/>
                    </a:cubicBezTo>
                    <a:cubicBezTo>
                      <a:pt x="46770" y="12563"/>
                      <a:pt x="44899" y="13674"/>
                      <a:pt x="42677" y="14040"/>
                    </a:cubicBezTo>
                    <a:cubicBezTo>
                      <a:pt x="42522" y="14068"/>
                      <a:pt x="42353" y="14096"/>
                      <a:pt x="42184" y="14110"/>
                    </a:cubicBezTo>
                    <a:cubicBezTo>
                      <a:pt x="43774" y="13745"/>
                      <a:pt x="45152" y="13041"/>
                      <a:pt x="46179" y="12029"/>
                    </a:cubicBezTo>
                    <a:cubicBezTo>
                      <a:pt x="46221" y="12000"/>
                      <a:pt x="46263" y="11958"/>
                      <a:pt x="46292" y="11916"/>
                    </a:cubicBezTo>
                    <a:cubicBezTo>
                      <a:pt x="47445" y="10720"/>
                      <a:pt x="48092" y="9117"/>
                      <a:pt x="48022" y="7584"/>
                    </a:cubicBezTo>
                    <a:cubicBezTo>
                      <a:pt x="47965" y="6374"/>
                      <a:pt x="47445" y="5207"/>
                      <a:pt x="46629" y="4363"/>
                    </a:cubicBezTo>
                    <a:close/>
                    <a:moveTo>
                      <a:pt x="44760" y="3916"/>
                    </a:moveTo>
                    <a:cubicBezTo>
                      <a:pt x="44857" y="3916"/>
                      <a:pt x="44955" y="3920"/>
                      <a:pt x="45054" y="3927"/>
                    </a:cubicBezTo>
                    <a:cubicBezTo>
                      <a:pt x="45124" y="3927"/>
                      <a:pt x="45194" y="3941"/>
                      <a:pt x="45265" y="3941"/>
                    </a:cubicBezTo>
                    <a:cubicBezTo>
                      <a:pt x="46545" y="4602"/>
                      <a:pt x="47459" y="6065"/>
                      <a:pt x="47529" y="7598"/>
                    </a:cubicBezTo>
                    <a:cubicBezTo>
                      <a:pt x="47600" y="9047"/>
                      <a:pt x="46967" y="10580"/>
                      <a:pt x="45841" y="11691"/>
                    </a:cubicBezTo>
                    <a:cubicBezTo>
                      <a:pt x="44815" y="12690"/>
                      <a:pt x="43408" y="13393"/>
                      <a:pt x="41762" y="13702"/>
                    </a:cubicBezTo>
                    <a:cubicBezTo>
                      <a:pt x="41080" y="13836"/>
                      <a:pt x="40356" y="13903"/>
                      <a:pt x="39579" y="13903"/>
                    </a:cubicBezTo>
                    <a:cubicBezTo>
                      <a:pt x="38801" y="13903"/>
                      <a:pt x="37972" y="13836"/>
                      <a:pt x="37078" y="13702"/>
                    </a:cubicBezTo>
                    <a:cubicBezTo>
                      <a:pt x="37050" y="13702"/>
                      <a:pt x="37022" y="13702"/>
                      <a:pt x="36980" y="13716"/>
                    </a:cubicBezTo>
                    <a:cubicBezTo>
                      <a:pt x="36825" y="13674"/>
                      <a:pt x="36656" y="13646"/>
                      <a:pt x="36488" y="13604"/>
                    </a:cubicBezTo>
                    <a:cubicBezTo>
                      <a:pt x="36469" y="13600"/>
                      <a:pt x="36450" y="13598"/>
                      <a:pt x="36431" y="13598"/>
                    </a:cubicBezTo>
                    <a:cubicBezTo>
                      <a:pt x="36322" y="13598"/>
                      <a:pt x="36216" y="13665"/>
                      <a:pt x="36192" y="13773"/>
                    </a:cubicBezTo>
                    <a:cubicBezTo>
                      <a:pt x="36164" y="13913"/>
                      <a:pt x="36234" y="14040"/>
                      <a:pt x="36361" y="14068"/>
                    </a:cubicBezTo>
                    <a:cubicBezTo>
                      <a:pt x="36670" y="14153"/>
                      <a:pt x="36966" y="14279"/>
                      <a:pt x="37247" y="14420"/>
                    </a:cubicBezTo>
                    <a:cubicBezTo>
                      <a:pt x="37135" y="14413"/>
                      <a:pt x="37022" y="14409"/>
                      <a:pt x="36910" y="14409"/>
                    </a:cubicBezTo>
                    <a:cubicBezTo>
                      <a:pt x="36797" y="14409"/>
                      <a:pt x="36685" y="14413"/>
                      <a:pt x="36572" y="14420"/>
                    </a:cubicBezTo>
                    <a:cubicBezTo>
                      <a:pt x="36417" y="14434"/>
                      <a:pt x="36417" y="14659"/>
                      <a:pt x="36572" y="14659"/>
                    </a:cubicBezTo>
                    <a:cubicBezTo>
                      <a:pt x="36867" y="14659"/>
                      <a:pt x="37163" y="14659"/>
                      <a:pt x="37458" y="14687"/>
                    </a:cubicBezTo>
                    <a:cubicBezTo>
                      <a:pt x="37571" y="14701"/>
                      <a:pt x="37683" y="14715"/>
                      <a:pt x="37810" y="14729"/>
                    </a:cubicBezTo>
                    <a:cubicBezTo>
                      <a:pt x="37908" y="14800"/>
                      <a:pt x="38021" y="14856"/>
                      <a:pt x="38119" y="14940"/>
                    </a:cubicBezTo>
                    <a:cubicBezTo>
                      <a:pt x="38077" y="14926"/>
                      <a:pt x="38035" y="14912"/>
                      <a:pt x="37993" y="14912"/>
                    </a:cubicBezTo>
                    <a:cubicBezTo>
                      <a:pt x="37829" y="14893"/>
                      <a:pt x="37666" y="14882"/>
                      <a:pt x="37503" y="14882"/>
                    </a:cubicBezTo>
                    <a:cubicBezTo>
                      <a:pt x="37315" y="14882"/>
                      <a:pt x="37126" y="14896"/>
                      <a:pt x="36938" y="14926"/>
                    </a:cubicBezTo>
                    <a:cubicBezTo>
                      <a:pt x="36815" y="14940"/>
                      <a:pt x="36851" y="15152"/>
                      <a:pt x="36969" y="15152"/>
                    </a:cubicBezTo>
                    <a:cubicBezTo>
                      <a:pt x="36972" y="15152"/>
                      <a:pt x="36976" y="15152"/>
                      <a:pt x="36980" y="15151"/>
                    </a:cubicBezTo>
                    <a:cubicBezTo>
                      <a:pt x="37056" y="15148"/>
                      <a:pt x="37133" y="15146"/>
                      <a:pt x="37209" y="15146"/>
                    </a:cubicBezTo>
                    <a:cubicBezTo>
                      <a:pt x="37456" y="15146"/>
                      <a:pt x="37703" y="15164"/>
                      <a:pt x="37950" y="15207"/>
                    </a:cubicBezTo>
                    <a:cubicBezTo>
                      <a:pt x="38105" y="15236"/>
                      <a:pt x="38274" y="15278"/>
                      <a:pt x="38429" y="15320"/>
                    </a:cubicBezTo>
                    <a:cubicBezTo>
                      <a:pt x="38555" y="15362"/>
                      <a:pt x="38668" y="15418"/>
                      <a:pt x="38794" y="15461"/>
                    </a:cubicBezTo>
                    <a:cubicBezTo>
                      <a:pt x="38921" y="15559"/>
                      <a:pt x="39048" y="15672"/>
                      <a:pt x="39160" y="15784"/>
                    </a:cubicBezTo>
                    <a:cubicBezTo>
                      <a:pt x="38806" y="15670"/>
                      <a:pt x="38428" y="15613"/>
                      <a:pt x="38039" y="15613"/>
                    </a:cubicBezTo>
                    <a:cubicBezTo>
                      <a:pt x="37995" y="15613"/>
                      <a:pt x="37952" y="15614"/>
                      <a:pt x="37908" y="15615"/>
                    </a:cubicBezTo>
                    <a:cubicBezTo>
                      <a:pt x="37782" y="15615"/>
                      <a:pt x="37782" y="15826"/>
                      <a:pt x="37922" y="15826"/>
                    </a:cubicBezTo>
                    <a:cubicBezTo>
                      <a:pt x="38541" y="15840"/>
                      <a:pt x="39160" y="16009"/>
                      <a:pt x="39709" y="16305"/>
                    </a:cubicBezTo>
                    <a:cubicBezTo>
                      <a:pt x="39793" y="16389"/>
                      <a:pt x="39877" y="16487"/>
                      <a:pt x="39962" y="16558"/>
                    </a:cubicBezTo>
                    <a:lnTo>
                      <a:pt x="39948" y="16558"/>
                    </a:lnTo>
                    <a:cubicBezTo>
                      <a:pt x="39652" y="16445"/>
                      <a:pt x="39343" y="16361"/>
                      <a:pt x="39034" y="16319"/>
                    </a:cubicBezTo>
                    <a:cubicBezTo>
                      <a:pt x="39024" y="16317"/>
                      <a:pt x="39015" y="16316"/>
                      <a:pt x="39007" y="16316"/>
                    </a:cubicBezTo>
                    <a:cubicBezTo>
                      <a:pt x="38859" y="16316"/>
                      <a:pt x="38817" y="16531"/>
                      <a:pt x="38963" y="16558"/>
                    </a:cubicBezTo>
                    <a:cubicBezTo>
                      <a:pt x="39273" y="16628"/>
                      <a:pt x="39568" y="16713"/>
                      <a:pt x="39849" y="16825"/>
                    </a:cubicBezTo>
                    <a:cubicBezTo>
                      <a:pt x="39990" y="16881"/>
                      <a:pt x="40131" y="16938"/>
                      <a:pt x="40271" y="17008"/>
                    </a:cubicBezTo>
                    <a:cubicBezTo>
                      <a:pt x="40328" y="17036"/>
                      <a:pt x="40398" y="17078"/>
                      <a:pt x="40454" y="17106"/>
                    </a:cubicBezTo>
                    <a:cubicBezTo>
                      <a:pt x="40932" y="17669"/>
                      <a:pt x="41368" y="18274"/>
                      <a:pt x="41790" y="18879"/>
                    </a:cubicBezTo>
                    <a:cubicBezTo>
                      <a:pt x="40215" y="17528"/>
                      <a:pt x="38485" y="16347"/>
                      <a:pt x="36642" y="15376"/>
                    </a:cubicBezTo>
                    <a:cubicBezTo>
                      <a:pt x="36605" y="15360"/>
                      <a:pt x="36567" y="15352"/>
                      <a:pt x="36530" y="15352"/>
                    </a:cubicBezTo>
                    <a:cubicBezTo>
                      <a:pt x="36440" y="15352"/>
                      <a:pt x="36355" y="15399"/>
                      <a:pt x="36305" y="15489"/>
                    </a:cubicBezTo>
                    <a:cubicBezTo>
                      <a:pt x="36248" y="15601"/>
                      <a:pt x="36291" y="15756"/>
                      <a:pt x="36417" y="15812"/>
                    </a:cubicBezTo>
                    <a:cubicBezTo>
                      <a:pt x="38344" y="16825"/>
                      <a:pt x="40131" y="18063"/>
                      <a:pt x="41748" y="19498"/>
                    </a:cubicBezTo>
                    <a:lnTo>
                      <a:pt x="40426" y="18963"/>
                    </a:lnTo>
                    <a:cubicBezTo>
                      <a:pt x="40398" y="18935"/>
                      <a:pt x="40356" y="18921"/>
                      <a:pt x="40342" y="18907"/>
                    </a:cubicBezTo>
                    <a:cubicBezTo>
                      <a:pt x="40187" y="18794"/>
                      <a:pt x="40032" y="18682"/>
                      <a:pt x="39877" y="18555"/>
                    </a:cubicBezTo>
                    <a:cubicBezTo>
                      <a:pt x="39582" y="18330"/>
                      <a:pt x="39315" y="18077"/>
                      <a:pt x="39062" y="17810"/>
                    </a:cubicBezTo>
                    <a:cubicBezTo>
                      <a:pt x="39037" y="17782"/>
                      <a:pt x="39011" y="17770"/>
                      <a:pt x="38987" y="17770"/>
                    </a:cubicBezTo>
                    <a:cubicBezTo>
                      <a:pt x="38913" y="17770"/>
                      <a:pt x="38858" y="17876"/>
                      <a:pt x="38921" y="17950"/>
                    </a:cubicBezTo>
                    <a:cubicBezTo>
                      <a:pt x="39104" y="18175"/>
                      <a:pt x="39301" y="18386"/>
                      <a:pt x="39498" y="18597"/>
                    </a:cubicBezTo>
                    <a:lnTo>
                      <a:pt x="38893" y="18358"/>
                    </a:lnTo>
                    <a:cubicBezTo>
                      <a:pt x="38794" y="18232"/>
                      <a:pt x="38696" y="18119"/>
                      <a:pt x="38597" y="17993"/>
                    </a:cubicBezTo>
                    <a:cubicBezTo>
                      <a:pt x="38386" y="17725"/>
                      <a:pt x="38204" y="17444"/>
                      <a:pt x="38049" y="17135"/>
                    </a:cubicBezTo>
                    <a:cubicBezTo>
                      <a:pt x="38027" y="17092"/>
                      <a:pt x="37993" y="17074"/>
                      <a:pt x="37957" y="17074"/>
                    </a:cubicBezTo>
                    <a:cubicBezTo>
                      <a:pt x="37876" y="17074"/>
                      <a:pt x="37789" y="17168"/>
                      <a:pt x="37838" y="17275"/>
                    </a:cubicBezTo>
                    <a:cubicBezTo>
                      <a:pt x="37965" y="17571"/>
                      <a:pt x="38133" y="17852"/>
                      <a:pt x="38330" y="18119"/>
                    </a:cubicBezTo>
                    <a:lnTo>
                      <a:pt x="37289" y="17711"/>
                    </a:lnTo>
                    <a:cubicBezTo>
                      <a:pt x="37252" y="17695"/>
                      <a:pt x="37216" y="17687"/>
                      <a:pt x="37180" y="17687"/>
                    </a:cubicBezTo>
                    <a:cubicBezTo>
                      <a:pt x="37121" y="17687"/>
                      <a:pt x="37066" y="17709"/>
                      <a:pt x="37022" y="17753"/>
                    </a:cubicBezTo>
                    <a:cubicBezTo>
                      <a:pt x="37022" y="17753"/>
                      <a:pt x="37022" y="17753"/>
                      <a:pt x="37022" y="17767"/>
                    </a:cubicBezTo>
                    <a:cubicBezTo>
                      <a:pt x="36952" y="17824"/>
                      <a:pt x="36924" y="17922"/>
                      <a:pt x="36966" y="18021"/>
                    </a:cubicBezTo>
                    <a:cubicBezTo>
                      <a:pt x="37233" y="18724"/>
                      <a:pt x="37683" y="20145"/>
                      <a:pt x="37725" y="21706"/>
                    </a:cubicBezTo>
                    <a:cubicBezTo>
                      <a:pt x="37486" y="20764"/>
                      <a:pt x="37064" y="19849"/>
                      <a:pt x="36502" y="19062"/>
                    </a:cubicBezTo>
                    <a:cubicBezTo>
                      <a:pt x="36452" y="19003"/>
                      <a:pt x="36377" y="18969"/>
                      <a:pt x="36303" y="18969"/>
                    </a:cubicBezTo>
                    <a:cubicBezTo>
                      <a:pt x="36253" y="18969"/>
                      <a:pt x="36204" y="18985"/>
                      <a:pt x="36164" y="19019"/>
                    </a:cubicBezTo>
                    <a:cubicBezTo>
                      <a:pt x="36052" y="19090"/>
                      <a:pt x="36023" y="19244"/>
                      <a:pt x="36108" y="19357"/>
                    </a:cubicBezTo>
                    <a:cubicBezTo>
                      <a:pt x="36797" y="20327"/>
                      <a:pt x="37261" y="21481"/>
                      <a:pt x="37416" y="22676"/>
                    </a:cubicBezTo>
                    <a:cubicBezTo>
                      <a:pt x="36910" y="21593"/>
                      <a:pt x="36023" y="20567"/>
                      <a:pt x="35292" y="19793"/>
                    </a:cubicBezTo>
                    <a:cubicBezTo>
                      <a:pt x="35194" y="17796"/>
                      <a:pt x="34392" y="15855"/>
                      <a:pt x="32957" y="14209"/>
                    </a:cubicBezTo>
                    <a:cubicBezTo>
                      <a:pt x="32493" y="13674"/>
                      <a:pt x="31958" y="13182"/>
                      <a:pt x="31382" y="12732"/>
                    </a:cubicBezTo>
                    <a:lnTo>
                      <a:pt x="31382" y="12732"/>
                    </a:lnTo>
                    <a:cubicBezTo>
                      <a:pt x="32155" y="13055"/>
                      <a:pt x="32943" y="13337"/>
                      <a:pt x="33745" y="13548"/>
                    </a:cubicBezTo>
                    <a:cubicBezTo>
                      <a:pt x="33770" y="13554"/>
                      <a:pt x="33793" y="13558"/>
                      <a:pt x="33816" y="13558"/>
                    </a:cubicBezTo>
                    <a:cubicBezTo>
                      <a:pt x="34070" y="13558"/>
                      <a:pt x="34142" y="13147"/>
                      <a:pt x="33857" y="13069"/>
                    </a:cubicBezTo>
                    <a:cubicBezTo>
                      <a:pt x="32634" y="12746"/>
                      <a:pt x="31452" y="12282"/>
                      <a:pt x="30327" y="11691"/>
                    </a:cubicBezTo>
                    <a:lnTo>
                      <a:pt x="30327" y="11691"/>
                    </a:lnTo>
                    <a:cubicBezTo>
                      <a:pt x="30791" y="11775"/>
                      <a:pt x="31255" y="11874"/>
                      <a:pt x="31705" y="11958"/>
                    </a:cubicBezTo>
                    <a:cubicBezTo>
                      <a:pt x="32591" y="12127"/>
                      <a:pt x="33435" y="12296"/>
                      <a:pt x="34237" y="12436"/>
                    </a:cubicBezTo>
                    <a:cubicBezTo>
                      <a:pt x="35644" y="12692"/>
                      <a:pt x="36944" y="12820"/>
                      <a:pt x="38145" y="12820"/>
                    </a:cubicBezTo>
                    <a:cubicBezTo>
                      <a:pt x="40448" y="12820"/>
                      <a:pt x="42385" y="12348"/>
                      <a:pt x="44013" y="11396"/>
                    </a:cubicBezTo>
                    <a:cubicBezTo>
                      <a:pt x="44561" y="11072"/>
                      <a:pt x="45026" y="10720"/>
                      <a:pt x="45391" y="10341"/>
                    </a:cubicBezTo>
                    <a:cubicBezTo>
                      <a:pt x="45687" y="10045"/>
                      <a:pt x="45912" y="9722"/>
                      <a:pt x="46095" y="9398"/>
                    </a:cubicBezTo>
                    <a:cubicBezTo>
                      <a:pt x="46601" y="8428"/>
                      <a:pt x="46615" y="7316"/>
                      <a:pt x="46123" y="6487"/>
                    </a:cubicBezTo>
                    <a:cubicBezTo>
                      <a:pt x="46076" y="6412"/>
                      <a:pt x="45991" y="6368"/>
                      <a:pt x="45907" y="6368"/>
                    </a:cubicBezTo>
                    <a:cubicBezTo>
                      <a:pt x="45865" y="6368"/>
                      <a:pt x="45823" y="6379"/>
                      <a:pt x="45785" y="6402"/>
                    </a:cubicBezTo>
                    <a:cubicBezTo>
                      <a:pt x="45673" y="6473"/>
                      <a:pt x="45630" y="6627"/>
                      <a:pt x="45701" y="6740"/>
                    </a:cubicBezTo>
                    <a:cubicBezTo>
                      <a:pt x="45884" y="7035"/>
                      <a:pt x="45968" y="7387"/>
                      <a:pt x="45982" y="7767"/>
                    </a:cubicBezTo>
                    <a:cubicBezTo>
                      <a:pt x="45926" y="7823"/>
                      <a:pt x="45870" y="7865"/>
                      <a:pt x="45813" y="7921"/>
                    </a:cubicBezTo>
                    <a:lnTo>
                      <a:pt x="45560" y="7921"/>
                    </a:lnTo>
                    <a:cubicBezTo>
                      <a:pt x="45434" y="7921"/>
                      <a:pt x="45321" y="7893"/>
                      <a:pt x="45208" y="7837"/>
                    </a:cubicBezTo>
                    <a:cubicBezTo>
                      <a:pt x="44969" y="7738"/>
                      <a:pt x="44758" y="7584"/>
                      <a:pt x="44576" y="7387"/>
                    </a:cubicBezTo>
                    <a:cubicBezTo>
                      <a:pt x="44554" y="7366"/>
                      <a:pt x="44526" y="7355"/>
                      <a:pt x="44498" y="7355"/>
                    </a:cubicBezTo>
                    <a:cubicBezTo>
                      <a:pt x="44470" y="7355"/>
                      <a:pt x="44442" y="7366"/>
                      <a:pt x="44421" y="7387"/>
                    </a:cubicBezTo>
                    <a:cubicBezTo>
                      <a:pt x="44379" y="7429"/>
                      <a:pt x="44393" y="7499"/>
                      <a:pt x="44421" y="7542"/>
                    </a:cubicBezTo>
                    <a:cubicBezTo>
                      <a:pt x="44604" y="7767"/>
                      <a:pt x="44843" y="7949"/>
                      <a:pt x="45110" y="8062"/>
                    </a:cubicBezTo>
                    <a:cubicBezTo>
                      <a:pt x="45223" y="8118"/>
                      <a:pt x="45335" y="8146"/>
                      <a:pt x="45448" y="8189"/>
                    </a:cubicBezTo>
                    <a:cubicBezTo>
                      <a:pt x="45335" y="8259"/>
                      <a:pt x="45223" y="8329"/>
                      <a:pt x="45110" y="8386"/>
                    </a:cubicBezTo>
                    <a:cubicBezTo>
                      <a:pt x="45026" y="8357"/>
                      <a:pt x="44955" y="8315"/>
                      <a:pt x="44885" y="8273"/>
                    </a:cubicBezTo>
                    <a:cubicBezTo>
                      <a:pt x="44730" y="8189"/>
                      <a:pt x="44590" y="8090"/>
                      <a:pt x="44463" y="7978"/>
                    </a:cubicBezTo>
                    <a:cubicBezTo>
                      <a:pt x="44210" y="7710"/>
                      <a:pt x="43985" y="7429"/>
                      <a:pt x="43886" y="7063"/>
                    </a:cubicBezTo>
                    <a:cubicBezTo>
                      <a:pt x="43875" y="7024"/>
                      <a:pt x="43846" y="7007"/>
                      <a:pt x="43816" y="7007"/>
                    </a:cubicBezTo>
                    <a:cubicBezTo>
                      <a:pt x="43771" y="7007"/>
                      <a:pt x="43723" y="7046"/>
                      <a:pt x="43732" y="7106"/>
                    </a:cubicBezTo>
                    <a:cubicBezTo>
                      <a:pt x="43802" y="7513"/>
                      <a:pt x="43971" y="7907"/>
                      <a:pt x="44252" y="8203"/>
                    </a:cubicBezTo>
                    <a:cubicBezTo>
                      <a:pt x="44379" y="8329"/>
                      <a:pt x="44533" y="8456"/>
                      <a:pt x="44688" y="8554"/>
                    </a:cubicBezTo>
                    <a:cubicBezTo>
                      <a:pt x="44604" y="8582"/>
                      <a:pt x="44505" y="8611"/>
                      <a:pt x="44407" y="8625"/>
                    </a:cubicBezTo>
                    <a:cubicBezTo>
                      <a:pt x="44336" y="8596"/>
                      <a:pt x="44266" y="8582"/>
                      <a:pt x="44210" y="8540"/>
                    </a:cubicBezTo>
                    <a:cubicBezTo>
                      <a:pt x="44097" y="8484"/>
                      <a:pt x="43985" y="8414"/>
                      <a:pt x="43886" y="8329"/>
                    </a:cubicBezTo>
                    <a:cubicBezTo>
                      <a:pt x="43703" y="8175"/>
                      <a:pt x="43549" y="7992"/>
                      <a:pt x="43422" y="7781"/>
                    </a:cubicBezTo>
                    <a:cubicBezTo>
                      <a:pt x="43197" y="7387"/>
                      <a:pt x="43113" y="6923"/>
                      <a:pt x="43197" y="6473"/>
                    </a:cubicBezTo>
                    <a:cubicBezTo>
                      <a:pt x="43205" y="6391"/>
                      <a:pt x="43138" y="6338"/>
                      <a:pt x="43074" y="6338"/>
                    </a:cubicBezTo>
                    <a:cubicBezTo>
                      <a:pt x="43028" y="6338"/>
                      <a:pt x="42984" y="6365"/>
                      <a:pt x="42972" y="6430"/>
                    </a:cubicBezTo>
                    <a:cubicBezTo>
                      <a:pt x="42874" y="6923"/>
                      <a:pt x="42944" y="7443"/>
                      <a:pt x="43183" y="7907"/>
                    </a:cubicBezTo>
                    <a:cubicBezTo>
                      <a:pt x="43310" y="8160"/>
                      <a:pt x="43492" y="8386"/>
                      <a:pt x="43717" y="8568"/>
                    </a:cubicBezTo>
                    <a:cubicBezTo>
                      <a:pt x="43760" y="8611"/>
                      <a:pt x="43816" y="8639"/>
                      <a:pt x="43872" y="8681"/>
                    </a:cubicBezTo>
                    <a:cubicBezTo>
                      <a:pt x="43760" y="8681"/>
                      <a:pt x="43647" y="8667"/>
                      <a:pt x="43535" y="8653"/>
                    </a:cubicBezTo>
                    <a:cubicBezTo>
                      <a:pt x="43450" y="8582"/>
                      <a:pt x="43352" y="8526"/>
                      <a:pt x="43267" y="8456"/>
                    </a:cubicBezTo>
                    <a:cubicBezTo>
                      <a:pt x="43155" y="8357"/>
                      <a:pt x="43042" y="8245"/>
                      <a:pt x="42944" y="8118"/>
                    </a:cubicBezTo>
                    <a:cubicBezTo>
                      <a:pt x="42761" y="7879"/>
                      <a:pt x="42620" y="7598"/>
                      <a:pt x="42564" y="7302"/>
                    </a:cubicBezTo>
                    <a:cubicBezTo>
                      <a:pt x="42423" y="6712"/>
                      <a:pt x="42564" y="6051"/>
                      <a:pt x="42930" y="5572"/>
                    </a:cubicBezTo>
                    <a:cubicBezTo>
                      <a:pt x="42972" y="5499"/>
                      <a:pt x="42920" y="5410"/>
                      <a:pt x="42856" y="5410"/>
                    </a:cubicBezTo>
                    <a:cubicBezTo>
                      <a:pt x="42834" y="5410"/>
                      <a:pt x="42811" y="5421"/>
                      <a:pt x="42789" y="5446"/>
                    </a:cubicBezTo>
                    <a:cubicBezTo>
                      <a:pt x="42339" y="5966"/>
                      <a:pt x="42142" y="6655"/>
                      <a:pt x="42269" y="7345"/>
                    </a:cubicBezTo>
                    <a:cubicBezTo>
                      <a:pt x="42339" y="7696"/>
                      <a:pt x="42494" y="8020"/>
                      <a:pt x="42719" y="8301"/>
                    </a:cubicBezTo>
                    <a:cubicBezTo>
                      <a:pt x="42747" y="8343"/>
                      <a:pt x="42789" y="8386"/>
                      <a:pt x="42831" y="8428"/>
                    </a:cubicBezTo>
                    <a:cubicBezTo>
                      <a:pt x="42536" y="8273"/>
                      <a:pt x="42283" y="8076"/>
                      <a:pt x="42100" y="7837"/>
                    </a:cubicBezTo>
                    <a:cubicBezTo>
                      <a:pt x="41411" y="6866"/>
                      <a:pt x="41790" y="5488"/>
                      <a:pt x="42564" y="4742"/>
                    </a:cubicBezTo>
                    <a:cubicBezTo>
                      <a:pt x="43121" y="4198"/>
                      <a:pt x="43894" y="3916"/>
                      <a:pt x="44760" y="3916"/>
                    </a:cubicBezTo>
                    <a:close/>
                    <a:moveTo>
                      <a:pt x="5891" y="28385"/>
                    </a:moveTo>
                    <a:cubicBezTo>
                      <a:pt x="7130" y="28385"/>
                      <a:pt x="8462" y="28742"/>
                      <a:pt x="9762" y="29428"/>
                    </a:cubicBezTo>
                    <a:cubicBezTo>
                      <a:pt x="11844" y="30539"/>
                      <a:pt x="13546" y="32284"/>
                      <a:pt x="14601" y="34393"/>
                    </a:cubicBezTo>
                    <a:cubicBezTo>
                      <a:pt x="14320" y="33943"/>
                      <a:pt x="13954" y="33521"/>
                      <a:pt x="13602" y="33113"/>
                    </a:cubicBezTo>
                    <a:cubicBezTo>
                      <a:pt x="13194" y="32635"/>
                      <a:pt x="12744" y="32171"/>
                      <a:pt x="12294" y="31721"/>
                    </a:cubicBezTo>
                    <a:cubicBezTo>
                      <a:pt x="10859" y="30342"/>
                      <a:pt x="9115" y="29161"/>
                      <a:pt x="7104" y="28795"/>
                    </a:cubicBezTo>
                    <a:cubicBezTo>
                      <a:pt x="6720" y="28726"/>
                      <a:pt x="6334" y="28691"/>
                      <a:pt x="5951" y="28691"/>
                    </a:cubicBezTo>
                    <a:cubicBezTo>
                      <a:pt x="4619" y="28691"/>
                      <a:pt x="3323" y="29119"/>
                      <a:pt x="2307" y="30047"/>
                    </a:cubicBezTo>
                    <a:cubicBezTo>
                      <a:pt x="2240" y="30103"/>
                      <a:pt x="2297" y="30176"/>
                      <a:pt x="2366" y="30176"/>
                    </a:cubicBezTo>
                    <a:cubicBezTo>
                      <a:pt x="2384" y="30176"/>
                      <a:pt x="2402" y="30171"/>
                      <a:pt x="2420" y="30160"/>
                    </a:cubicBezTo>
                    <a:cubicBezTo>
                      <a:pt x="3179" y="29555"/>
                      <a:pt x="4178" y="29203"/>
                      <a:pt x="5135" y="29076"/>
                    </a:cubicBezTo>
                    <a:cubicBezTo>
                      <a:pt x="5390" y="29043"/>
                      <a:pt x="5644" y="29027"/>
                      <a:pt x="5897" y="29027"/>
                    </a:cubicBezTo>
                    <a:cubicBezTo>
                      <a:pt x="7445" y="29027"/>
                      <a:pt x="8945" y="29629"/>
                      <a:pt x="10226" y="30511"/>
                    </a:cubicBezTo>
                    <a:cubicBezTo>
                      <a:pt x="11056" y="31074"/>
                      <a:pt x="11802" y="31735"/>
                      <a:pt x="12491" y="32466"/>
                    </a:cubicBezTo>
                    <a:cubicBezTo>
                      <a:pt x="12857" y="32832"/>
                      <a:pt x="13208" y="33212"/>
                      <a:pt x="13560" y="33606"/>
                    </a:cubicBezTo>
                    <a:cubicBezTo>
                      <a:pt x="13898" y="33985"/>
                      <a:pt x="14235" y="34407"/>
                      <a:pt x="14643" y="34703"/>
                    </a:cubicBezTo>
                    <a:cubicBezTo>
                      <a:pt x="14659" y="34718"/>
                      <a:pt x="14674" y="34724"/>
                      <a:pt x="14688" y="34724"/>
                    </a:cubicBezTo>
                    <a:cubicBezTo>
                      <a:pt x="14713" y="34724"/>
                      <a:pt x="14733" y="34707"/>
                      <a:pt x="14742" y="34689"/>
                    </a:cubicBezTo>
                    <a:cubicBezTo>
                      <a:pt x="14756" y="34731"/>
                      <a:pt x="14784" y="34759"/>
                      <a:pt x="14798" y="34801"/>
                    </a:cubicBezTo>
                    <a:cubicBezTo>
                      <a:pt x="14798" y="34815"/>
                      <a:pt x="14798" y="34815"/>
                      <a:pt x="14798" y="34829"/>
                    </a:cubicBezTo>
                    <a:cubicBezTo>
                      <a:pt x="14840" y="34886"/>
                      <a:pt x="14868" y="34956"/>
                      <a:pt x="14910" y="35026"/>
                    </a:cubicBezTo>
                    <a:cubicBezTo>
                      <a:pt x="14910" y="35054"/>
                      <a:pt x="14924" y="35083"/>
                      <a:pt x="14924" y="35125"/>
                    </a:cubicBezTo>
                    <a:cubicBezTo>
                      <a:pt x="14221" y="34337"/>
                      <a:pt x="13504" y="33564"/>
                      <a:pt x="12688" y="32888"/>
                    </a:cubicBezTo>
                    <a:cubicBezTo>
                      <a:pt x="11774" y="32143"/>
                      <a:pt x="10803" y="31454"/>
                      <a:pt x="9776" y="30863"/>
                    </a:cubicBezTo>
                    <a:cubicBezTo>
                      <a:pt x="8584" y="30165"/>
                      <a:pt x="7204" y="29567"/>
                      <a:pt x="5826" y="29567"/>
                    </a:cubicBezTo>
                    <a:cubicBezTo>
                      <a:pt x="5205" y="29567"/>
                      <a:pt x="4584" y="29688"/>
                      <a:pt x="3981" y="29977"/>
                    </a:cubicBezTo>
                    <a:cubicBezTo>
                      <a:pt x="3871" y="30026"/>
                      <a:pt x="3942" y="30170"/>
                      <a:pt x="4045" y="30170"/>
                    </a:cubicBezTo>
                    <a:cubicBezTo>
                      <a:pt x="4061" y="30170"/>
                      <a:pt x="4077" y="30167"/>
                      <a:pt x="4094" y="30160"/>
                    </a:cubicBezTo>
                    <a:cubicBezTo>
                      <a:pt x="4617" y="29922"/>
                      <a:pt x="5150" y="29822"/>
                      <a:pt x="5683" y="29822"/>
                    </a:cubicBezTo>
                    <a:cubicBezTo>
                      <a:pt x="7168" y="29822"/>
                      <a:pt x="8646" y="30603"/>
                      <a:pt x="9889" y="31369"/>
                    </a:cubicBezTo>
                    <a:cubicBezTo>
                      <a:pt x="10859" y="31974"/>
                      <a:pt x="11774" y="32635"/>
                      <a:pt x="12646" y="33353"/>
                    </a:cubicBezTo>
                    <a:cubicBezTo>
                      <a:pt x="13462" y="34014"/>
                      <a:pt x="14249" y="34689"/>
                      <a:pt x="14967" y="35434"/>
                    </a:cubicBezTo>
                    <a:cubicBezTo>
                      <a:pt x="14995" y="35659"/>
                      <a:pt x="15023" y="35884"/>
                      <a:pt x="15037" y="36109"/>
                    </a:cubicBezTo>
                    <a:cubicBezTo>
                      <a:pt x="15051" y="36278"/>
                      <a:pt x="15051" y="36447"/>
                      <a:pt x="15051" y="36616"/>
                    </a:cubicBezTo>
                    <a:cubicBezTo>
                      <a:pt x="14643" y="35969"/>
                      <a:pt x="14123" y="35364"/>
                      <a:pt x="13630" y="34801"/>
                    </a:cubicBezTo>
                    <a:cubicBezTo>
                      <a:pt x="12927" y="34028"/>
                      <a:pt x="12168" y="33324"/>
                      <a:pt x="11338" y="32705"/>
                    </a:cubicBezTo>
                    <a:cubicBezTo>
                      <a:pt x="9706" y="31482"/>
                      <a:pt x="7835" y="30539"/>
                      <a:pt x="5838" y="30103"/>
                    </a:cubicBezTo>
                    <a:cubicBezTo>
                      <a:pt x="5833" y="30102"/>
                      <a:pt x="5828" y="30102"/>
                      <a:pt x="5824" y="30102"/>
                    </a:cubicBezTo>
                    <a:cubicBezTo>
                      <a:pt x="5752" y="30102"/>
                      <a:pt x="5744" y="30203"/>
                      <a:pt x="5810" y="30230"/>
                    </a:cubicBezTo>
                    <a:cubicBezTo>
                      <a:pt x="7751" y="30849"/>
                      <a:pt x="9579" y="31749"/>
                      <a:pt x="11197" y="33001"/>
                    </a:cubicBezTo>
                    <a:cubicBezTo>
                      <a:pt x="11985" y="33592"/>
                      <a:pt x="12716" y="34267"/>
                      <a:pt x="13377" y="34998"/>
                    </a:cubicBezTo>
                    <a:cubicBezTo>
                      <a:pt x="14010" y="35687"/>
                      <a:pt x="14517" y="36447"/>
                      <a:pt x="15037" y="37221"/>
                    </a:cubicBezTo>
                    <a:cubicBezTo>
                      <a:pt x="15009" y="37755"/>
                      <a:pt x="14910" y="38304"/>
                      <a:pt x="14784" y="38824"/>
                    </a:cubicBezTo>
                    <a:cubicBezTo>
                      <a:pt x="14066" y="36461"/>
                      <a:pt x="12252" y="34182"/>
                      <a:pt x="9804" y="32579"/>
                    </a:cubicBezTo>
                    <a:cubicBezTo>
                      <a:pt x="8770" y="31913"/>
                      <a:pt x="7385" y="31143"/>
                      <a:pt x="5975" y="31143"/>
                    </a:cubicBezTo>
                    <a:cubicBezTo>
                      <a:pt x="5449" y="31143"/>
                      <a:pt x="4919" y="31250"/>
                      <a:pt x="4403" y="31510"/>
                    </a:cubicBezTo>
                    <a:cubicBezTo>
                      <a:pt x="4206" y="31594"/>
                      <a:pt x="4009" y="31693"/>
                      <a:pt x="3826" y="31805"/>
                    </a:cubicBezTo>
                    <a:cubicBezTo>
                      <a:pt x="3193" y="32227"/>
                      <a:pt x="2800" y="32860"/>
                      <a:pt x="2729" y="33549"/>
                    </a:cubicBezTo>
                    <a:cubicBezTo>
                      <a:pt x="2729" y="33676"/>
                      <a:pt x="2828" y="33803"/>
                      <a:pt x="2954" y="33803"/>
                    </a:cubicBezTo>
                    <a:cubicBezTo>
                      <a:pt x="2963" y="33804"/>
                      <a:pt x="2972" y="33804"/>
                      <a:pt x="2981" y="33804"/>
                    </a:cubicBezTo>
                    <a:cubicBezTo>
                      <a:pt x="3109" y="33804"/>
                      <a:pt x="3208" y="33710"/>
                      <a:pt x="3222" y="33592"/>
                    </a:cubicBezTo>
                    <a:cubicBezTo>
                      <a:pt x="3278" y="33057"/>
                      <a:pt x="3587" y="32551"/>
                      <a:pt x="4094" y="32213"/>
                    </a:cubicBezTo>
                    <a:cubicBezTo>
                      <a:pt x="4475" y="31959"/>
                      <a:pt x="4911" y="31827"/>
                      <a:pt x="5330" y="31827"/>
                    </a:cubicBezTo>
                    <a:cubicBezTo>
                      <a:pt x="5514" y="31827"/>
                      <a:pt x="5695" y="31852"/>
                      <a:pt x="5866" y="31904"/>
                    </a:cubicBezTo>
                    <a:cubicBezTo>
                      <a:pt x="6133" y="31988"/>
                      <a:pt x="6372" y="32129"/>
                      <a:pt x="6583" y="32298"/>
                    </a:cubicBezTo>
                    <a:cubicBezTo>
                      <a:pt x="6555" y="32424"/>
                      <a:pt x="6569" y="32565"/>
                      <a:pt x="6541" y="32691"/>
                    </a:cubicBezTo>
                    <a:cubicBezTo>
                      <a:pt x="6513" y="32832"/>
                      <a:pt x="6457" y="32973"/>
                      <a:pt x="6386" y="33099"/>
                    </a:cubicBezTo>
                    <a:cubicBezTo>
                      <a:pt x="6316" y="33226"/>
                      <a:pt x="6232" y="33353"/>
                      <a:pt x="6119" y="33465"/>
                    </a:cubicBezTo>
                    <a:cubicBezTo>
                      <a:pt x="6077" y="33521"/>
                      <a:pt x="6021" y="33564"/>
                      <a:pt x="5964" y="33620"/>
                    </a:cubicBezTo>
                    <a:cubicBezTo>
                      <a:pt x="5908" y="33676"/>
                      <a:pt x="5866" y="33732"/>
                      <a:pt x="5810" y="33789"/>
                    </a:cubicBezTo>
                    <a:cubicBezTo>
                      <a:pt x="5753" y="33831"/>
                      <a:pt x="5810" y="33887"/>
                      <a:pt x="5866" y="33887"/>
                    </a:cubicBezTo>
                    <a:cubicBezTo>
                      <a:pt x="5950" y="33859"/>
                      <a:pt x="6035" y="33845"/>
                      <a:pt x="6119" y="33817"/>
                    </a:cubicBezTo>
                    <a:cubicBezTo>
                      <a:pt x="6190" y="33774"/>
                      <a:pt x="6274" y="33718"/>
                      <a:pt x="6344" y="33662"/>
                    </a:cubicBezTo>
                    <a:cubicBezTo>
                      <a:pt x="6471" y="33549"/>
                      <a:pt x="6583" y="33423"/>
                      <a:pt x="6682" y="33282"/>
                    </a:cubicBezTo>
                    <a:cubicBezTo>
                      <a:pt x="6794" y="33127"/>
                      <a:pt x="6865" y="32973"/>
                      <a:pt x="6921" y="32790"/>
                    </a:cubicBezTo>
                    <a:cubicBezTo>
                      <a:pt x="6935" y="32762"/>
                      <a:pt x="6949" y="32720"/>
                      <a:pt x="6949" y="32677"/>
                    </a:cubicBezTo>
                    <a:cubicBezTo>
                      <a:pt x="7062" y="32818"/>
                      <a:pt x="7146" y="32959"/>
                      <a:pt x="7216" y="33113"/>
                    </a:cubicBezTo>
                    <a:cubicBezTo>
                      <a:pt x="7174" y="33198"/>
                      <a:pt x="7146" y="33296"/>
                      <a:pt x="7118" y="33381"/>
                    </a:cubicBezTo>
                    <a:cubicBezTo>
                      <a:pt x="7062" y="33507"/>
                      <a:pt x="6991" y="33620"/>
                      <a:pt x="6921" y="33732"/>
                    </a:cubicBezTo>
                    <a:cubicBezTo>
                      <a:pt x="6780" y="33957"/>
                      <a:pt x="6597" y="34154"/>
                      <a:pt x="6386" y="34309"/>
                    </a:cubicBezTo>
                    <a:cubicBezTo>
                      <a:pt x="6201" y="34455"/>
                      <a:pt x="5977" y="34563"/>
                      <a:pt x="5728" y="34563"/>
                    </a:cubicBezTo>
                    <a:cubicBezTo>
                      <a:pt x="5713" y="34563"/>
                      <a:pt x="5698" y="34563"/>
                      <a:pt x="5683" y="34562"/>
                    </a:cubicBezTo>
                    <a:cubicBezTo>
                      <a:pt x="5444" y="34562"/>
                      <a:pt x="5191" y="34562"/>
                      <a:pt x="4952" y="34520"/>
                    </a:cubicBezTo>
                    <a:cubicBezTo>
                      <a:pt x="4943" y="34518"/>
                      <a:pt x="4934" y="34517"/>
                      <a:pt x="4926" y="34517"/>
                    </a:cubicBezTo>
                    <a:cubicBezTo>
                      <a:pt x="4820" y="34517"/>
                      <a:pt x="4792" y="34678"/>
                      <a:pt x="4910" y="34717"/>
                    </a:cubicBezTo>
                    <a:cubicBezTo>
                      <a:pt x="5065" y="34766"/>
                      <a:pt x="5225" y="34796"/>
                      <a:pt x="5384" y="34796"/>
                    </a:cubicBezTo>
                    <a:cubicBezTo>
                      <a:pt x="5499" y="34796"/>
                      <a:pt x="5613" y="34780"/>
                      <a:pt x="5725" y="34745"/>
                    </a:cubicBezTo>
                    <a:cubicBezTo>
                      <a:pt x="5993" y="34661"/>
                      <a:pt x="6260" y="34618"/>
                      <a:pt x="6499" y="34506"/>
                    </a:cubicBezTo>
                    <a:cubicBezTo>
                      <a:pt x="6794" y="34379"/>
                      <a:pt x="7048" y="34196"/>
                      <a:pt x="7244" y="33943"/>
                    </a:cubicBezTo>
                    <a:cubicBezTo>
                      <a:pt x="7315" y="33845"/>
                      <a:pt x="7371" y="33760"/>
                      <a:pt x="7427" y="33662"/>
                    </a:cubicBezTo>
                    <a:cubicBezTo>
                      <a:pt x="7470" y="33831"/>
                      <a:pt x="7498" y="34000"/>
                      <a:pt x="7498" y="34182"/>
                    </a:cubicBezTo>
                    <a:cubicBezTo>
                      <a:pt x="7484" y="34239"/>
                      <a:pt x="7470" y="34281"/>
                      <a:pt x="7455" y="34323"/>
                    </a:cubicBezTo>
                    <a:cubicBezTo>
                      <a:pt x="7371" y="34506"/>
                      <a:pt x="7244" y="34647"/>
                      <a:pt x="7090" y="34773"/>
                    </a:cubicBezTo>
                    <a:cubicBezTo>
                      <a:pt x="6808" y="34998"/>
                      <a:pt x="6457" y="35139"/>
                      <a:pt x="6105" y="35209"/>
                    </a:cubicBezTo>
                    <a:cubicBezTo>
                      <a:pt x="5931" y="35243"/>
                      <a:pt x="5753" y="35260"/>
                      <a:pt x="5575" y="35260"/>
                    </a:cubicBezTo>
                    <a:cubicBezTo>
                      <a:pt x="5380" y="35260"/>
                      <a:pt x="5185" y="35239"/>
                      <a:pt x="4994" y="35195"/>
                    </a:cubicBezTo>
                    <a:cubicBezTo>
                      <a:pt x="4825" y="35167"/>
                      <a:pt x="4656" y="35111"/>
                      <a:pt x="4488" y="35054"/>
                    </a:cubicBezTo>
                    <a:cubicBezTo>
                      <a:pt x="4291" y="34998"/>
                      <a:pt x="4122" y="34956"/>
                      <a:pt x="3939" y="34844"/>
                    </a:cubicBezTo>
                    <a:cubicBezTo>
                      <a:pt x="3934" y="34838"/>
                      <a:pt x="3928" y="34836"/>
                      <a:pt x="3922" y="34836"/>
                    </a:cubicBezTo>
                    <a:cubicBezTo>
                      <a:pt x="3897" y="34836"/>
                      <a:pt x="3874" y="34877"/>
                      <a:pt x="3897" y="34900"/>
                    </a:cubicBezTo>
                    <a:cubicBezTo>
                      <a:pt x="4051" y="35040"/>
                      <a:pt x="4206" y="35195"/>
                      <a:pt x="4389" y="35308"/>
                    </a:cubicBezTo>
                    <a:cubicBezTo>
                      <a:pt x="4572" y="35406"/>
                      <a:pt x="4783" y="35476"/>
                      <a:pt x="4994" y="35519"/>
                    </a:cubicBezTo>
                    <a:cubicBezTo>
                      <a:pt x="5197" y="35566"/>
                      <a:pt x="5403" y="35587"/>
                      <a:pt x="5608" y="35587"/>
                    </a:cubicBezTo>
                    <a:cubicBezTo>
                      <a:pt x="5829" y="35587"/>
                      <a:pt x="6048" y="35562"/>
                      <a:pt x="6260" y="35519"/>
                    </a:cubicBezTo>
                    <a:cubicBezTo>
                      <a:pt x="6668" y="35420"/>
                      <a:pt x="7062" y="35237"/>
                      <a:pt x="7385" y="34970"/>
                    </a:cubicBezTo>
                    <a:lnTo>
                      <a:pt x="7385" y="34970"/>
                    </a:lnTo>
                    <a:cubicBezTo>
                      <a:pt x="7315" y="35181"/>
                      <a:pt x="7216" y="35378"/>
                      <a:pt x="7104" y="35575"/>
                    </a:cubicBezTo>
                    <a:cubicBezTo>
                      <a:pt x="7005" y="35645"/>
                      <a:pt x="6907" y="35702"/>
                      <a:pt x="6808" y="35744"/>
                    </a:cubicBezTo>
                    <a:cubicBezTo>
                      <a:pt x="6446" y="35913"/>
                      <a:pt x="6041" y="35989"/>
                      <a:pt x="5640" y="35989"/>
                    </a:cubicBezTo>
                    <a:cubicBezTo>
                      <a:pt x="5574" y="35989"/>
                      <a:pt x="5509" y="35987"/>
                      <a:pt x="5444" y="35983"/>
                    </a:cubicBezTo>
                    <a:cubicBezTo>
                      <a:pt x="4516" y="35955"/>
                      <a:pt x="3573" y="35434"/>
                      <a:pt x="3264" y="34520"/>
                    </a:cubicBezTo>
                    <a:cubicBezTo>
                      <a:pt x="3241" y="34452"/>
                      <a:pt x="3192" y="34423"/>
                      <a:pt x="3142" y="34423"/>
                    </a:cubicBezTo>
                    <a:cubicBezTo>
                      <a:pt x="3068" y="34423"/>
                      <a:pt x="2994" y="34489"/>
                      <a:pt x="3011" y="34590"/>
                    </a:cubicBezTo>
                    <a:cubicBezTo>
                      <a:pt x="3179" y="35631"/>
                      <a:pt x="4164" y="36250"/>
                      <a:pt x="5163" y="36334"/>
                    </a:cubicBezTo>
                    <a:cubicBezTo>
                      <a:pt x="5275" y="36345"/>
                      <a:pt x="5390" y="36350"/>
                      <a:pt x="5505" y="36350"/>
                    </a:cubicBezTo>
                    <a:cubicBezTo>
                      <a:pt x="5850" y="36350"/>
                      <a:pt x="6204" y="36303"/>
                      <a:pt x="6541" y="36208"/>
                    </a:cubicBezTo>
                    <a:lnTo>
                      <a:pt x="6541" y="36208"/>
                    </a:lnTo>
                    <a:cubicBezTo>
                      <a:pt x="6035" y="36644"/>
                      <a:pt x="5388" y="36925"/>
                      <a:pt x="4713" y="36967"/>
                    </a:cubicBezTo>
                    <a:cubicBezTo>
                      <a:pt x="4653" y="36971"/>
                      <a:pt x="4594" y="36973"/>
                      <a:pt x="4535" y="36973"/>
                    </a:cubicBezTo>
                    <a:cubicBezTo>
                      <a:pt x="3393" y="36973"/>
                      <a:pt x="2214" y="36337"/>
                      <a:pt x="1506" y="35308"/>
                    </a:cubicBezTo>
                    <a:cubicBezTo>
                      <a:pt x="563" y="33943"/>
                      <a:pt x="521" y="32002"/>
                      <a:pt x="1421" y="30610"/>
                    </a:cubicBezTo>
                    <a:cubicBezTo>
                      <a:pt x="2195" y="29386"/>
                      <a:pt x="3644" y="28556"/>
                      <a:pt x="5275" y="28415"/>
                    </a:cubicBezTo>
                    <a:cubicBezTo>
                      <a:pt x="5477" y="28395"/>
                      <a:pt x="5683" y="28385"/>
                      <a:pt x="5891" y="28385"/>
                    </a:cubicBezTo>
                    <a:close/>
                    <a:moveTo>
                      <a:pt x="12871" y="40062"/>
                    </a:moveTo>
                    <a:cubicBezTo>
                      <a:pt x="13082" y="40245"/>
                      <a:pt x="13251" y="40470"/>
                      <a:pt x="13349" y="40723"/>
                    </a:cubicBezTo>
                    <a:cubicBezTo>
                      <a:pt x="13462" y="40976"/>
                      <a:pt x="13490" y="41272"/>
                      <a:pt x="13448" y="41567"/>
                    </a:cubicBezTo>
                    <a:cubicBezTo>
                      <a:pt x="13433" y="41061"/>
                      <a:pt x="13265" y="40554"/>
                      <a:pt x="12941" y="40146"/>
                    </a:cubicBezTo>
                    <a:cubicBezTo>
                      <a:pt x="12927" y="40118"/>
                      <a:pt x="12899" y="40090"/>
                      <a:pt x="12871" y="40062"/>
                    </a:cubicBezTo>
                    <a:close/>
                    <a:moveTo>
                      <a:pt x="24236" y="10777"/>
                    </a:moveTo>
                    <a:cubicBezTo>
                      <a:pt x="25150" y="10847"/>
                      <a:pt x="26107" y="10974"/>
                      <a:pt x="27092" y="11114"/>
                    </a:cubicBezTo>
                    <a:cubicBezTo>
                      <a:pt x="29187" y="11705"/>
                      <a:pt x="31171" y="12901"/>
                      <a:pt x="32591" y="14532"/>
                    </a:cubicBezTo>
                    <a:cubicBezTo>
                      <a:pt x="34279" y="16459"/>
                      <a:pt x="35039" y="18836"/>
                      <a:pt x="34743" y="21214"/>
                    </a:cubicBezTo>
                    <a:cubicBezTo>
                      <a:pt x="34462" y="23535"/>
                      <a:pt x="33365" y="25658"/>
                      <a:pt x="31747" y="27009"/>
                    </a:cubicBezTo>
                    <a:cubicBezTo>
                      <a:pt x="30474" y="28087"/>
                      <a:pt x="28827" y="28678"/>
                      <a:pt x="27248" y="28678"/>
                    </a:cubicBezTo>
                    <a:cubicBezTo>
                      <a:pt x="26663" y="28678"/>
                      <a:pt x="26088" y="28597"/>
                      <a:pt x="25544" y="28429"/>
                    </a:cubicBezTo>
                    <a:cubicBezTo>
                      <a:pt x="23772" y="27895"/>
                      <a:pt x="22351" y="26446"/>
                      <a:pt x="21845" y="24772"/>
                    </a:cubicBezTo>
                    <a:lnTo>
                      <a:pt x="21845" y="24772"/>
                    </a:lnTo>
                    <a:cubicBezTo>
                      <a:pt x="21901" y="24913"/>
                      <a:pt x="21972" y="25054"/>
                      <a:pt x="22042" y="25194"/>
                    </a:cubicBezTo>
                    <a:cubicBezTo>
                      <a:pt x="22801" y="26699"/>
                      <a:pt x="24306" y="27839"/>
                      <a:pt x="25994" y="28036"/>
                    </a:cubicBezTo>
                    <a:cubicBezTo>
                      <a:pt x="26202" y="28060"/>
                      <a:pt x="26410" y="28072"/>
                      <a:pt x="26618" y="28072"/>
                    </a:cubicBezTo>
                    <a:cubicBezTo>
                      <a:pt x="28090" y="28072"/>
                      <a:pt x="29546" y="27466"/>
                      <a:pt x="30495" y="26320"/>
                    </a:cubicBezTo>
                    <a:cubicBezTo>
                      <a:pt x="30539" y="26265"/>
                      <a:pt x="30490" y="26203"/>
                      <a:pt x="30440" y="26203"/>
                    </a:cubicBezTo>
                    <a:cubicBezTo>
                      <a:pt x="30425" y="26203"/>
                      <a:pt x="30410" y="26208"/>
                      <a:pt x="30397" y="26221"/>
                    </a:cubicBezTo>
                    <a:cubicBezTo>
                      <a:pt x="29736" y="26840"/>
                      <a:pt x="28920" y="27290"/>
                      <a:pt x="28048" y="27515"/>
                    </a:cubicBezTo>
                    <a:cubicBezTo>
                      <a:pt x="27626" y="27621"/>
                      <a:pt x="27194" y="27674"/>
                      <a:pt x="26764" y="27674"/>
                    </a:cubicBezTo>
                    <a:cubicBezTo>
                      <a:pt x="25650" y="27674"/>
                      <a:pt x="24555" y="27314"/>
                      <a:pt x="23702" y="26573"/>
                    </a:cubicBezTo>
                    <a:cubicBezTo>
                      <a:pt x="23308" y="26235"/>
                      <a:pt x="22984" y="25841"/>
                      <a:pt x="22717" y="25405"/>
                    </a:cubicBezTo>
                    <a:lnTo>
                      <a:pt x="22717" y="25405"/>
                    </a:lnTo>
                    <a:cubicBezTo>
                      <a:pt x="23636" y="26500"/>
                      <a:pt x="25017" y="27134"/>
                      <a:pt x="26446" y="27134"/>
                    </a:cubicBezTo>
                    <a:cubicBezTo>
                      <a:pt x="26614" y="27134"/>
                      <a:pt x="26782" y="27125"/>
                      <a:pt x="26951" y="27107"/>
                    </a:cubicBezTo>
                    <a:cubicBezTo>
                      <a:pt x="28864" y="26910"/>
                      <a:pt x="30327" y="25532"/>
                      <a:pt x="31424" y="24055"/>
                    </a:cubicBezTo>
                    <a:cubicBezTo>
                      <a:pt x="31498" y="23959"/>
                      <a:pt x="31412" y="23823"/>
                      <a:pt x="31317" y="23823"/>
                    </a:cubicBezTo>
                    <a:cubicBezTo>
                      <a:pt x="31286" y="23823"/>
                      <a:pt x="31254" y="23838"/>
                      <a:pt x="31227" y="23872"/>
                    </a:cubicBezTo>
                    <a:cubicBezTo>
                      <a:pt x="30015" y="25347"/>
                      <a:pt x="28425" y="26755"/>
                      <a:pt x="26468" y="26755"/>
                    </a:cubicBezTo>
                    <a:cubicBezTo>
                      <a:pt x="26222" y="26755"/>
                      <a:pt x="25971" y="26732"/>
                      <a:pt x="25713" y="26685"/>
                    </a:cubicBezTo>
                    <a:cubicBezTo>
                      <a:pt x="24757" y="26502"/>
                      <a:pt x="23955" y="26038"/>
                      <a:pt x="23350" y="25391"/>
                    </a:cubicBezTo>
                    <a:lnTo>
                      <a:pt x="23350" y="25391"/>
                    </a:lnTo>
                    <a:cubicBezTo>
                      <a:pt x="24131" y="25977"/>
                      <a:pt x="25109" y="26281"/>
                      <a:pt x="26108" y="26281"/>
                    </a:cubicBezTo>
                    <a:cubicBezTo>
                      <a:pt x="26332" y="26281"/>
                      <a:pt x="26558" y="26266"/>
                      <a:pt x="26782" y="26235"/>
                    </a:cubicBezTo>
                    <a:cubicBezTo>
                      <a:pt x="27725" y="26109"/>
                      <a:pt x="28611" y="25715"/>
                      <a:pt x="29342" y="25096"/>
                    </a:cubicBezTo>
                    <a:cubicBezTo>
                      <a:pt x="29736" y="24772"/>
                      <a:pt x="30088" y="24393"/>
                      <a:pt x="30383" y="23971"/>
                    </a:cubicBezTo>
                    <a:cubicBezTo>
                      <a:pt x="30678" y="23549"/>
                      <a:pt x="30847" y="23084"/>
                      <a:pt x="31016" y="22606"/>
                    </a:cubicBezTo>
                    <a:cubicBezTo>
                      <a:pt x="31034" y="22551"/>
                      <a:pt x="30987" y="22514"/>
                      <a:pt x="30944" y="22514"/>
                    </a:cubicBezTo>
                    <a:cubicBezTo>
                      <a:pt x="30921" y="22514"/>
                      <a:pt x="30899" y="22525"/>
                      <a:pt x="30889" y="22550"/>
                    </a:cubicBezTo>
                    <a:cubicBezTo>
                      <a:pt x="30425" y="23492"/>
                      <a:pt x="29666" y="24407"/>
                      <a:pt x="28808" y="25011"/>
                    </a:cubicBezTo>
                    <a:cubicBezTo>
                      <a:pt x="28005" y="25586"/>
                      <a:pt x="27035" y="25907"/>
                      <a:pt x="26065" y="25907"/>
                    </a:cubicBezTo>
                    <a:cubicBezTo>
                      <a:pt x="25420" y="25907"/>
                      <a:pt x="24775" y="25765"/>
                      <a:pt x="24180" y="25462"/>
                    </a:cubicBezTo>
                    <a:cubicBezTo>
                      <a:pt x="23350" y="25040"/>
                      <a:pt x="22661" y="24210"/>
                      <a:pt x="22365" y="23281"/>
                    </a:cubicBezTo>
                    <a:lnTo>
                      <a:pt x="22365" y="23281"/>
                    </a:lnTo>
                    <a:cubicBezTo>
                      <a:pt x="22633" y="23956"/>
                      <a:pt x="23069" y="24547"/>
                      <a:pt x="23631" y="24913"/>
                    </a:cubicBezTo>
                    <a:cubicBezTo>
                      <a:pt x="24253" y="25330"/>
                      <a:pt x="24992" y="25538"/>
                      <a:pt x="25732" y="25538"/>
                    </a:cubicBezTo>
                    <a:cubicBezTo>
                      <a:pt x="26514" y="25538"/>
                      <a:pt x="27299" y="25305"/>
                      <a:pt x="27950" y="24843"/>
                    </a:cubicBezTo>
                    <a:cubicBezTo>
                      <a:pt x="27964" y="24829"/>
                      <a:pt x="27964" y="24829"/>
                      <a:pt x="27978" y="24815"/>
                    </a:cubicBezTo>
                    <a:cubicBezTo>
                      <a:pt x="28062" y="24730"/>
                      <a:pt x="28076" y="24604"/>
                      <a:pt x="28006" y="24505"/>
                    </a:cubicBezTo>
                    <a:cubicBezTo>
                      <a:pt x="27955" y="24437"/>
                      <a:pt x="27878" y="24400"/>
                      <a:pt x="27803" y="24400"/>
                    </a:cubicBezTo>
                    <a:cubicBezTo>
                      <a:pt x="27755" y="24400"/>
                      <a:pt x="27707" y="24416"/>
                      <a:pt x="27668" y="24449"/>
                    </a:cubicBezTo>
                    <a:cubicBezTo>
                      <a:pt x="27112" y="24846"/>
                      <a:pt x="26421" y="25047"/>
                      <a:pt x="25733" y="25047"/>
                    </a:cubicBezTo>
                    <a:cubicBezTo>
                      <a:pt x="25082" y="25047"/>
                      <a:pt x="24432" y="24867"/>
                      <a:pt x="23899" y="24505"/>
                    </a:cubicBezTo>
                    <a:cubicBezTo>
                      <a:pt x="22787" y="23774"/>
                      <a:pt x="22211" y="21917"/>
                      <a:pt x="22675" y="20609"/>
                    </a:cubicBezTo>
                    <a:cubicBezTo>
                      <a:pt x="23350" y="19751"/>
                      <a:pt x="24306" y="19160"/>
                      <a:pt x="25361" y="19019"/>
                    </a:cubicBezTo>
                    <a:cubicBezTo>
                      <a:pt x="25517" y="18997"/>
                      <a:pt x="25674" y="18985"/>
                      <a:pt x="25832" y="18985"/>
                    </a:cubicBezTo>
                    <a:cubicBezTo>
                      <a:pt x="26747" y="18985"/>
                      <a:pt x="27686" y="19360"/>
                      <a:pt x="28442" y="20032"/>
                    </a:cubicBezTo>
                    <a:cubicBezTo>
                      <a:pt x="29244" y="20749"/>
                      <a:pt x="29694" y="21706"/>
                      <a:pt x="29694" y="22648"/>
                    </a:cubicBezTo>
                    <a:cubicBezTo>
                      <a:pt x="29412" y="23000"/>
                      <a:pt x="29089" y="23309"/>
                      <a:pt x="28723" y="23605"/>
                    </a:cubicBezTo>
                    <a:cubicBezTo>
                      <a:pt x="28611" y="23689"/>
                      <a:pt x="28597" y="23844"/>
                      <a:pt x="28681" y="23942"/>
                    </a:cubicBezTo>
                    <a:cubicBezTo>
                      <a:pt x="28731" y="24010"/>
                      <a:pt x="28802" y="24042"/>
                      <a:pt x="28874" y="24042"/>
                    </a:cubicBezTo>
                    <a:cubicBezTo>
                      <a:pt x="28923" y="24042"/>
                      <a:pt x="28973" y="24027"/>
                      <a:pt x="29019" y="23999"/>
                    </a:cubicBezTo>
                    <a:cubicBezTo>
                      <a:pt x="30988" y="22465"/>
                      <a:pt x="31705" y="20131"/>
                      <a:pt x="30960" y="17739"/>
                    </a:cubicBezTo>
                    <a:cubicBezTo>
                      <a:pt x="30059" y="14884"/>
                      <a:pt x="27443" y="12788"/>
                      <a:pt x="24588" y="12647"/>
                    </a:cubicBezTo>
                    <a:cubicBezTo>
                      <a:pt x="24474" y="12642"/>
                      <a:pt x="24360" y="12639"/>
                      <a:pt x="24248" y="12639"/>
                    </a:cubicBezTo>
                    <a:cubicBezTo>
                      <a:pt x="19706" y="12639"/>
                      <a:pt x="16860" y="17033"/>
                      <a:pt x="16050" y="21481"/>
                    </a:cubicBezTo>
                    <a:cubicBezTo>
                      <a:pt x="15346" y="25279"/>
                      <a:pt x="15361" y="29133"/>
                      <a:pt x="16092" y="32916"/>
                    </a:cubicBezTo>
                    <a:cubicBezTo>
                      <a:pt x="16219" y="33606"/>
                      <a:pt x="16387" y="34309"/>
                      <a:pt x="16542" y="34984"/>
                    </a:cubicBezTo>
                    <a:cubicBezTo>
                      <a:pt x="16626" y="35392"/>
                      <a:pt x="16725" y="35814"/>
                      <a:pt x="16809" y="36236"/>
                    </a:cubicBezTo>
                    <a:cubicBezTo>
                      <a:pt x="17063" y="37755"/>
                      <a:pt x="17020" y="39288"/>
                      <a:pt x="16598" y="40807"/>
                    </a:cubicBezTo>
                    <a:cubicBezTo>
                      <a:pt x="16120" y="42467"/>
                      <a:pt x="15206" y="44338"/>
                      <a:pt x="13644" y="45210"/>
                    </a:cubicBezTo>
                    <a:cubicBezTo>
                      <a:pt x="13155" y="45481"/>
                      <a:pt x="12625" y="45607"/>
                      <a:pt x="12099" y="45607"/>
                    </a:cubicBezTo>
                    <a:cubicBezTo>
                      <a:pt x="10796" y="45607"/>
                      <a:pt x="9518" y="44835"/>
                      <a:pt x="8946" y="43593"/>
                    </a:cubicBezTo>
                    <a:cubicBezTo>
                      <a:pt x="8454" y="42524"/>
                      <a:pt x="8623" y="41159"/>
                      <a:pt x="9411" y="40329"/>
                    </a:cubicBezTo>
                    <a:cubicBezTo>
                      <a:pt x="9608" y="40146"/>
                      <a:pt x="9819" y="39978"/>
                      <a:pt x="10044" y="39851"/>
                    </a:cubicBezTo>
                    <a:cubicBezTo>
                      <a:pt x="10226" y="39753"/>
                      <a:pt x="10423" y="39682"/>
                      <a:pt x="10634" y="39640"/>
                    </a:cubicBezTo>
                    <a:cubicBezTo>
                      <a:pt x="10788" y="39607"/>
                      <a:pt x="10943" y="39591"/>
                      <a:pt x="11097" y="39591"/>
                    </a:cubicBezTo>
                    <a:cubicBezTo>
                      <a:pt x="11733" y="39591"/>
                      <a:pt x="12348" y="39870"/>
                      <a:pt x="12744" y="40414"/>
                    </a:cubicBezTo>
                    <a:cubicBezTo>
                      <a:pt x="12955" y="40709"/>
                      <a:pt x="13096" y="41047"/>
                      <a:pt x="13138" y="41412"/>
                    </a:cubicBezTo>
                    <a:cubicBezTo>
                      <a:pt x="13096" y="41328"/>
                      <a:pt x="13068" y="41244"/>
                      <a:pt x="13026" y="41173"/>
                    </a:cubicBezTo>
                    <a:cubicBezTo>
                      <a:pt x="12815" y="40850"/>
                      <a:pt x="12519" y="40568"/>
                      <a:pt x="12153" y="40442"/>
                    </a:cubicBezTo>
                    <a:cubicBezTo>
                      <a:pt x="11982" y="40373"/>
                      <a:pt x="11793" y="40338"/>
                      <a:pt x="11605" y="40338"/>
                    </a:cubicBezTo>
                    <a:cubicBezTo>
                      <a:pt x="11407" y="40338"/>
                      <a:pt x="11208" y="40377"/>
                      <a:pt x="11028" y="40456"/>
                    </a:cubicBezTo>
                    <a:cubicBezTo>
                      <a:pt x="10648" y="40596"/>
                      <a:pt x="10395" y="40850"/>
                      <a:pt x="10255" y="41229"/>
                    </a:cubicBezTo>
                    <a:cubicBezTo>
                      <a:pt x="10245" y="41277"/>
                      <a:pt x="10281" y="41306"/>
                      <a:pt x="10318" y="41306"/>
                    </a:cubicBezTo>
                    <a:cubicBezTo>
                      <a:pt x="10336" y="41306"/>
                      <a:pt x="10354" y="41299"/>
                      <a:pt x="10367" y="41286"/>
                    </a:cubicBezTo>
                    <a:cubicBezTo>
                      <a:pt x="10680" y="40962"/>
                      <a:pt x="11157" y="40722"/>
                      <a:pt x="11623" y="40722"/>
                    </a:cubicBezTo>
                    <a:cubicBezTo>
                      <a:pt x="11765" y="40722"/>
                      <a:pt x="11906" y="40744"/>
                      <a:pt x="12041" y="40793"/>
                    </a:cubicBezTo>
                    <a:cubicBezTo>
                      <a:pt x="12322" y="40906"/>
                      <a:pt x="12533" y="41117"/>
                      <a:pt x="12674" y="41384"/>
                    </a:cubicBezTo>
                    <a:cubicBezTo>
                      <a:pt x="12730" y="41497"/>
                      <a:pt x="12772" y="41609"/>
                      <a:pt x="12801" y="41736"/>
                    </a:cubicBezTo>
                    <a:cubicBezTo>
                      <a:pt x="12730" y="41665"/>
                      <a:pt x="12646" y="41609"/>
                      <a:pt x="12547" y="41567"/>
                    </a:cubicBezTo>
                    <a:cubicBezTo>
                      <a:pt x="12412" y="41499"/>
                      <a:pt x="12268" y="41468"/>
                      <a:pt x="12126" y="41468"/>
                    </a:cubicBezTo>
                    <a:cubicBezTo>
                      <a:pt x="11884" y="41468"/>
                      <a:pt x="11645" y="41557"/>
                      <a:pt x="11450" y="41708"/>
                    </a:cubicBezTo>
                    <a:cubicBezTo>
                      <a:pt x="11141" y="41961"/>
                      <a:pt x="11042" y="42369"/>
                      <a:pt x="11155" y="42734"/>
                    </a:cubicBezTo>
                    <a:cubicBezTo>
                      <a:pt x="11267" y="43128"/>
                      <a:pt x="11591" y="43396"/>
                      <a:pt x="11999" y="43424"/>
                    </a:cubicBezTo>
                    <a:cubicBezTo>
                      <a:pt x="12139" y="43424"/>
                      <a:pt x="12294" y="43396"/>
                      <a:pt x="12421" y="43339"/>
                    </a:cubicBezTo>
                    <a:cubicBezTo>
                      <a:pt x="12456" y="43357"/>
                      <a:pt x="12490" y="43369"/>
                      <a:pt x="12528" y="43369"/>
                    </a:cubicBezTo>
                    <a:cubicBezTo>
                      <a:pt x="12552" y="43369"/>
                      <a:pt x="12577" y="43364"/>
                      <a:pt x="12604" y="43353"/>
                    </a:cubicBezTo>
                    <a:cubicBezTo>
                      <a:pt x="13096" y="43199"/>
                      <a:pt x="13504" y="42819"/>
                      <a:pt x="13743" y="42284"/>
                    </a:cubicBezTo>
                    <a:cubicBezTo>
                      <a:pt x="13771" y="42228"/>
                      <a:pt x="13799" y="42172"/>
                      <a:pt x="13813" y="42102"/>
                    </a:cubicBezTo>
                    <a:cubicBezTo>
                      <a:pt x="14306" y="41440"/>
                      <a:pt x="14699" y="40653"/>
                      <a:pt x="14995" y="39823"/>
                    </a:cubicBezTo>
                    <a:cubicBezTo>
                      <a:pt x="14995" y="39823"/>
                      <a:pt x="14995" y="39823"/>
                      <a:pt x="14995" y="39809"/>
                    </a:cubicBezTo>
                    <a:cubicBezTo>
                      <a:pt x="15417" y="38599"/>
                      <a:pt x="15614" y="37291"/>
                      <a:pt x="15529" y="36081"/>
                    </a:cubicBezTo>
                    <a:cubicBezTo>
                      <a:pt x="15417" y="34647"/>
                      <a:pt x="15079" y="33226"/>
                      <a:pt x="14699" y="31862"/>
                    </a:cubicBezTo>
                    <a:cubicBezTo>
                      <a:pt x="14629" y="31327"/>
                      <a:pt x="14517" y="30807"/>
                      <a:pt x="14390" y="30286"/>
                    </a:cubicBezTo>
                    <a:cubicBezTo>
                      <a:pt x="14263" y="29752"/>
                      <a:pt x="14221" y="29161"/>
                      <a:pt x="14151" y="28612"/>
                    </a:cubicBezTo>
                    <a:cubicBezTo>
                      <a:pt x="14024" y="27571"/>
                      <a:pt x="13884" y="26502"/>
                      <a:pt x="13827" y="25447"/>
                    </a:cubicBezTo>
                    <a:cubicBezTo>
                      <a:pt x="13701" y="23422"/>
                      <a:pt x="13870" y="21411"/>
                      <a:pt x="14376" y="19455"/>
                    </a:cubicBezTo>
                    <a:cubicBezTo>
                      <a:pt x="14401" y="19372"/>
                      <a:pt x="14338" y="19324"/>
                      <a:pt x="14273" y="19324"/>
                    </a:cubicBezTo>
                    <a:cubicBezTo>
                      <a:pt x="14228" y="19324"/>
                      <a:pt x="14182" y="19347"/>
                      <a:pt x="14165" y="19399"/>
                    </a:cubicBezTo>
                    <a:cubicBezTo>
                      <a:pt x="13490" y="21312"/>
                      <a:pt x="13391" y="23394"/>
                      <a:pt x="13490" y="25405"/>
                    </a:cubicBezTo>
                    <a:cubicBezTo>
                      <a:pt x="13532" y="26502"/>
                      <a:pt x="13673" y="27571"/>
                      <a:pt x="13870" y="28655"/>
                    </a:cubicBezTo>
                    <a:cubicBezTo>
                      <a:pt x="13876" y="28692"/>
                      <a:pt x="13882" y="28732"/>
                      <a:pt x="13889" y="28772"/>
                    </a:cubicBezTo>
                    <a:lnTo>
                      <a:pt x="13889" y="28772"/>
                    </a:lnTo>
                    <a:cubicBezTo>
                      <a:pt x="12860" y="24515"/>
                      <a:pt x="12434" y="20156"/>
                      <a:pt x="14742" y="16347"/>
                    </a:cubicBezTo>
                    <a:cubicBezTo>
                      <a:pt x="16303" y="13759"/>
                      <a:pt x="18736" y="11916"/>
                      <a:pt x="21465" y="11142"/>
                    </a:cubicBezTo>
                    <a:cubicBezTo>
                      <a:pt x="21690" y="11100"/>
                      <a:pt x="21915" y="11058"/>
                      <a:pt x="22140" y="11016"/>
                    </a:cubicBezTo>
                    <a:lnTo>
                      <a:pt x="22140" y="11016"/>
                    </a:lnTo>
                    <a:cubicBezTo>
                      <a:pt x="22098" y="11030"/>
                      <a:pt x="22042" y="11044"/>
                      <a:pt x="22000" y="11058"/>
                    </a:cubicBezTo>
                    <a:cubicBezTo>
                      <a:pt x="20495" y="11593"/>
                      <a:pt x="19102" y="12394"/>
                      <a:pt x="17892" y="13421"/>
                    </a:cubicBezTo>
                    <a:cubicBezTo>
                      <a:pt x="17273" y="13942"/>
                      <a:pt x="16711" y="14518"/>
                      <a:pt x="16204" y="15151"/>
                    </a:cubicBezTo>
                    <a:cubicBezTo>
                      <a:pt x="15740" y="15728"/>
                      <a:pt x="15234" y="16375"/>
                      <a:pt x="14967" y="17078"/>
                    </a:cubicBezTo>
                    <a:cubicBezTo>
                      <a:pt x="14922" y="17177"/>
                      <a:pt x="15003" y="17236"/>
                      <a:pt x="15090" y="17236"/>
                    </a:cubicBezTo>
                    <a:cubicBezTo>
                      <a:pt x="15139" y="17236"/>
                      <a:pt x="15189" y="17217"/>
                      <a:pt x="15220" y="17177"/>
                    </a:cubicBezTo>
                    <a:cubicBezTo>
                      <a:pt x="15515" y="16769"/>
                      <a:pt x="15740" y="16319"/>
                      <a:pt x="16022" y="15911"/>
                    </a:cubicBezTo>
                    <a:cubicBezTo>
                      <a:pt x="16317" y="15503"/>
                      <a:pt x="16626" y="15109"/>
                      <a:pt x="16964" y="14743"/>
                    </a:cubicBezTo>
                    <a:cubicBezTo>
                      <a:pt x="17625" y="14012"/>
                      <a:pt x="18385" y="13365"/>
                      <a:pt x="19201" y="12816"/>
                    </a:cubicBezTo>
                    <a:cubicBezTo>
                      <a:pt x="20706" y="11789"/>
                      <a:pt x="22436" y="11114"/>
                      <a:pt x="24236" y="10777"/>
                    </a:cubicBezTo>
                    <a:close/>
                    <a:moveTo>
                      <a:pt x="17245" y="38824"/>
                    </a:moveTo>
                    <a:lnTo>
                      <a:pt x="17245" y="38824"/>
                    </a:lnTo>
                    <a:cubicBezTo>
                      <a:pt x="17470" y="40962"/>
                      <a:pt x="17203" y="42777"/>
                      <a:pt x="16444" y="44197"/>
                    </a:cubicBezTo>
                    <a:cubicBezTo>
                      <a:pt x="15526" y="45898"/>
                      <a:pt x="13832" y="47002"/>
                      <a:pt x="12168" y="47002"/>
                    </a:cubicBezTo>
                    <a:cubicBezTo>
                      <a:pt x="12097" y="47002"/>
                      <a:pt x="12027" y="47000"/>
                      <a:pt x="11957" y="46996"/>
                    </a:cubicBezTo>
                    <a:cubicBezTo>
                      <a:pt x="10606" y="46912"/>
                      <a:pt x="9326" y="46082"/>
                      <a:pt x="8707" y="44887"/>
                    </a:cubicBezTo>
                    <a:cubicBezTo>
                      <a:pt x="8398" y="44296"/>
                      <a:pt x="8257" y="43649"/>
                      <a:pt x="8285" y="42988"/>
                    </a:cubicBezTo>
                    <a:lnTo>
                      <a:pt x="8285" y="42988"/>
                    </a:lnTo>
                    <a:cubicBezTo>
                      <a:pt x="8313" y="43199"/>
                      <a:pt x="8370" y="43396"/>
                      <a:pt x="8454" y="43593"/>
                    </a:cubicBezTo>
                    <a:cubicBezTo>
                      <a:pt x="9040" y="45079"/>
                      <a:pt x="10460" y="45927"/>
                      <a:pt x="11948" y="45927"/>
                    </a:cubicBezTo>
                    <a:cubicBezTo>
                      <a:pt x="12460" y="45927"/>
                      <a:pt x="12979" y="45827"/>
                      <a:pt x="13476" y="45618"/>
                    </a:cubicBezTo>
                    <a:cubicBezTo>
                      <a:pt x="15318" y="44830"/>
                      <a:pt x="16415" y="42720"/>
                      <a:pt x="16908" y="40878"/>
                    </a:cubicBezTo>
                    <a:cubicBezTo>
                      <a:pt x="17091" y="40217"/>
                      <a:pt x="17203" y="39513"/>
                      <a:pt x="17245" y="38824"/>
                    </a:cubicBezTo>
                    <a:close/>
                    <a:moveTo>
                      <a:pt x="30674" y="0"/>
                    </a:moveTo>
                    <a:cubicBezTo>
                      <a:pt x="30004" y="0"/>
                      <a:pt x="29340" y="169"/>
                      <a:pt x="28779" y="509"/>
                    </a:cubicBezTo>
                    <a:cubicBezTo>
                      <a:pt x="27570" y="1254"/>
                      <a:pt x="26909" y="2703"/>
                      <a:pt x="27176" y="4039"/>
                    </a:cubicBezTo>
                    <a:cubicBezTo>
                      <a:pt x="27443" y="5432"/>
                      <a:pt x="28681" y="6529"/>
                      <a:pt x="30059" y="6585"/>
                    </a:cubicBezTo>
                    <a:cubicBezTo>
                      <a:pt x="30075" y="6586"/>
                      <a:pt x="30092" y="6586"/>
                      <a:pt x="30108" y="6586"/>
                    </a:cubicBezTo>
                    <a:cubicBezTo>
                      <a:pt x="30546" y="6586"/>
                      <a:pt x="31044" y="6401"/>
                      <a:pt x="31424" y="5980"/>
                    </a:cubicBezTo>
                    <a:lnTo>
                      <a:pt x="31424" y="5980"/>
                    </a:lnTo>
                    <a:cubicBezTo>
                      <a:pt x="31297" y="6501"/>
                      <a:pt x="30988" y="7021"/>
                      <a:pt x="30552" y="7443"/>
                    </a:cubicBezTo>
                    <a:cubicBezTo>
                      <a:pt x="29834" y="8118"/>
                      <a:pt x="28878" y="8498"/>
                      <a:pt x="28048" y="8793"/>
                    </a:cubicBezTo>
                    <a:cubicBezTo>
                      <a:pt x="26754" y="9258"/>
                      <a:pt x="24968" y="9876"/>
                      <a:pt x="23012" y="10327"/>
                    </a:cubicBezTo>
                    <a:cubicBezTo>
                      <a:pt x="19510" y="10749"/>
                      <a:pt x="16261" y="12873"/>
                      <a:pt x="14320" y="16094"/>
                    </a:cubicBezTo>
                    <a:cubicBezTo>
                      <a:pt x="11647" y="20496"/>
                      <a:pt x="12491" y="25560"/>
                      <a:pt x="13785" y="30356"/>
                    </a:cubicBezTo>
                    <a:cubicBezTo>
                      <a:pt x="13855" y="30624"/>
                      <a:pt x="13940" y="30891"/>
                      <a:pt x="14010" y="31158"/>
                    </a:cubicBezTo>
                    <a:cubicBezTo>
                      <a:pt x="14207" y="31876"/>
                      <a:pt x="14404" y="32593"/>
                      <a:pt x="14573" y="33324"/>
                    </a:cubicBezTo>
                    <a:cubicBezTo>
                      <a:pt x="13476" y="31510"/>
                      <a:pt x="11872" y="30005"/>
                      <a:pt x="9987" y="29006"/>
                    </a:cubicBezTo>
                    <a:cubicBezTo>
                      <a:pt x="8607" y="28268"/>
                      <a:pt x="7195" y="27894"/>
                      <a:pt x="5860" y="27894"/>
                    </a:cubicBezTo>
                    <a:cubicBezTo>
                      <a:pt x="5644" y="27894"/>
                      <a:pt x="5430" y="27904"/>
                      <a:pt x="5219" y="27923"/>
                    </a:cubicBezTo>
                    <a:cubicBezTo>
                      <a:pt x="3447" y="28092"/>
                      <a:pt x="1871" y="28992"/>
                      <a:pt x="1013" y="30342"/>
                    </a:cubicBezTo>
                    <a:cubicBezTo>
                      <a:pt x="0" y="31904"/>
                      <a:pt x="43" y="34070"/>
                      <a:pt x="1112" y="35589"/>
                    </a:cubicBezTo>
                    <a:cubicBezTo>
                      <a:pt x="1898" y="36735"/>
                      <a:pt x="3228" y="37452"/>
                      <a:pt x="4526" y="37452"/>
                    </a:cubicBezTo>
                    <a:cubicBezTo>
                      <a:pt x="4598" y="37452"/>
                      <a:pt x="4669" y="37450"/>
                      <a:pt x="4741" y="37446"/>
                    </a:cubicBezTo>
                    <a:cubicBezTo>
                      <a:pt x="6232" y="37361"/>
                      <a:pt x="7568" y="36306"/>
                      <a:pt x="7906" y="34928"/>
                    </a:cubicBezTo>
                    <a:cubicBezTo>
                      <a:pt x="8215" y="33690"/>
                      <a:pt x="7596" y="32312"/>
                      <a:pt x="6555" y="31679"/>
                    </a:cubicBezTo>
                    <a:lnTo>
                      <a:pt x="6555" y="31679"/>
                    </a:lnTo>
                    <a:cubicBezTo>
                      <a:pt x="7652" y="31847"/>
                      <a:pt x="8707" y="32452"/>
                      <a:pt x="9537" y="32987"/>
                    </a:cubicBezTo>
                    <a:cubicBezTo>
                      <a:pt x="12168" y="34703"/>
                      <a:pt x="14024" y="37221"/>
                      <a:pt x="14502" y="39738"/>
                    </a:cubicBezTo>
                    <a:cubicBezTo>
                      <a:pt x="14348" y="40174"/>
                      <a:pt x="14151" y="40611"/>
                      <a:pt x="13926" y="41018"/>
                    </a:cubicBezTo>
                    <a:cubicBezTo>
                      <a:pt x="13912" y="40850"/>
                      <a:pt x="13870" y="40681"/>
                      <a:pt x="13799" y="40526"/>
                    </a:cubicBezTo>
                    <a:cubicBezTo>
                      <a:pt x="13413" y="39611"/>
                      <a:pt x="12424" y="38991"/>
                      <a:pt x="11363" y="38991"/>
                    </a:cubicBezTo>
                    <a:cubicBezTo>
                      <a:pt x="11266" y="38991"/>
                      <a:pt x="11168" y="38996"/>
                      <a:pt x="11070" y="39007"/>
                    </a:cubicBezTo>
                    <a:cubicBezTo>
                      <a:pt x="10030" y="39105"/>
                      <a:pt x="9059" y="39767"/>
                      <a:pt x="8440" y="40751"/>
                    </a:cubicBezTo>
                    <a:cubicBezTo>
                      <a:pt x="7638" y="42045"/>
                      <a:pt x="7568" y="43761"/>
                      <a:pt x="8271" y="45112"/>
                    </a:cubicBezTo>
                    <a:cubicBezTo>
                      <a:pt x="8975" y="46462"/>
                      <a:pt x="10409" y="47390"/>
                      <a:pt x="11928" y="47489"/>
                    </a:cubicBezTo>
                    <a:cubicBezTo>
                      <a:pt x="12000" y="47492"/>
                      <a:pt x="12072" y="47494"/>
                      <a:pt x="12143" y="47494"/>
                    </a:cubicBezTo>
                    <a:cubicBezTo>
                      <a:pt x="13494" y="47494"/>
                      <a:pt x="14852" y="46869"/>
                      <a:pt x="15867" y="45801"/>
                    </a:cubicBezTo>
                    <a:cubicBezTo>
                      <a:pt x="16261" y="45407"/>
                      <a:pt x="16598" y="44943"/>
                      <a:pt x="16866" y="44436"/>
                    </a:cubicBezTo>
                    <a:cubicBezTo>
                      <a:pt x="17695" y="42875"/>
                      <a:pt x="17991" y="40906"/>
                      <a:pt x="17724" y="38585"/>
                    </a:cubicBezTo>
                    <a:cubicBezTo>
                      <a:pt x="17569" y="37333"/>
                      <a:pt x="17288" y="36081"/>
                      <a:pt x="17006" y="34872"/>
                    </a:cubicBezTo>
                    <a:cubicBezTo>
                      <a:pt x="16866" y="34211"/>
                      <a:pt x="16697" y="33507"/>
                      <a:pt x="16570" y="32832"/>
                    </a:cubicBezTo>
                    <a:cubicBezTo>
                      <a:pt x="15853" y="29091"/>
                      <a:pt x="15839" y="25307"/>
                      <a:pt x="16528" y="21565"/>
                    </a:cubicBezTo>
                    <a:cubicBezTo>
                      <a:pt x="17311" y="17322"/>
                      <a:pt x="19997" y="13132"/>
                      <a:pt x="24247" y="13132"/>
                    </a:cubicBezTo>
                    <a:cubicBezTo>
                      <a:pt x="24350" y="13132"/>
                      <a:pt x="24455" y="13135"/>
                      <a:pt x="24560" y="13140"/>
                    </a:cubicBezTo>
                    <a:cubicBezTo>
                      <a:pt x="27218" y="13266"/>
                      <a:pt x="29652" y="15222"/>
                      <a:pt x="30495" y="17880"/>
                    </a:cubicBezTo>
                    <a:cubicBezTo>
                      <a:pt x="30960" y="19385"/>
                      <a:pt x="30819" y="20820"/>
                      <a:pt x="30116" y="22029"/>
                    </a:cubicBezTo>
                    <a:cubicBezTo>
                      <a:pt x="29961" y="21157"/>
                      <a:pt x="29497" y="20313"/>
                      <a:pt x="28765" y="19666"/>
                    </a:cubicBezTo>
                    <a:cubicBezTo>
                      <a:pt x="27915" y="18913"/>
                      <a:pt x="26833" y="18496"/>
                      <a:pt x="25784" y="18496"/>
                    </a:cubicBezTo>
                    <a:cubicBezTo>
                      <a:pt x="25619" y="18496"/>
                      <a:pt x="25454" y="18506"/>
                      <a:pt x="25291" y="18527"/>
                    </a:cubicBezTo>
                    <a:cubicBezTo>
                      <a:pt x="24110" y="18696"/>
                      <a:pt x="23041" y="19371"/>
                      <a:pt x="22281" y="20327"/>
                    </a:cubicBezTo>
                    <a:cubicBezTo>
                      <a:pt x="22281" y="20342"/>
                      <a:pt x="22281" y="20342"/>
                      <a:pt x="22267" y="20342"/>
                    </a:cubicBezTo>
                    <a:cubicBezTo>
                      <a:pt x="21550" y="21270"/>
                      <a:pt x="21113" y="22451"/>
                      <a:pt x="21170" y="23675"/>
                    </a:cubicBezTo>
                    <a:cubicBezTo>
                      <a:pt x="21268" y="25996"/>
                      <a:pt x="23041" y="28190"/>
                      <a:pt x="25404" y="28894"/>
                    </a:cubicBezTo>
                    <a:cubicBezTo>
                      <a:pt x="26014" y="29080"/>
                      <a:pt x="26651" y="29171"/>
                      <a:pt x="27292" y="29171"/>
                    </a:cubicBezTo>
                    <a:cubicBezTo>
                      <a:pt x="28971" y="29171"/>
                      <a:pt x="30683" y="28549"/>
                      <a:pt x="32057" y="27389"/>
                    </a:cubicBezTo>
                    <a:cubicBezTo>
                      <a:pt x="32268" y="27206"/>
                      <a:pt x="32479" y="27023"/>
                      <a:pt x="32676" y="26812"/>
                    </a:cubicBezTo>
                    <a:cubicBezTo>
                      <a:pt x="34040" y="25391"/>
                      <a:pt x="34968" y="23422"/>
                      <a:pt x="35236" y="21270"/>
                    </a:cubicBezTo>
                    <a:cubicBezTo>
                      <a:pt x="35264" y="21017"/>
                      <a:pt x="35278" y="20764"/>
                      <a:pt x="35292" y="20510"/>
                    </a:cubicBezTo>
                    <a:cubicBezTo>
                      <a:pt x="36248" y="21565"/>
                      <a:pt x="37303" y="22958"/>
                      <a:pt x="37360" y="24238"/>
                    </a:cubicBezTo>
                    <a:cubicBezTo>
                      <a:pt x="37360" y="24350"/>
                      <a:pt x="37444" y="24449"/>
                      <a:pt x="37571" y="24463"/>
                    </a:cubicBezTo>
                    <a:cubicBezTo>
                      <a:pt x="37582" y="24464"/>
                      <a:pt x="37593" y="24465"/>
                      <a:pt x="37605" y="24465"/>
                    </a:cubicBezTo>
                    <a:cubicBezTo>
                      <a:pt x="37705" y="24465"/>
                      <a:pt x="37800" y="24409"/>
                      <a:pt x="37838" y="24308"/>
                    </a:cubicBezTo>
                    <a:cubicBezTo>
                      <a:pt x="38612" y="22142"/>
                      <a:pt x="38049" y="19695"/>
                      <a:pt x="37599" y="18358"/>
                    </a:cubicBezTo>
                    <a:lnTo>
                      <a:pt x="37599" y="18358"/>
                    </a:lnTo>
                    <a:lnTo>
                      <a:pt x="42888" y="20468"/>
                    </a:lnTo>
                    <a:cubicBezTo>
                      <a:pt x="42919" y="20482"/>
                      <a:pt x="42951" y="20488"/>
                      <a:pt x="42981" y="20488"/>
                    </a:cubicBezTo>
                    <a:cubicBezTo>
                      <a:pt x="43046" y="20488"/>
                      <a:pt x="43107" y="20460"/>
                      <a:pt x="43155" y="20412"/>
                    </a:cubicBezTo>
                    <a:cubicBezTo>
                      <a:pt x="43155" y="20412"/>
                      <a:pt x="43155" y="20412"/>
                      <a:pt x="43169" y="20398"/>
                    </a:cubicBezTo>
                    <a:cubicBezTo>
                      <a:pt x="43239" y="20327"/>
                      <a:pt x="43239" y="20201"/>
                      <a:pt x="43183" y="20116"/>
                    </a:cubicBezTo>
                    <a:cubicBezTo>
                      <a:pt x="42353" y="18822"/>
                      <a:pt x="41495" y="17486"/>
                      <a:pt x="40412" y="16333"/>
                    </a:cubicBezTo>
                    <a:cubicBezTo>
                      <a:pt x="39821" y="15714"/>
                      <a:pt x="39118" y="15011"/>
                      <a:pt x="38302" y="14462"/>
                    </a:cubicBezTo>
                    <a:lnTo>
                      <a:pt x="38302" y="14462"/>
                    </a:lnTo>
                    <a:cubicBezTo>
                      <a:pt x="39199" y="14605"/>
                      <a:pt x="40031" y="14676"/>
                      <a:pt x="40816" y="14676"/>
                    </a:cubicBezTo>
                    <a:cubicBezTo>
                      <a:pt x="41496" y="14676"/>
                      <a:pt x="42141" y="14623"/>
                      <a:pt x="42761" y="14518"/>
                    </a:cubicBezTo>
                    <a:cubicBezTo>
                      <a:pt x="45110" y="14138"/>
                      <a:pt x="47093" y="12943"/>
                      <a:pt x="48219" y="11255"/>
                    </a:cubicBezTo>
                    <a:cubicBezTo>
                      <a:pt x="49499" y="9314"/>
                      <a:pt x="49485" y="6684"/>
                      <a:pt x="48190" y="5024"/>
                    </a:cubicBezTo>
                    <a:cubicBezTo>
                      <a:pt x="47529" y="4180"/>
                      <a:pt x="46488" y="3617"/>
                      <a:pt x="45363" y="3462"/>
                    </a:cubicBezTo>
                    <a:lnTo>
                      <a:pt x="45335" y="3462"/>
                    </a:lnTo>
                    <a:cubicBezTo>
                      <a:pt x="45251" y="3448"/>
                      <a:pt x="45166" y="3434"/>
                      <a:pt x="45082" y="3434"/>
                    </a:cubicBezTo>
                    <a:cubicBezTo>
                      <a:pt x="44973" y="3426"/>
                      <a:pt x="44865" y="3422"/>
                      <a:pt x="44759" y="3422"/>
                    </a:cubicBezTo>
                    <a:cubicBezTo>
                      <a:pt x="43775" y="3422"/>
                      <a:pt x="42886" y="3769"/>
                      <a:pt x="42227" y="4391"/>
                    </a:cubicBezTo>
                    <a:cubicBezTo>
                      <a:pt x="41186" y="5404"/>
                      <a:pt x="40947" y="7077"/>
                      <a:pt x="41706" y="8118"/>
                    </a:cubicBezTo>
                    <a:cubicBezTo>
                      <a:pt x="42188" y="8775"/>
                      <a:pt x="43028" y="9176"/>
                      <a:pt x="43910" y="9176"/>
                    </a:cubicBezTo>
                    <a:cubicBezTo>
                      <a:pt x="43953" y="9176"/>
                      <a:pt x="43997" y="9175"/>
                      <a:pt x="44041" y="9173"/>
                    </a:cubicBezTo>
                    <a:cubicBezTo>
                      <a:pt x="44688" y="9131"/>
                      <a:pt x="45349" y="8878"/>
                      <a:pt x="45912" y="8456"/>
                    </a:cubicBezTo>
                    <a:lnTo>
                      <a:pt x="45912" y="8456"/>
                    </a:lnTo>
                    <a:cubicBezTo>
                      <a:pt x="45856" y="8695"/>
                      <a:pt x="45771" y="8934"/>
                      <a:pt x="45659" y="9159"/>
                    </a:cubicBezTo>
                    <a:cubicBezTo>
                      <a:pt x="45293" y="9848"/>
                      <a:pt x="44660" y="10453"/>
                      <a:pt x="43774" y="10974"/>
                    </a:cubicBezTo>
                    <a:cubicBezTo>
                      <a:pt x="42214" y="11878"/>
                      <a:pt x="40351" y="12328"/>
                      <a:pt x="38130" y="12328"/>
                    </a:cubicBezTo>
                    <a:cubicBezTo>
                      <a:pt x="36966" y="12328"/>
                      <a:pt x="35704" y="12205"/>
                      <a:pt x="34336" y="11958"/>
                    </a:cubicBezTo>
                    <a:cubicBezTo>
                      <a:pt x="33618" y="11832"/>
                      <a:pt x="32887" y="11691"/>
                      <a:pt x="32113" y="11536"/>
                    </a:cubicBezTo>
                    <a:cubicBezTo>
                      <a:pt x="33098" y="11508"/>
                      <a:pt x="34054" y="11325"/>
                      <a:pt x="35025" y="10903"/>
                    </a:cubicBezTo>
                    <a:cubicBezTo>
                      <a:pt x="35672" y="10622"/>
                      <a:pt x="36263" y="10214"/>
                      <a:pt x="36755" y="9708"/>
                    </a:cubicBezTo>
                    <a:cubicBezTo>
                      <a:pt x="37528" y="8906"/>
                      <a:pt x="38063" y="7865"/>
                      <a:pt x="38232" y="6768"/>
                    </a:cubicBezTo>
                    <a:cubicBezTo>
                      <a:pt x="38246" y="6669"/>
                      <a:pt x="38190" y="6557"/>
                      <a:pt x="38091" y="6515"/>
                    </a:cubicBezTo>
                    <a:cubicBezTo>
                      <a:pt x="38056" y="6502"/>
                      <a:pt x="38021" y="6495"/>
                      <a:pt x="37988" y="6495"/>
                    </a:cubicBezTo>
                    <a:cubicBezTo>
                      <a:pt x="37913" y="6495"/>
                      <a:pt x="37844" y="6527"/>
                      <a:pt x="37796" y="6585"/>
                    </a:cubicBezTo>
                    <a:cubicBezTo>
                      <a:pt x="37053" y="7524"/>
                      <a:pt x="36102" y="8267"/>
                      <a:pt x="35010" y="8745"/>
                    </a:cubicBezTo>
                    <a:lnTo>
                      <a:pt x="35010" y="8745"/>
                    </a:lnTo>
                    <a:cubicBezTo>
                      <a:pt x="35011" y="8743"/>
                      <a:pt x="35011" y="8741"/>
                      <a:pt x="35011" y="8737"/>
                    </a:cubicBezTo>
                    <a:cubicBezTo>
                      <a:pt x="36319" y="7387"/>
                      <a:pt x="37050" y="5488"/>
                      <a:pt x="36938" y="3603"/>
                    </a:cubicBezTo>
                    <a:cubicBezTo>
                      <a:pt x="36924" y="3491"/>
                      <a:pt x="36839" y="3392"/>
                      <a:pt x="36727" y="3378"/>
                    </a:cubicBezTo>
                    <a:cubicBezTo>
                      <a:pt x="36716" y="3377"/>
                      <a:pt x="36705" y="3376"/>
                      <a:pt x="36695" y="3376"/>
                    </a:cubicBezTo>
                    <a:cubicBezTo>
                      <a:pt x="36582" y="3376"/>
                      <a:pt x="36485" y="3444"/>
                      <a:pt x="36459" y="3547"/>
                    </a:cubicBezTo>
                    <a:cubicBezTo>
                      <a:pt x="36108" y="4742"/>
                      <a:pt x="35222" y="5811"/>
                      <a:pt x="33998" y="6613"/>
                    </a:cubicBezTo>
                    <a:cubicBezTo>
                      <a:pt x="34476" y="5783"/>
                      <a:pt x="34729" y="4827"/>
                      <a:pt x="34659" y="3898"/>
                    </a:cubicBezTo>
                    <a:cubicBezTo>
                      <a:pt x="34575" y="2520"/>
                      <a:pt x="33801" y="1226"/>
                      <a:pt x="32662" y="537"/>
                    </a:cubicBezTo>
                    <a:cubicBezTo>
                      <a:pt x="32062" y="180"/>
                      <a:pt x="31364" y="0"/>
                      <a:pt x="30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2" name="Google Shape;1792;p9"/>
              <p:cNvSpPr/>
              <p:nvPr/>
            </p:nvSpPr>
            <p:spPr>
              <a:xfrm>
                <a:off x="1997050" y="1110575"/>
                <a:ext cx="274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03" extrusionOk="0">
                    <a:moveTo>
                      <a:pt x="848" y="0"/>
                    </a:moveTo>
                    <a:cubicBezTo>
                      <a:pt x="824" y="0"/>
                      <a:pt x="799" y="4"/>
                      <a:pt x="775" y="11"/>
                    </a:cubicBezTo>
                    <a:cubicBezTo>
                      <a:pt x="521" y="67"/>
                      <a:pt x="282" y="208"/>
                      <a:pt x="99" y="391"/>
                    </a:cubicBezTo>
                    <a:cubicBezTo>
                      <a:pt x="1" y="489"/>
                      <a:pt x="15" y="644"/>
                      <a:pt x="99" y="728"/>
                    </a:cubicBezTo>
                    <a:cubicBezTo>
                      <a:pt x="149" y="778"/>
                      <a:pt x="212" y="802"/>
                      <a:pt x="275" y="802"/>
                    </a:cubicBezTo>
                    <a:cubicBezTo>
                      <a:pt x="339" y="802"/>
                      <a:pt x="402" y="778"/>
                      <a:pt x="451" y="728"/>
                    </a:cubicBezTo>
                    <a:cubicBezTo>
                      <a:pt x="578" y="616"/>
                      <a:pt x="732" y="517"/>
                      <a:pt x="901" y="475"/>
                    </a:cubicBezTo>
                    <a:cubicBezTo>
                      <a:pt x="943" y="461"/>
                      <a:pt x="986" y="447"/>
                      <a:pt x="1014" y="405"/>
                    </a:cubicBezTo>
                    <a:cubicBezTo>
                      <a:pt x="1070" y="349"/>
                      <a:pt x="1098" y="264"/>
                      <a:pt x="1070" y="180"/>
                    </a:cubicBezTo>
                    <a:cubicBezTo>
                      <a:pt x="1047" y="76"/>
                      <a:pt x="957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3" name="Google Shape;1793;p9"/>
              <p:cNvSpPr/>
              <p:nvPr/>
            </p:nvSpPr>
            <p:spPr>
              <a:xfrm>
                <a:off x="2146875" y="1399500"/>
                <a:ext cx="211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509" extrusionOk="0">
                    <a:moveTo>
                      <a:pt x="244" y="1"/>
                    </a:moveTo>
                    <a:cubicBezTo>
                      <a:pt x="114" y="1"/>
                      <a:pt x="13" y="108"/>
                      <a:pt x="0" y="227"/>
                    </a:cubicBezTo>
                    <a:cubicBezTo>
                      <a:pt x="0" y="368"/>
                      <a:pt x="99" y="480"/>
                      <a:pt x="225" y="494"/>
                    </a:cubicBezTo>
                    <a:lnTo>
                      <a:pt x="577" y="509"/>
                    </a:lnTo>
                    <a:cubicBezTo>
                      <a:pt x="647" y="509"/>
                      <a:pt x="717" y="480"/>
                      <a:pt x="774" y="438"/>
                    </a:cubicBezTo>
                    <a:cubicBezTo>
                      <a:pt x="816" y="396"/>
                      <a:pt x="830" y="340"/>
                      <a:pt x="844" y="284"/>
                    </a:cubicBezTo>
                    <a:cubicBezTo>
                      <a:pt x="844" y="143"/>
                      <a:pt x="746" y="30"/>
                      <a:pt x="605" y="16"/>
                    </a:cubicBezTo>
                    <a:lnTo>
                      <a:pt x="267" y="2"/>
                    </a:lnTo>
                    <a:cubicBezTo>
                      <a:pt x="259" y="1"/>
                      <a:pt x="25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4" name="Google Shape;1794;p9"/>
              <p:cNvSpPr/>
              <p:nvPr/>
            </p:nvSpPr>
            <p:spPr>
              <a:xfrm>
                <a:off x="2079350" y="1583900"/>
                <a:ext cx="105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44" extrusionOk="0">
                    <a:moveTo>
                      <a:pt x="232" y="0"/>
                    </a:moveTo>
                    <a:cubicBezTo>
                      <a:pt x="222" y="0"/>
                      <a:pt x="211" y="4"/>
                      <a:pt x="197" y="11"/>
                    </a:cubicBezTo>
                    <a:cubicBezTo>
                      <a:pt x="169" y="11"/>
                      <a:pt x="155" y="11"/>
                      <a:pt x="127" y="25"/>
                    </a:cubicBezTo>
                    <a:cubicBezTo>
                      <a:pt x="99" y="39"/>
                      <a:pt x="85" y="67"/>
                      <a:pt x="71" y="81"/>
                    </a:cubicBezTo>
                    <a:cubicBezTo>
                      <a:pt x="57" y="95"/>
                      <a:pt x="43" y="123"/>
                      <a:pt x="43" y="151"/>
                    </a:cubicBezTo>
                    <a:cubicBezTo>
                      <a:pt x="29" y="194"/>
                      <a:pt x="29" y="250"/>
                      <a:pt x="14" y="292"/>
                    </a:cubicBezTo>
                    <a:cubicBezTo>
                      <a:pt x="14" y="334"/>
                      <a:pt x="0" y="377"/>
                      <a:pt x="0" y="405"/>
                    </a:cubicBezTo>
                    <a:cubicBezTo>
                      <a:pt x="0" y="433"/>
                      <a:pt x="0" y="461"/>
                      <a:pt x="0" y="475"/>
                    </a:cubicBezTo>
                    <a:cubicBezTo>
                      <a:pt x="0" y="503"/>
                      <a:pt x="14" y="517"/>
                      <a:pt x="14" y="545"/>
                    </a:cubicBezTo>
                    <a:cubicBezTo>
                      <a:pt x="29" y="559"/>
                      <a:pt x="43" y="587"/>
                      <a:pt x="57" y="602"/>
                    </a:cubicBezTo>
                    <a:cubicBezTo>
                      <a:pt x="85" y="616"/>
                      <a:pt x="99" y="630"/>
                      <a:pt x="141" y="644"/>
                    </a:cubicBezTo>
                    <a:lnTo>
                      <a:pt x="197" y="644"/>
                    </a:lnTo>
                    <a:cubicBezTo>
                      <a:pt x="211" y="644"/>
                      <a:pt x="225" y="644"/>
                      <a:pt x="239" y="630"/>
                    </a:cubicBezTo>
                    <a:cubicBezTo>
                      <a:pt x="268" y="630"/>
                      <a:pt x="282" y="616"/>
                      <a:pt x="296" y="587"/>
                    </a:cubicBezTo>
                    <a:cubicBezTo>
                      <a:pt x="310" y="587"/>
                      <a:pt x="310" y="573"/>
                      <a:pt x="324" y="559"/>
                    </a:cubicBezTo>
                    <a:cubicBezTo>
                      <a:pt x="338" y="517"/>
                      <a:pt x="352" y="489"/>
                      <a:pt x="366" y="447"/>
                    </a:cubicBezTo>
                    <a:cubicBezTo>
                      <a:pt x="380" y="433"/>
                      <a:pt x="380" y="405"/>
                      <a:pt x="380" y="377"/>
                    </a:cubicBezTo>
                    <a:cubicBezTo>
                      <a:pt x="394" y="334"/>
                      <a:pt x="394" y="292"/>
                      <a:pt x="408" y="236"/>
                    </a:cubicBezTo>
                    <a:cubicBezTo>
                      <a:pt x="422" y="208"/>
                      <a:pt x="422" y="180"/>
                      <a:pt x="408" y="137"/>
                    </a:cubicBezTo>
                    <a:cubicBezTo>
                      <a:pt x="408" y="123"/>
                      <a:pt x="394" y="109"/>
                      <a:pt x="394" y="95"/>
                    </a:cubicBezTo>
                    <a:cubicBezTo>
                      <a:pt x="366" y="53"/>
                      <a:pt x="324" y="25"/>
                      <a:pt x="268" y="11"/>
                    </a:cubicBezTo>
                    <a:cubicBezTo>
                      <a:pt x="254" y="4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5" name="Google Shape;1795;p9"/>
              <p:cNvSpPr/>
              <p:nvPr/>
            </p:nvSpPr>
            <p:spPr>
              <a:xfrm>
                <a:off x="2081800" y="1643450"/>
                <a:ext cx="98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71" extrusionOk="0">
                    <a:moveTo>
                      <a:pt x="249" y="0"/>
                    </a:moveTo>
                    <a:cubicBezTo>
                      <a:pt x="237" y="0"/>
                      <a:pt x="224" y="2"/>
                      <a:pt x="212" y="6"/>
                    </a:cubicBezTo>
                    <a:cubicBezTo>
                      <a:pt x="184" y="20"/>
                      <a:pt x="141" y="48"/>
                      <a:pt x="127" y="76"/>
                    </a:cubicBezTo>
                    <a:cubicBezTo>
                      <a:pt x="99" y="133"/>
                      <a:pt x="71" y="189"/>
                      <a:pt x="57" y="231"/>
                    </a:cubicBezTo>
                    <a:cubicBezTo>
                      <a:pt x="43" y="273"/>
                      <a:pt x="29" y="315"/>
                      <a:pt x="15" y="344"/>
                    </a:cubicBezTo>
                    <a:cubicBezTo>
                      <a:pt x="1" y="386"/>
                      <a:pt x="1" y="428"/>
                      <a:pt x="15" y="456"/>
                    </a:cubicBezTo>
                    <a:cubicBezTo>
                      <a:pt x="15" y="498"/>
                      <a:pt x="29" y="540"/>
                      <a:pt x="71" y="555"/>
                    </a:cubicBezTo>
                    <a:cubicBezTo>
                      <a:pt x="87" y="563"/>
                      <a:pt x="108" y="571"/>
                      <a:pt x="129" y="571"/>
                    </a:cubicBezTo>
                    <a:cubicBezTo>
                      <a:pt x="143" y="571"/>
                      <a:pt x="158" y="566"/>
                      <a:pt x="170" y="555"/>
                    </a:cubicBezTo>
                    <a:cubicBezTo>
                      <a:pt x="184" y="540"/>
                      <a:pt x="198" y="540"/>
                      <a:pt x="198" y="526"/>
                    </a:cubicBezTo>
                    <a:cubicBezTo>
                      <a:pt x="212" y="526"/>
                      <a:pt x="240" y="512"/>
                      <a:pt x="240" y="498"/>
                    </a:cubicBezTo>
                    <a:cubicBezTo>
                      <a:pt x="254" y="484"/>
                      <a:pt x="268" y="470"/>
                      <a:pt x="282" y="456"/>
                    </a:cubicBezTo>
                    <a:cubicBezTo>
                      <a:pt x="296" y="428"/>
                      <a:pt x="310" y="400"/>
                      <a:pt x="310" y="386"/>
                    </a:cubicBezTo>
                    <a:cubicBezTo>
                      <a:pt x="338" y="329"/>
                      <a:pt x="367" y="273"/>
                      <a:pt x="381" y="217"/>
                    </a:cubicBezTo>
                    <a:cubicBezTo>
                      <a:pt x="395" y="189"/>
                      <a:pt x="395" y="175"/>
                      <a:pt x="395" y="147"/>
                    </a:cubicBezTo>
                    <a:cubicBezTo>
                      <a:pt x="395" y="133"/>
                      <a:pt x="395" y="118"/>
                      <a:pt x="395" y="104"/>
                    </a:cubicBezTo>
                    <a:cubicBezTo>
                      <a:pt x="381" y="62"/>
                      <a:pt x="352" y="34"/>
                      <a:pt x="324" y="20"/>
                    </a:cubicBezTo>
                    <a:cubicBezTo>
                      <a:pt x="304" y="10"/>
                      <a:pt x="27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6" name="Google Shape;1796;p9"/>
              <p:cNvSpPr/>
              <p:nvPr/>
            </p:nvSpPr>
            <p:spPr>
              <a:xfrm>
                <a:off x="2063525" y="1701250"/>
                <a:ext cx="91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9" extrusionOk="0">
                    <a:moveTo>
                      <a:pt x="183" y="1"/>
                    </a:moveTo>
                    <a:cubicBezTo>
                      <a:pt x="169" y="1"/>
                      <a:pt x="155" y="15"/>
                      <a:pt x="141" y="29"/>
                    </a:cubicBezTo>
                    <a:cubicBezTo>
                      <a:pt x="127" y="43"/>
                      <a:pt x="113" y="57"/>
                      <a:pt x="99" y="71"/>
                    </a:cubicBezTo>
                    <a:cubicBezTo>
                      <a:pt x="85" y="99"/>
                      <a:pt x="71" y="113"/>
                      <a:pt x="57" y="141"/>
                    </a:cubicBezTo>
                    <a:cubicBezTo>
                      <a:pt x="43" y="155"/>
                      <a:pt x="43" y="170"/>
                      <a:pt x="29" y="170"/>
                    </a:cubicBezTo>
                    <a:cubicBezTo>
                      <a:pt x="14" y="198"/>
                      <a:pt x="0" y="226"/>
                      <a:pt x="0" y="254"/>
                    </a:cubicBezTo>
                    <a:cubicBezTo>
                      <a:pt x="0" y="268"/>
                      <a:pt x="0" y="268"/>
                      <a:pt x="0" y="282"/>
                    </a:cubicBezTo>
                    <a:cubicBezTo>
                      <a:pt x="0" y="324"/>
                      <a:pt x="29" y="366"/>
                      <a:pt x="71" y="395"/>
                    </a:cubicBezTo>
                    <a:cubicBezTo>
                      <a:pt x="99" y="409"/>
                      <a:pt x="113" y="409"/>
                      <a:pt x="141" y="409"/>
                    </a:cubicBezTo>
                    <a:cubicBezTo>
                      <a:pt x="155" y="409"/>
                      <a:pt x="183" y="395"/>
                      <a:pt x="197" y="395"/>
                    </a:cubicBezTo>
                    <a:cubicBezTo>
                      <a:pt x="211" y="381"/>
                      <a:pt x="211" y="381"/>
                      <a:pt x="225" y="381"/>
                    </a:cubicBezTo>
                    <a:cubicBezTo>
                      <a:pt x="254" y="366"/>
                      <a:pt x="268" y="338"/>
                      <a:pt x="282" y="310"/>
                    </a:cubicBezTo>
                    <a:cubicBezTo>
                      <a:pt x="282" y="296"/>
                      <a:pt x="296" y="282"/>
                      <a:pt x="296" y="282"/>
                    </a:cubicBezTo>
                    <a:cubicBezTo>
                      <a:pt x="310" y="254"/>
                      <a:pt x="324" y="226"/>
                      <a:pt x="338" y="198"/>
                    </a:cubicBezTo>
                    <a:cubicBezTo>
                      <a:pt x="352" y="170"/>
                      <a:pt x="366" y="127"/>
                      <a:pt x="352" y="99"/>
                    </a:cubicBezTo>
                    <a:cubicBezTo>
                      <a:pt x="338" y="57"/>
                      <a:pt x="324" y="29"/>
                      <a:pt x="282" y="15"/>
                    </a:cubicBezTo>
                    <a:cubicBezTo>
                      <a:pt x="268" y="1"/>
                      <a:pt x="254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7" name="Google Shape;1797;p9"/>
              <p:cNvSpPr/>
              <p:nvPr/>
            </p:nvSpPr>
            <p:spPr>
              <a:xfrm>
                <a:off x="2165500" y="1442450"/>
                <a:ext cx="1057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02" extrusionOk="0">
                    <a:moveTo>
                      <a:pt x="113" y="0"/>
                    </a:moveTo>
                    <a:cubicBezTo>
                      <a:pt x="99" y="14"/>
                      <a:pt x="99" y="14"/>
                      <a:pt x="85" y="14"/>
                    </a:cubicBezTo>
                    <a:cubicBezTo>
                      <a:pt x="57" y="14"/>
                      <a:pt x="43" y="28"/>
                      <a:pt x="29" y="42"/>
                    </a:cubicBezTo>
                    <a:cubicBezTo>
                      <a:pt x="15" y="56"/>
                      <a:pt x="15" y="71"/>
                      <a:pt x="15" y="85"/>
                    </a:cubicBezTo>
                    <a:cubicBezTo>
                      <a:pt x="1" y="113"/>
                      <a:pt x="15" y="155"/>
                      <a:pt x="43" y="183"/>
                    </a:cubicBezTo>
                    <a:cubicBezTo>
                      <a:pt x="43" y="197"/>
                      <a:pt x="57" y="197"/>
                      <a:pt x="71" y="211"/>
                    </a:cubicBezTo>
                    <a:cubicBezTo>
                      <a:pt x="71" y="211"/>
                      <a:pt x="71" y="225"/>
                      <a:pt x="85" y="225"/>
                    </a:cubicBezTo>
                    <a:cubicBezTo>
                      <a:pt x="99" y="239"/>
                      <a:pt x="99" y="239"/>
                      <a:pt x="113" y="253"/>
                    </a:cubicBezTo>
                    <a:cubicBezTo>
                      <a:pt x="127" y="253"/>
                      <a:pt x="141" y="267"/>
                      <a:pt x="155" y="267"/>
                    </a:cubicBezTo>
                    <a:cubicBezTo>
                      <a:pt x="183" y="282"/>
                      <a:pt x="212" y="282"/>
                      <a:pt x="240" y="296"/>
                    </a:cubicBezTo>
                    <a:cubicBezTo>
                      <a:pt x="249" y="300"/>
                      <a:pt x="258" y="302"/>
                      <a:pt x="267" y="302"/>
                    </a:cubicBezTo>
                    <a:cubicBezTo>
                      <a:pt x="285" y="302"/>
                      <a:pt x="301" y="296"/>
                      <a:pt x="310" y="296"/>
                    </a:cubicBezTo>
                    <a:cubicBezTo>
                      <a:pt x="324" y="296"/>
                      <a:pt x="338" y="282"/>
                      <a:pt x="352" y="282"/>
                    </a:cubicBezTo>
                    <a:cubicBezTo>
                      <a:pt x="380" y="267"/>
                      <a:pt x="408" y="225"/>
                      <a:pt x="408" y="197"/>
                    </a:cubicBezTo>
                    <a:cubicBezTo>
                      <a:pt x="423" y="183"/>
                      <a:pt x="423" y="155"/>
                      <a:pt x="408" y="141"/>
                    </a:cubicBezTo>
                    <a:cubicBezTo>
                      <a:pt x="408" y="127"/>
                      <a:pt x="408" y="113"/>
                      <a:pt x="394" y="85"/>
                    </a:cubicBezTo>
                    <a:cubicBezTo>
                      <a:pt x="380" y="56"/>
                      <a:pt x="338" y="42"/>
                      <a:pt x="310" y="28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8" name="Google Shape;1798;p9"/>
              <p:cNvSpPr/>
              <p:nvPr/>
            </p:nvSpPr>
            <p:spPr>
              <a:xfrm>
                <a:off x="2342975" y="1290050"/>
                <a:ext cx="12452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4566" extrusionOk="0">
                    <a:moveTo>
                      <a:pt x="4862" y="1"/>
                    </a:moveTo>
                    <a:cubicBezTo>
                      <a:pt x="4820" y="1"/>
                      <a:pt x="4776" y="24"/>
                      <a:pt x="4759" y="76"/>
                    </a:cubicBezTo>
                    <a:cubicBezTo>
                      <a:pt x="4098" y="2144"/>
                      <a:pt x="2284" y="3916"/>
                      <a:pt x="131" y="4366"/>
                    </a:cubicBezTo>
                    <a:cubicBezTo>
                      <a:pt x="0" y="4392"/>
                      <a:pt x="53" y="4566"/>
                      <a:pt x="163" y="4566"/>
                    </a:cubicBezTo>
                    <a:cubicBezTo>
                      <a:pt x="171" y="4566"/>
                      <a:pt x="179" y="4565"/>
                      <a:pt x="188" y="4563"/>
                    </a:cubicBezTo>
                    <a:cubicBezTo>
                      <a:pt x="778" y="4465"/>
                      <a:pt x="1341" y="4324"/>
                      <a:pt x="1876" y="4043"/>
                    </a:cubicBezTo>
                    <a:cubicBezTo>
                      <a:pt x="2368" y="3775"/>
                      <a:pt x="2832" y="3438"/>
                      <a:pt x="3240" y="3058"/>
                    </a:cubicBezTo>
                    <a:cubicBezTo>
                      <a:pt x="4098" y="2270"/>
                      <a:pt x="4703" y="1258"/>
                      <a:pt x="4956" y="132"/>
                    </a:cubicBezTo>
                    <a:cubicBezTo>
                      <a:pt x="4981" y="49"/>
                      <a:pt x="4923" y="1"/>
                      <a:pt x="4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799" name="Google Shape;1799;p9"/>
              <p:cNvSpPr/>
              <p:nvPr/>
            </p:nvSpPr>
            <p:spPr>
              <a:xfrm>
                <a:off x="2322700" y="1400250"/>
                <a:ext cx="12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52" extrusionOk="0">
                    <a:moveTo>
                      <a:pt x="281" y="0"/>
                    </a:moveTo>
                    <a:cubicBezTo>
                      <a:pt x="239" y="14"/>
                      <a:pt x="211" y="14"/>
                      <a:pt x="169" y="28"/>
                    </a:cubicBezTo>
                    <a:lnTo>
                      <a:pt x="141" y="28"/>
                    </a:lnTo>
                    <a:cubicBezTo>
                      <a:pt x="127" y="28"/>
                      <a:pt x="113" y="43"/>
                      <a:pt x="98" y="43"/>
                    </a:cubicBezTo>
                    <a:cubicBezTo>
                      <a:pt x="98" y="43"/>
                      <a:pt x="98" y="57"/>
                      <a:pt x="84" y="57"/>
                    </a:cubicBezTo>
                    <a:cubicBezTo>
                      <a:pt x="70" y="57"/>
                      <a:pt x="70" y="71"/>
                      <a:pt x="56" y="85"/>
                    </a:cubicBezTo>
                    <a:cubicBezTo>
                      <a:pt x="42" y="99"/>
                      <a:pt x="28" y="99"/>
                      <a:pt x="28" y="113"/>
                    </a:cubicBezTo>
                    <a:cubicBezTo>
                      <a:pt x="28" y="113"/>
                      <a:pt x="28" y="127"/>
                      <a:pt x="28" y="127"/>
                    </a:cubicBezTo>
                    <a:cubicBezTo>
                      <a:pt x="14" y="127"/>
                      <a:pt x="14" y="127"/>
                      <a:pt x="14" y="141"/>
                    </a:cubicBezTo>
                    <a:cubicBezTo>
                      <a:pt x="0" y="155"/>
                      <a:pt x="0" y="169"/>
                      <a:pt x="0" y="183"/>
                    </a:cubicBezTo>
                    <a:cubicBezTo>
                      <a:pt x="0" y="197"/>
                      <a:pt x="0" y="211"/>
                      <a:pt x="0" y="211"/>
                    </a:cubicBezTo>
                    <a:cubicBezTo>
                      <a:pt x="0" y="239"/>
                      <a:pt x="14" y="254"/>
                      <a:pt x="14" y="268"/>
                    </a:cubicBezTo>
                    <a:cubicBezTo>
                      <a:pt x="28" y="268"/>
                      <a:pt x="28" y="282"/>
                      <a:pt x="42" y="296"/>
                    </a:cubicBezTo>
                    <a:lnTo>
                      <a:pt x="56" y="296"/>
                    </a:lnTo>
                    <a:cubicBezTo>
                      <a:pt x="56" y="296"/>
                      <a:pt x="56" y="296"/>
                      <a:pt x="56" y="310"/>
                    </a:cubicBezTo>
                    <a:cubicBezTo>
                      <a:pt x="70" y="310"/>
                      <a:pt x="84" y="324"/>
                      <a:pt x="84" y="324"/>
                    </a:cubicBezTo>
                    <a:cubicBezTo>
                      <a:pt x="98" y="338"/>
                      <a:pt x="113" y="338"/>
                      <a:pt x="127" y="352"/>
                    </a:cubicBezTo>
                    <a:lnTo>
                      <a:pt x="239" y="352"/>
                    </a:lnTo>
                    <a:cubicBezTo>
                      <a:pt x="239" y="352"/>
                      <a:pt x="253" y="338"/>
                      <a:pt x="267" y="338"/>
                    </a:cubicBezTo>
                    <a:cubicBezTo>
                      <a:pt x="295" y="338"/>
                      <a:pt x="338" y="338"/>
                      <a:pt x="366" y="324"/>
                    </a:cubicBezTo>
                    <a:cubicBezTo>
                      <a:pt x="394" y="324"/>
                      <a:pt x="422" y="296"/>
                      <a:pt x="450" y="282"/>
                    </a:cubicBezTo>
                    <a:cubicBezTo>
                      <a:pt x="450" y="268"/>
                      <a:pt x="464" y="254"/>
                      <a:pt x="464" y="239"/>
                    </a:cubicBezTo>
                    <a:cubicBezTo>
                      <a:pt x="478" y="211"/>
                      <a:pt x="492" y="197"/>
                      <a:pt x="492" y="155"/>
                    </a:cubicBezTo>
                    <a:cubicBezTo>
                      <a:pt x="492" y="141"/>
                      <a:pt x="492" y="127"/>
                      <a:pt x="478" y="113"/>
                    </a:cubicBezTo>
                    <a:cubicBezTo>
                      <a:pt x="478" y="99"/>
                      <a:pt x="464" y="71"/>
                      <a:pt x="450" y="57"/>
                    </a:cubicBezTo>
                    <a:cubicBezTo>
                      <a:pt x="436" y="43"/>
                      <a:pt x="422" y="28"/>
                      <a:pt x="408" y="14"/>
                    </a:cubicBezTo>
                    <a:cubicBezTo>
                      <a:pt x="380" y="0"/>
                      <a:pt x="366" y="0"/>
                      <a:pt x="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0" name="Google Shape;1800;p9"/>
              <p:cNvSpPr/>
              <p:nvPr/>
            </p:nvSpPr>
            <p:spPr>
              <a:xfrm>
                <a:off x="1650325" y="1513650"/>
                <a:ext cx="1130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16" extrusionOk="0">
                    <a:moveTo>
                      <a:pt x="296" y="0"/>
                    </a:moveTo>
                    <a:cubicBezTo>
                      <a:pt x="235" y="0"/>
                      <a:pt x="193" y="48"/>
                      <a:pt x="170" y="106"/>
                    </a:cubicBezTo>
                    <a:cubicBezTo>
                      <a:pt x="142" y="205"/>
                      <a:pt x="99" y="303"/>
                      <a:pt x="71" y="416"/>
                    </a:cubicBezTo>
                    <a:cubicBezTo>
                      <a:pt x="57" y="458"/>
                      <a:pt x="29" y="514"/>
                      <a:pt x="15" y="556"/>
                    </a:cubicBezTo>
                    <a:cubicBezTo>
                      <a:pt x="1" y="584"/>
                      <a:pt x="1" y="612"/>
                      <a:pt x="1" y="655"/>
                    </a:cubicBezTo>
                    <a:cubicBezTo>
                      <a:pt x="1" y="683"/>
                      <a:pt x="15" y="725"/>
                      <a:pt x="15" y="753"/>
                    </a:cubicBezTo>
                    <a:cubicBezTo>
                      <a:pt x="29" y="781"/>
                      <a:pt x="57" y="809"/>
                      <a:pt x="85" y="809"/>
                    </a:cubicBezTo>
                    <a:cubicBezTo>
                      <a:pt x="94" y="813"/>
                      <a:pt x="102" y="815"/>
                      <a:pt x="110" y="815"/>
                    </a:cubicBezTo>
                    <a:cubicBezTo>
                      <a:pt x="130" y="815"/>
                      <a:pt x="150" y="805"/>
                      <a:pt x="170" y="795"/>
                    </a:cubicBezTo>
                    <a:cubicBezTo>
                      <a:pt x="198" y="767"/>
                      <a:pt x="226" y="753"/>
                      <a:pt x="240" y="711"/>
                    </a:cubicBezTo>
                    <a:cubicBezTo>
                      <a:pt x="254" y="683"/>
                      <a:pt x="268" y="655"/>
                      <a:pt x="282" y="627"/>
                    </a:cubicBezTo>
                    <a:cubicBezTo>
                      <a:pt x="296" y="570"/>
                      <a:pt x="310" y="528"/>
                      <a:pt x="324" y="472"/>
                    </a:cubicBezTo>
                    <a:cubicBezTo>
                      <a:pt x="367" y="373"/>
                      <a:pt x="395" y="275"/>
                      <a:pt x="437" y="162"/>
                    </a:cubicBezTo>
                    <a:cubicBezTo>
                      <a:pt x="451" y="92"/>
                      <a:pt x="395" y="22"/>
                      <a:pt x="338" y="8"/>
                    </a:cubicBezTo>
                    <a:cubicBezTo>
                      <a:pt x="323" y="3"/>
                      <a:pt x="309" y="0"/>
                      <a:pt x="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1" name="Google Shape;1801;p9"/>
              <p:cNvSpPr/>
              <p:nvPr/>
            </p:nvSpPr>
            <p:spPr>
              <a:xfrm>
                <a:off x="1402775" y="1823625"/>
                <a:ext cx="148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58" extrusionOk="0">
                    <a:moveTo>
                      <a:pt x="521" y="1"/>
                    </a:moveTo>
                    <a:cubicBezTo>
                      <a:pt x="479" y="15"/>
                      <a:pt x="437" y="15"/>
                      <a:pt x="394" y="15"/>
                    </a:cubicBezTo>
                    <a:cubicBezTo>
                      <a:pt x="366" y="29"/>
                      <a:pt x="324" y="29"/>
                      <a:pt x="296" y="43"/>
                    </a:cubicBezTo>
                    <a:cubicBezTo>
                      <a:pt x="226" y="57"/>
                      <a:pt x="155" y="71"/>
                      <a:pt x="85" y="85"/>
                    </a:cubicBezTo>
                    <a:cubicBezTo>
                      <a:pt x="29" y="99"/>
                      <a:pt x="0" y="141"/>
                      <a:pt x="15" y="198"/>
                    </a:cubicBezTo>
                    <a:cubicBezTo>
                      <a:pt x="26" y="232"/>
                      <a:pt x="66" y="258"/>
                      <a:pt x="104" y="258"/>
                    </a:cubicBezTo>
                    <a:cubicBezTo>
                      <a:pt x="112" y="258"/>
                      <a:pt x="120" y="256"/>
                      <a:pt x="127" y="254"/>
                    </a:cubicBezTo>
                    <a:cubicBezTo>
                      <a:pt x="197" y="240"/>
                      <a:pt x="268" y="226"/>
                      <a:pt x="338" y="212"/>
                    </a:cubicBezTo>
                    <a:cubicBezTo>
                      <a:pt x="366" y="198"/>
                      <a:pt x="408" y="198"/>
                      <a:pt x="437" y="184"/>
                    </a:cubicBezTo>
                    <a:cubicBezTo>
                      <a:pt x="479" y="169"/>
                      <a:pt x="507" y="155"/>
                      <a:pt x="535" y="141"/>
                    </a:cubicBezTo>
                    <a:cubicBezTo>
                      <a:pt x="577" y="127"/>
                      <a:pt x="591" y="99"/>
                      <a:pt x="591" y="71"/>
                    </a:cubicBezTo>
                    <a:cubicBezTo>
                      <a:pt x="591" y="29"/>
                      <a:pt x="549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2" name="Google Shape;1802;p9"/>
              <p:cNvSpPr/>
              <p:nvPr/>
            </p:nvSpPr>
            <p:spPr>
              <a:xfrm>
                <a:off x="1903875" y="1369600"/>
                <a:ext cx="200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01" extrusionOk="0">
                    <a:moveTo>
                      <a:pt x="109" y="0"/>
                    </a:moveTo>
                    <a:cubicBezTo>
                      <a:pt x="60" y="0"/>
                      <a:pt x="15" y="51"/>
                      <a:pt x="15" y="101"/>
                    </a:cubicBezTo>
                    <a:cubicBezTo>
                      <a:pt x="0" y="157"/>
                      <a:pt x="43" y="214"/>
                      <a:pt x="99" y="228"/>
                    </a:cubicBezTo>
                    <a:cubicBezTo>
                      <a:pt x="141" y="242"/>
                      <a:pt x="197" y="242"/>
                      <a:pt x="240" y="256"/>
                    </a:cubicBezTo>
                    <a:cubicBezTo>
                      <a:pt x="296" y="270"/>
                      <a:pt x="352" y="270"/>
                      <a:pt x="408" y="284"/>
                    </a:cubicBezTo>
                    <a:cubicBezTo>
                      <a:pt x="493" y="284"/>
                      <a:pt x="591" y="298"/>
                      <a:pt x="690" y="298"/>
                    </a:cubicBezTo>
                    <a:cubicBezTo>
                      <a:pt x="696" y="299"/>
                      <a:pt x="702" y="300"/>
                      <a:pt x="707" y="300"/>
                    </a:cubicBezTo>
                    <a:cubicBezTo>
                      <a:pt x="757" y="300"/>
                      <a:pt x="802" y="250"/>
                      <a:pt x="802" y="200"/>
                    </a:cubicBezTo>
                    <a:cubicBezTo>
                      <a:pt x="802" y="171"/>
                      <a:pt x="802" y="143"/>
                      <a:pt x="788" y="115"/>
                    </a:cubicBezTo>
                    <a:cubicBezTo>
                      <a:pt x="774" y="87"/>
                      <a:pt x="746" y="73"/>
                      <a:pt x="718" y="59"/>
                    </a:cubicBezTo>
                    <a:cubicBezTo>
                      <a:pt x="619" y="45"/>
                      <a:pt x="521" y="31"/>
                      <a:pt x="437" y="17"/>
                    </a:cubicBezTo>
                    <a:cubicBezTo>
                      <a:pt x="380" y="17"/>
                      <a:pt x="324" y="3"/>
                      <a:pt x="268" y="3"/>
                    </a:cubicBezTo>
                    <a:lnTo>
                      <a:pt x="127" y="3"/>
                    </a:lnTo>
                    <a:cubicBezTo>
                      <a:pt x="121" y="1"/>
                      <a:pt x="115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3" name="Google Shape;1803;p9"/>
              <p:cNvSpPr/>
              <p:nvPr/>
            </p:nvSpPr>
            <p:spPr>
              <a:xfrm>
                <a:off x="1679400" y="1367875"/>
                <a:ext cx="211125" cy="17175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6870" extrusionOk="0">
                    <a:moveTo>
                      <a:pt x="8275" y="1"/>
                    </a:moveTo>
                    <a:cubicBezTo>
                      <a:pt x="8271" y="1"/>
                      <a:pt x="8267" y="1"/>
                      <a:pt x="8262" y="1"/>
                    </a:cubicBezTo>
                    <a:cubicBezTo>
                      <a:pt x="4506" y="226"/>
                      <a:pt x="976" y="2997"/>
                      <a:pt x="34" y="6668"/>
                    </a:cubicBezTo>
                    <a:cubicBezTo>
                      <a:pt x="0" y="6793"/>
                      <a:pt x="95" y="6869"/>
                      <a:pt x="193" y="6869"/>
                    </a:cubicBezTo>
                    <a:cubicBezTo>
                      <a:pt x="260" y="6869"/>
                      <a:pt x="328" y="6833"/>
                      <a:pt x="357" y="6753"/>
                    </a:cubicBezTo>
                    <a:cubicBezTo>
                      <a:pt x="990" y="4967"/>
                      <a:pt x="1975" y="3391"/>
                      <a:pt x="3466" y="2210"/>
                    </a:cubicBezTo>
                    <a:cubicBezTo>
                      <a:pt x="4844" y="1141"/>
                      <a:pt x="6532" y="494"/>
                      <a:pt x="8262" y="283"/>
                    </a:cubicBezTo>
                    <a:cubicBezTo>
                      <a:pt x="8440" y="269"/>
                      <a:pt x="8445" y="1"/>
                      <a:pt x="8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4" name="Google Shape;1804;p9"/>
              <p:cNvSpPr/>
              <p:nvPr/>
            </p:nvSpPr>
            <p:spPr>
              <a:xfrm>
                <a:off x="1672125" y="1553650"/>
                <a:ext cx="88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67" extrusionOk="0">
                    <a:moveTo>
                      <a:pt x="203" y="1"/>
                    </a:moveTo>
                    <a:cubicBezTo>
                      <a:pt x="194" y="1"/>
                      <a:pt x="184" y="4"/>
                      <a:pt x="170" y="11"/>
                    </a:cubicBezTo>
                    <a:cubicBezTo>
                      <a:pt x="156" y="11"/>
                      <a:pt x="142" y="11"/>
                      <a:pt x="114" y="25"/>
                    </a:cubicBezTo>
                    <a:cubicBezTo>
                      <a:pt x="99" y="25"/>
                      <a:pt x="85" y="39"/>
                      <a:pt x="71" y="67"/>
                    </a:cubicBezTo>
                    <a:cubicBezTo>
                      <a:pt x="57" y="81"/>
                      <a:pt x="57" y="96"/>
                      <a:pt x="57" y="110"/>
                    </a:cubicBezTo>
                    <a:cubicBezTo>
                      <a:pt x="43" y="152"/>
                      <a:pt x="29" y="194"/>
                      <a:pt x="29" y="222"/>
                    </a:cubicBezTo>
                    <a:cubicBezTo>
                      <a:pt x="29" y="250"/>
                      <a:pt x="15" y="264"/>
                      <a:pt x="15" y="278"/>
                    </a:cubicBezTo>
                    <a:cubicBezTo>
                      <a:pt x="1" y="321"/>
                      <a:pt x="15" y="363"/>
                      <a:pt x="29" y="391"/>
                    </a:cubicBezTo>
                    <a:cubicBezTo>
                      <a:pt x="43" y="405"/>
                      <a:pt x="43" y="419"/>
                      <a:pt x="57" y="433"/>
                    </a:cubicBezTo>
                    <a:lnTo>
                      <a:pt x="71" y="433"/>
                    </a:lnTo>
                    <a:cubicBezTo>
                      <a:pt x="92" y="454"/>
                      <a:pt x="120" y="467"/>
                      <a:pt x="145" y="467"/>
                    </a:cubicBezTo>
                    <a:cubicBezTo>
                      <a:pt x="154" y="467"/>
                      <a:pt x="162" y="465"/>
                      <a:pt x="170" y="461"/>
                    </a:cubicBezTo>
                    <a:lnTo>
                      <a:pt x="184" y="461"/>
                    </a:lnTo>
                    <a:cubicBezTo>
                      <a:pt x="198" y="461"/>
                      <a:pt x="212" y="447"/>
                      <a:pt x="226" y="447"/>
                    </a:cubicBezTo>
                    <a:cubicBezTo>
                      <a:pt x="268" y="419"/>
                      <a:pt x="282" y="391"/>
                      <a:pt x="296" y="349"/>
                    </a:cubicBezTo>
                    <a:cubicBezTo>
                      <a:pt x="296" y="335"/>
                      <a:pt x="310" y="321"/>
                      <a:pt x="310" y="292"/>
                    </a:cubicBezTo>
                    <a:lnTo>
                      <a:pt x="339" y="180"/>
                    </a:lnTo>
                    <a:cubicBezTo>
                      <a:pt x="353" y="152"/>
                      <a:pt x="339" y="110"/>
                      <a:pt x="325" y="67"/>
                    </a:cubicBezTo>
                    <a:cubicBezTo>
                      <a:pt x="296" y="39"/>
                      <a:pt x="268" y="11"/>
                      <a:pt x="226" y="11"/>
                    </a:cubicBezTo>
                    <a:cubicBezTo>
                      <a:pt x="219" y="4"/>
                      <a:pt x="212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5" name="Google Shape;1805;p9"/>
              <p:cNvSpPr/>
              <p:nvPr/>
            </p:nvSpPr>
            <p:spPr>
              <a:xfrm>
                <a:off x="1652100" y="1583550"/>
                <a:ext cx="18875" cy="2332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331" extrusionOk="0">
                    <a:moveTo>
                      <a:pt x="646" y="1"/>
                    </a:moveTo>
                    <a:cubicBezTo>
                      <a:pt x="609" y="1"/>
                      <a:pt x="574" y="21"/>
                      <a:pt x="563" y="67"/>
                    </a:cubicBezTo>
                    <a:cubicBezTo>
                      <a:pt x="183" y="1572"/>
                      <a:pt x="0" y="3133"/>
                      <a:pt x="0" y="4681"/>
                    </a:cubicBezTo>
                    <a:cubicBezTo>
                      <a:pt x="14" y="6242"/>
                      <a:pt x="113" y="7775"/>
                      <a:pt x="450" y="9294"/>
                    </a:cubicBezTo>
                    <a:cubicBezTo>
                      <a:pt x="457" y="9319"/>
                      <a:pt x="479" y="9330"/>
                      <a:pt x="501" y="9330"/>
                    </a:cubicBezTo>
                    <a:cubicBezTo>
                      <a:pt x="529" y="9330"/>
                      <a:pt x="557" y="9312"/>
                      <a:pt x="549" y="9280"/>
                    </a:cubicBezTo>
                    <a:cubicBezTo>
                      <a:pt x="408" y="7775"/>
                      <a:pt x="282" y="6242"/>
                      <a:pt x="338" y="4723"/>
                    </a:cubicBezTo>
                    <a:cubicBezTo>
                      <a:pt x="394" y="3176"/>
                      <a:pt x="535" y="1642"/>
                      <a:pt x="746" y="109"/>
                    </a:cubicBezTo>
                    <a:cubicBezTo>
                      <a:pt x="754" y="43"/>
                      <a:pt x="699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6" name="Google Shape;1806;p9"/>
              <p:cNvSpPr/>
              <p:nvPr/>
            </p:nvSpPr>
            <p:spPr>
              <a:xfrm>
                <a:off x="1534650" y="1918650"/>
                <a:ext cx="163175" cy="265825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0633" extrusionOk="0">
                    <a:moveTo>
                      <a:pt x="5885" y="0"/>
                    </a:moveTo>
                    <a:cubicBezTo>
                      <a:pt x="5853" y="0"/>
                      <a:pt x="5824" y="21"/>
                      <a:pt x="5824" y="68"/>
                    </a:cubicBezTo>
                    <a:cubicBezTo>
                      <a:pt x="5866" y="1151"/>
                      <a:pt x="6119" y="2220"/>
                      <a:pt x="6147" y="3317"/>
                    </a:cubicBezTo>
                    <a:cubicBezTo>
                      <a:pt x="6203" y="5258"/>
                      <a:pt x="5781" y="7284"/>
                      <a:pt x="4544" y="8831"/>
                    </a:cubicBezTo>
                    <a:cubicBezTo>
                      <a:pt x="3981" y="9534"/>
                      <a:pt x="3179" y="10252"/>
                      <a:pt x="2237" y="10308"/>
                    </a:cubicBezTo>
                    <a:cubicBezTo>
                      <a:pt x="2201" y="10310"/>
                      <a:pt x="2165" y="10311"/>
                      <a:pt x="2129" y="10311"/>
                    </a:cubicBezTo>
                    <a:cubicBezTo>
                      <a:pt x="1739" y="10311"/>
                      <a:pt x="1336" y="10174"/>
                      <a:pt x="1027" y="9942"/>
                    </a:cubicBezTo>
                    <a:cubicBezTo>
                      <a:pt x="858" y="9816"/>
                      <a:pt x="718" y="9661"/>
                      <a:pt x="619" y="9478"/>
                    </a:cubicBezTo>
                    <a:cubicBezTo>
                      <a:pt x="535" y="9323"/>
                      <a:pt x="493" y="9197"/>
                      <a:pt x="366" y="9070"/>
                    </a:cubicBezTo>
                    <a:cubicBezTo>
                      <a:pt x="341" y="9041"/>
                      <a:pt x="312" y="9028"/>
                      <a:pt x="282" y="9028"/>
                    </a:cubicBezTo>
                    <a:cubicBezTo>
                      <a:pt x="227" y="9028"/>
                      <a:pt x="173" y="9071"/>
                      <a:pt x="155" y="9126"/>
                    </a:cubicBezTo>
                    <a:cubicBezTo>
                      <a:pt x="0" y="9548"/>
                      <a:pt x="436" y="9998"/>
                      <a:pt x="746" y="10223"/>
                    </a:cubicBezTo>
                    <a:cubicBezTo>
                      <a:pt x="1122" y="10492"/>
                      <a:pt x="1574" y="10632"/>
                      <a:pt x="2043" y="10632"/>
                    </a:cubicBezTo>
                    <a:cubicBezTo>
                      <a:pt x="2065" y="10632"/>
                      <a:pt x="2088" y="10632"/>
                      <a:pt x="2110" y="10631"/>
                    </a:cubicBezTo>
                    <a:cubicBezTo>
                      <a:pt x="4192" y="10519"/>
                      <a:pt x="5556" y="8296"/>
                      <a:pt x="6091" y="6510"/>
                    </a:cubicBezTo>
                    <a:cubicBezTo>
                      <a:pt x="6400" y="5469"/>
                      <a:pt x="6527" y="4386"/>
                      <a:pt x="6499" y="3317"/>
                    </a:cubicBezTo>
                    <a:cubicBezTo>
                      <a:pt x="6471" y="2234"/>
                      <a:pt x="6358" y="1052"/>
                      <a:pt x="5950" y="40"/>
                    </a:cubicBezTo>
                    <a:cubicBezTo>
                      <a:pt x="5937" y="14"/>
                      <a:pt x="5911" y="0"/>
                      <a:pt x="5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7" name="Google Shape;1807;p9"/>
              <p:cNvSpPr/>
              <p:nvPr/>
            </p:nvSpPr>
            <p:spPr>
              <a:xfrm>
                <a:off x="1534300" y="2112550"/>
                <a:ext cx="88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69" extrusionOk="0">
                    <a:moveTo>
                      <a:pt x="256" y="1"/>
                    </a:moveTo>
                    <a:cubicBezTo>
                      <a:pt x="229" y="1"/>
                      <a:pt x="197" y="16"/>
                      <a:pt x="197" y="48"/>
                    </a:cubicBezTo>
                    <a:cubicBezTo>
                      <a:pt x="169" y="90"/>
                      <a:pt x="155" y="132"/>
                      <a:pt x="141" y="175"/>
                    </a:cubicBezTo>
                    <a:cubicBezTo>
                      <a:pt x="127" y="231"/>
                      <a:pt x="99" y="273"/>
                      <a:pt x="85" y="329"/>
                    </a:cubicBezTo>
                    <a:cubicBezTo>
                      <a:pt x="56" y="428"/>
                      <a:pt x="42" y="512"/>
                      <a:pt x="14" y="611"/>
                    </a:cubicBezTo>
                    <a:cubicBezTo>
                      <a:pt x="0" y="681"/>
                      <a:pt x="42" y="751"/>
                      <a:pt x="113" y="765"/>
                    </a:cubicBezTo>
                    <a:cubicBezTo>
                      <a:pt x="120" y="767"/>
                      <a:pt x="128" y="768"/>
                      <a:pt x="136" y="768"/>
                    </a:cubicBezTo>
                    <a:cubicBezTo>
                      <a:pt x="190" y="768"/>
                      <a:pt x="255" y="728"/>
                      <a:pt x="267" y="667"/>
                    </a:cubicBezTo>
                    <a:cubicBezTo>
                      <a:pt x="281" y="583"/>
                      <a:pt x="310" y="484"/>
                      <a:pt x="324" y="386"/>
                    </a:cubicBezTo>
                    <a:cubicBezTo>
                      <a:pt x="338" y="329"/>
                      <a:pt x="338" y="273"/>
                      <a:pt x="338" y="231"/>
                    </a:cubicBezTo>
                    <a:cubicBezTo>
                      <a:pt x="338" y="175"/>
                      <a:pt x="352" y="132"/>
                      <a:pt x="352" y="90"/>
                    </a:cubicBezTo>
                    <a:cubicBezTo>
                      <a:pt x="352" y="48"/>
                      <a:pt x="324" y="20"/>
                      <a:pt x="281" y="6"/>
                    </a:cubicBezTo>
                    <a:cubicBezTo>
                      <a:pt x="274" y="2"/>
                      <a:pt x="266" y="1"/>
                      <a:pt x="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8" name="Google Shape;1808;p9"/>
              <p:cNvSpPr/>
              <p:nvPr/>
            </p:nvSpPr>
            <p:spPr>
              <a:xfrm>
                <a:off x="1515650" y="2077925"/>
                <a:ext cx="36575" cy="944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3776" extrusionOk="0">
                    <a:moveTo>
                      <a:pt x="1328" y="0"/>
                    </a:moveTo>
                    <a:cubicBezTo>
                      <a:pt x="1313" y="0"/>
                      <a:pt x="1297" y="4"/>
                      <a:pt x="1281" y="12"/>
                    </a:cubicBezTo>
                    <a:cubicBezTo>
                      <a:pt x="929" y="195"/>
                      <a:pt x="648" y="434"/>
                      <a:pt x="437" y="758"/>
                    </a:cubicBezTo>
                    <a:cubicBezTo>
                      <a:pt x="226" y="1081"/>
                      <a:pt x="85" y="1447"/>
                      <a:pt x="43" y="1827"/>
                    </a:cubicBezTo>
                    <a:cubicBezTo>
                      <a:pt x="1" y="2207"/>
                      <a:pt x="29" y="2558"/>
                      <a:pt x="183" y="2910"/>
                    </a:cubicBezTo>
                    <a:cubicBezTo>
                      <a:pt x="240" y="3079"/>
                      <a:pt x="338" y="3234"/>
                      <a:pt x="423" y="3388"/>
                    </a:cubicBezTo>
                    <a:cubicBezTo>
                      <a:pt x="521" y="3529"/>
                      <a:pt x="605" y="3670"/>
                      <a:pt x="746" y="3768"/>
                    </a:cubicBezTo>
                    <a:cubicBezTo>
                      <a:pt x="754" y="3773"/>
                      <a:pt x="763" y="3776"/>
                      <a:pt x="772" y="3776"/>
                    </a:cubicBezTo>
                    <a:cubicBezTo>
                      <a:pt x="811" y="3776"/>
                      <a:pt x="853" y="3732"/>
                      <a:pt x="831" y="3698"/>
                    </a:cubicBezTo>
                    <a:cubicBezTo>
                      <a:pt x="774" y="3543"/>
                      <a:pt x="676" y="3430"/>
                      <a:pt x="605" y="3290"/>
                    </a:cubicBezTo>
                    <a:cubicBezTo>
                      <a:pt x="535" y="3149"/>
                      <a:pt x="493" y="2980"/>
                      <a:pt x="451" y="2826"/>
                    </a:cubicBezTo>
                    <a:cubicBezTo>
                      <a:pt x="380" y="2530"/>
                      <a:pt x="366" y="2193"/>
                      <a:pt x="394" y="1897"/>
                    </a:cubicBezTo>
                    <a:cubicBezTo>
                      <a:pt x="437" y="1560"/>
                      <a:pt x="549" y="1250"/>
                      <a:pt x="718" y="969"/>
                    </a:cubicBezTo>
                    <a:cubicBezTo>
                      <a:pt x="887" y="688"/>
                      <a:pt x="1112" y="406"/>
                      <a:pt x="1379" y="195"/>
                    </a:cubicBezTo>
                    <a:cubicBezTo>
                      <a:pt x="1463" y="123"/>
                      <a:pt x="1414" y="0"/>
                      <a:pt x="1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09" name="Google Shape;1809;p9"/>
              <p:cNvSpPr/>
              <p:nvPr/>
            </p:nvSpPr>
            <p:spPr>
              <a:xfrm>
                <a:off x="1548000" y="2183650"/>
                <a:ext cx="148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3" extrusionOk="0">
                    <a:moveTo>
                      <a:pt x="156" y="0"/>
                    </a:moveTo>
                    <a:cubicBezTo>
                      <a:pt x="95" y="0"/>
                      <a:pt x="39" y="39"/>
                      <a:pt x="15" y="88"/>
                    </a:cubicBezTo>
                    <a:cubicBezTo>
                      <a:pt x="1" y="116"/>
                      <a:pt x="1" y="158"/>
                      <a:pt x="1" y="186"/>
                    </a:cubicBezTo>
                    <a:cubicBezTo>
                      <a:pt x="15" y="214"/>
                      <a:pt x="43" y="256"/>
                      <a:pt x="71" y="270"/>
                    </a:cubicBezTo>
                    <a:cubicBezTo>
                      <a:pt x="127" y="299"/>
                      <a:pt x="169" y="313"/>
                      <a:pt x="226" y="341"/>
                    </a:cubicBezTo>
                    <a:cubicBezTo>
                      <a:pt x="284" y="360"/>
                      <a:pt x="356" y="393"/>
                      <a:pt x="422" y="393"/>
                    </a:cubicBezTo>
                    <a:cubicBezTo>
                      <a:pt x="452" y="393"/>
                      <a:pt x="481" y="386"/>
                      <a:pt x="507" y="369"/>
                    </a:cubicBezTo>
                    <a:lnTo>
                      <a:pt x="507" y="369"/>
                    </a:lnTo>
                    <a:cubicBezTo>
                      <a:pt x="518" y="365"/>
                      <a:pt x="528" y="362"/>
                      <a:pt x="535" y="355"/>
                    </a:cubicBezTo>
                    <a:cubicBezTo>
                      <a:pt x="563" y="341"/>
                      <a:pt x="577" y="327"/>
                      <a:pt x="577" y="299"/>
                    </a:cubicBezTo>
                    <a:cubicBezTo>
                      <a:pt x="591" y="285"/>
                      <a:pt x="591" y="256"/>
                      <a:pt x="591" y="242"/>
                    </a:cubicBezTo>
                    <a:cubicBezTo>
                      <a:pt x="577" y="214"/>
                      <a:pt x="563" y="200"/>
                      <a:pt x="549" y="172"/>
                    </a:cubicBezTo>
                    <a:cubicBezTo>
                      <a:pt x="535" y="144"/>
                      <a:pt x="507" y="116"/>
                      <a:pt x="479" y="102"/>
                    </a:cubicBezTo>
                    <a:cubicBezTo>
                      <a:pt x="465" y="102"/>
                      <a:pt x="451" y="88"/>
                      <a:pt x="451" y="88"/>
                    </a:cubicBezTo>
                    <a:cubicBezTo>
                      <a:pt x="409" y="74"/>
                      <a:pt x="366" y="59"/>
                      <a:pt x="338" y="45"/>
                    </a:cubicBezTo>
                    <a:lnTo>
                      <a:pt x="184" y="3"/>
                    </a:lnTo>
                    <a:cubicBezTo>
                      <a:pt x="174" y="1"/>
                      <a:pt x="165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0" name="Google Shape;1810;p9"/>
              <p:cNvSpPr/>
              <p:nvPr/>
            </p:nvSpPr>
            <p:spPr>
              <a:xfrm>
                <a:off x="1577575" y="2069250"/>
                <a:ext cx="124700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5308" extrusionOk="0">
                    <a:moveTo>
                      <a:pt x="4938" y="1"/>
                    </a:moveTo>
                    <a:cubicBezTo>
                      <a:pt x="4925" y="1"/>
                      <a:pt x="4913" y="7"/>
                      <a:pt x="4908" y="22"/>
                    </a:cubicBezTo>
                    <a:cubicBezTo>
                      <a:pt x="4599" y="613"/>
                      <a:pt x="4416" y="1260"/>
                      <a:pt x="4092" y="1850"/>
                    </a:cubicBezTo>
                    <a:cubicBezTo>
                      <a:pt x="3783" y="2427"/>
                      <a:pt x="3488" y="3018"/>
                      <a:pt x="3066" y="3524"/>
                    </a:cubicBezTo>
                    <a:cubicBezTo>
                      <a:pt x="2700" y="3974"/>
                      <a:pt x="2278" y="4382"/>
                      <a:pt x="1786" y="4692"/>
                    </a:cubicBezTo>
                    <a:cubicBezTo>
                      <a:pt x="1291" y="4986"/>
                      <a:pt x="771" y="5115"/>
                      <a:pt x="213" y="5115"/>
                    </a:cubicBezTo>
                    <a:cubicBezTo>
                      <a:pt x="184" y="5115"/>
                      <a:pt x="155" y="5114"/>
                      <a:pt x="126" y="5114"/>
                    </a:cubicBezTo>
                    <a:cubicBezTo>
                      <a:pt x="121" y="5113"/>
                      <a:pt x="117" y="5113"/>
                      <a:pt x="112" y="5113"/>
                    </a:cubicBezTo>
                    <a:cubicBezTo>
                      <a:pt x="0" y="5113"/>
                      <a:pt x="17" y="5283"/>
                      <a:pt x="126" y="5297"/>
                    </a:cubicBezTo>
                    <a:cubicBezTo>
                      <a:pt x="208" y="5304"/>
                      <a:pt x="292" y="5307"/>
                      <a:pt x="375" y="5307"/>
                    </a:cubicBezTo>
                    <a:cubicBezTo>
                      <a:pt x="1458" y="5307"/>
                      <a:pt x="2599" y="4729"/>
                      <a:pt x="3291" y="3932"/>
                    </a:cubicBezTo>
                    <a:cubicBezTo>
                      <a:pt x="3741" y="3426"/>
                      <a:pt x="4121" y="2821"/>
                      <a:pt x="4360" y="2188"/>
                    </a:cubicBezTo>
                    <a:cubicBezTo>
                      <a:pt x="4613" y="1499"/>
                      <a:pt x="4866" y="767"/>
                      <a:pt x="4979" y="50"/>
                    </a:cubicBezTo>
                    <a:cubicBezTo>
                      <a:pt x="4988" y="22"/>
                      <a:pt x="4961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11" name="Google Shape;1811;p9"/>
            <p:cNvGrpSpPr/>
            <p:nvPr/>
          </p:nvGrpSpPr>
          <p:grpSpPr>
            <a:xfrm flipH="1">
              <a:off x="7859275" y="-12"/>
              <a:ext cx="1237475" cy="1187375"/>
              <a:chOff x="1290950" y="1068950"/>
              <a:chExt cx="1237475" cy="1187375"/>
            </a:xfrm>
          </p:grpSpPr>
          <p:sp>
            <p:nvSpPr>
              <p:cNvPr id="1812" name="Google Shape;1812;p9"/>
              <p:cNvSpPr/>
              <p:nvPr/>
            </p:nvSpPr>
            <p:spPr>
              <a:xfrm>
                <a:off x="1294475" y="1072025"/>
                <a:ext cx="1230800" cy="1181175"/>
              </a:xfrm>
              <a:custGeom>
                <a:avLst/>
                <a:gdLst/>
                <a:ahLst/>
                <a:cxnLst/>
                <a:rect l="l" t="t" r="r" b="b"/>
                <a:pathLst>
                  <a:path w="49232" h="47247" extrusionOk="0">
                    <a:moveTo>
                      <a:pt x="30533" y="0"/>
                    </a:moveTo>
                    <a:cubicBezTo>
                      <a:pt x="29884" y="0"/>
                      <a:pt x="29242" y="166"/>
                      <a:pt x="28695" y="498"/>
                    </a:cubicBezTo>
                    <a:cubicBezTo>
                      <a:pt x="27541" y="1201"/>
                      <a:pt x="26894" y="2594"/>
                      <a:pt x="27147" y="3888"/>
                    </a:cubicBezTo>
                    <a:cubicBezTo>
                      <a:pt x="27401" y="5224"/>
                      <a:pt x="28596" y="6279"/>
                      <a:pt x="29918" y="6335"/>
                    </a:cubicBezTo>
                    <a:cubicBezTo>
                      <a:pt x="29934" y="6336"/>
                      <a:pt x="29949" y="6336"/>
                      <a:pt x="29965" y="6336"/>
                    </a:cubicBezTo>
                    <a:cubicBezTo>
                      <a:pt x="30413" y="6336"/>
                      <a:pt x="30858" y="6140"/>
                      <a:pt x="31184" y="5773"/>
                    </a:cubicBezTo>
                    <a:lnTo>
                      <a:pt x="31508" y="5421"/>
                    </a:lnTo>
                    <a:lnTo>
                      <a:pt x="31395" y="5885"/>
                    </a:lnTo>
                    <a:cubicBezTo>
                      <a:pt x="31269" y="6448"/>
                      <a:pt x="30945" y="6983"/>
                      <a:pt x="30495" y="7404"/>
                    </a:cubicBezTo>
                    <a:cubicBezTo>
                      <a:pt x="29764" y="8094"/>
                      <a:pt x="28793" y="8488"/>
                      <a:pt x="27949" y="8783"/>
                    </a:cubicBezTo>
                    <a:cubicBezTo>
                      <a:pt x="26740" y="9219"/>
                      <a:pt x="24897" y="9866"/>
                      <a:pt x="22885" y="10330"/>
                    </a:cubicBezTo>
                    <a:cubicBezTo>
                      <a:pt x="19397" y="10752"/>
                      <a:pt x="16190" y="12876"/>
                      <a:pt x="14277" y="16027"/>
                    </a:cubicBezTo>
                    <a:cubicBezTo>
                      <a:pt x="11647" y="20401"/>
                      <a:pt x="12477" y="25423"/>
                      <a:pt x="13771" y="30205"/>
                    </a:cubicBezTo>
                    <a:cubicBezTo>
                      <a:pt x="13841" y="30473"/>
                      <a:pt x="13911" y="30740"/>
                      <a:pt x="13982" y="31007"/>
                    </a:cubicBezTo>
                    <a:cubicBezTo>
                      <a:pt x="14193" y="31781"/>
                      <a:pt x="14390" y="32470"/>
                      <a:pt x="14558" y="33173"/>
                    </a:cubicBezTo>
                    <a:lnTo>
                      <a:pt x="14727" y="33933"/>
                    </a:lnTo>
                    <a:lnTo>
                      <a:pt x="14333" y="33272"/>
                    </a:lnTo>
                    <a:cubicBezTo>
                      <a:pt x="13222" y="31457"/>
                      <a:pt x="11661" y="29980"/>
                      <a:pt x="9790" y="28982"/>
                    </a:cubicBezTo>
                    <a:cubicBezTo>
                      <a:pt x="8423" y="28268"/>
                      <a:pt x="7034" y="27897"/>
                      <a:pt x="5724" y="27897"/>
                    </a:cubicBezTo>
                    <a:cubicBezTo>
                      <a:pt x="5511" y="27897"/>
                      <a:pt x="5300" y="27907"/>
                      <a:pt x="5092" y="27927"/>
                    </a:cubicBezTo>
                    <a:cubicBezTo>
                      <a:pt x="3348" y="28081"/>
                      <a:pt x="1815" y="28968"/>
                      <a:pt x="971" y="30290"/>
                    </a:cubicBezTo>
                    <a:cubicBezTo>
                      <a:pt x="0" y="31809"/>
                      <a:pt x="28" y="33905"/>
                      <a:pt x="1069" y="35396"/>
                    </a:cubicBezTo>
                    <a:cubicBezTo>
                      <a:pt x="1848" y="36523"/>
                      <a:pt x="3138" y="37215"/>
                      <a:pt x="4416" y="37215"/>
                    </a:cubicBezTo>
                    <a:cubicBezTo>
                      <a:pt x="4477" y="37215"/>
                      <a:pt x="4538" y="37213"/>
                      <a:pt x="4600" y="37210"/>
                    </a:cubicBezTo>
                    <a:cubicBezTo>
                      <a:pt x="6034" y="37126"/>
                      <a:pt x="7314" y="36099"/>
                      <a:pt x="7652" y="34777"/>
                    </a:cubicBezTo>
                    <a:cubicBezTo>
                      <a:pt x="7933" y="33623"/>
                      <a:pt x="7385" y="32273"/>
                      <a:pt x="6358" y="31668"/>
                    </a:cubicBezTo>
                    <a:lnTo>
                      <a:pt x="5809" y="31345"/>
                    </a:lnTo>
                    <a:lnTo>
                      <a:pt x="6428" y="31443"/>
                    </a:lnTo>
                    <a:cubicBezTo>
                      <a:pt x="7596" y="31612"/>
                      <a:pt x="8721" y="32273"/>
                      <a:pt x="9452" y="32765"/>
                    </a:cubicBezTo>
                    <a:cubicBezTo>
                      <a:pt x="12111" y="34481"/>
                      <a:pt x="13996" y="37041"/>
                      <a:pt x="14488" y="39587"/>
                    </a:cubicBezTo>
                    <a:lnTo>
                      <a:pt x="14488" y="39615"/>
                    </a:lnTo>
                    <a:lnTo>
                      <a:pt x="14488" y="39658"/>
                    </a:lnTo>
                    <a:cubicBezTo>
                      <a:pt x="14319" y="40108"/>
                      <a:pt x="14122" y="40544"/>
                      <a:pt x="13897" y="40952"/>
                    </a:cubicBezTo>
                    <a:lnTo>
                      <a:pt x="13714" y="41275"/>
                    </a:lnTo>
                    <a:lnTo>
                      <a:pt x="13672" y="40910"/>
                    </a:lnTo>
                    <a:cubicBezTo>
                      <a:pt x="13644" y="40741"/>
                      <a:pt x="13602" y="40586"/>
                      <a:pt x="13546" y="40459"/>
                    </a:cubicBezTo>
                    <a:cubicBezTo>
                      <a:pt x="13183" y="39578"/>
                      <a:pt x="12223" y="38983"/>
                      <a:pt x="11194" y="38983"/>
                    </a:cubicBezTo>
                    <a:cubicBezTo>
                      <a:pt x="11106" y="38983"/>
                      <a:pt x="11018" y="38988"/>
                      <a:pt x="10929" y="38997"/>
                    </a:cubicBezTo>
                    <a:cubicBezTo>
                      <a:pt x="9945" y="39109"/>
                      <a:pt x="9002" y="39742"/>
                      <a:pt x="8398" y="40699"/>
                    </a:cubicBezTo>
                    <a:cubicBezTo>
                      <a:pt x="7624" y="41950"/>
                      <a:pt x="7554" y="43610"/>
                      <a:pt x="8243" y="44932"/>
                    </a:cubicBezTo>
                    <a:cubicBezTo>
                      <a:pt x="8918" y="46241"/>
                      <a:pt x="10325" y="47155"/>
                      <a:pt x="11801" y="47239"/>
                    </a:cubicBezTo>
                    <a:cubicBezTo>
                      <a:pt x="11885" y="47244"/>
                      <a:pt x="11968" y="47247"/>
                      <a:pt x="12052" y="47247"/>
                    </a:cubicBezTo>
                    <a:cubicBezTo>
                      <a:pt x="13324" y="47247"/>
                      <a:pt x="14625" y="46649"/>
                      <a:pt x="15641" y="45593"/>
                    </a:cubicBezTo>
                    <a:cubicBezTo>
                      <a:pt x="16021" y="45200"/>
                      <a:pt x="16359" y="44735"/>
                      <a:pt x="16626" y="44243"/>
                    </a:cubicBezTo>
                    <a:cubicBezTo>
                      <a:pt x="17442" y="42710"/>
                      <a:pt x="17723" y="40769"/>
                      <a:pt x="17456" y="38476"/>
                    </a:cubicBezTo>
                    <a:cubicBezTo>
                      <a:pt x="17315" y="37224"/>
                      <a:pt x="17034" y="35986"/>
                      <a:pt x="16753" y="34777"/>
                    </a:cubicBezTo>
                    <a:cubicBezTo>
                      <a:pt x="16598" y="34116"/>
                      <a:pt x="16443" y="33412"/>
                      <a:pt x="16303" y="32723"/>
                    </a:cubicBezTo>
                    <a:cubicBezTo>
                      <a:pt x="15585" y="28982"/>
                      <a:pt x="15571" y="25184"/>
                      <a:pt x="16260" y="21428"/>
                    </a:cubicBezTo>
                    <a:cubicBezTo>
                      <a:pt x="17057" y="17129"/>
                      <a:pt x="19786" y="12883"/>
                      <a:pt x="24105" y="12883"/>
                    </a:cubicBezTo>
                    <a:cubicBezTo>
                      <a:pt x="24209" y="12883"/>
                      <a:pt x="24313" y="12885"/>
                      <a:pt x="24419" y="12890"/>
                    </a:cubicBezTo>
                    <a:cubicBezTo>
                      <a:pt x="27133" y="13031"/>
                      <a:pt x="29609" y="15014"/>
                      <a:pt x="30467" y="17729"/>
                    </a:cubicBezTo>
                    <a:cubicBezTo>
                      <a:pt x="30945" y="19248"/>
                      <a:pt x="30819" y="20711"/>
                      <a:pt x="30087" y="21963"/>
                    </a:cubicBezTo>
                    <a:lnTo>
                      <a:pt x="29918" y="22258"/>
                    </a:lnTo>
                    <a:lnTo>
                      <a:pt x="29862" y="21921"/>
                    </a:lnTo>
                    <a:cubicBezTo>
                      <a:pt x="29707" y="21077"/>
                      <a:pt x="29243" y="20261"/>
                      <a:pt x="28540" y="19628"/>
                    </a:cubicBezTo>
                    <a:cubicBezTo>
                      <a:pt x="27717" y="18902"/>
                      <a:pt x="26676" y="18498"/>
                      <a:pt x="25666" y="18498"/>
                    </a:cubicBezTo>
                    <a:cubicBezTo>
                      <a:pt x="25502" y="18498"/>
                      <a:pt x="25339" y="18509"/>
                      <a:pt x="25178" y="18531"/>
                    </a:cubicBezTo>
                    <a:cubicBezTo>
                      <a:pt x="24067" y="18671"/>
                      <a:pt x="22998" y="19318"/>
                      <a:pt x="22224" y="20303"/>
                    </a:cubicBezTo>
                    <a:cubicBezTo>
                      <a:pt x="21479" y="21245"/>
                      <a:pt x="21099" y="22399"/>
                      <a:pt x="21141" y="23538"/>
                    </a:cubicBezTo>
                    <a:cubicBezTo>
                      <a:pt x="21240" y="25817"/>
                      <a:pt x="22984" y="27969"/>
                      <a:pt x="25291" y="28658"/>
                    </a:cubicBezTo>
                    <a:cubicBezTo>
                      <a:pt x="25885" y="28839"/>
                      <a:pt x="26506" y="28928"/>
                      <a:pt x="27132" y="28928"/>
                    </a:cubicBezTo>
                    <a:cubicBezTo>
                      <a:pt x="28790" y="28928"/>
                      <a:pt x="30488" y="28310"/>
                      <a:pt x="31845" y="27167"/>
                    </a:cubicBezTo>
                    <a:cubicBezTo>
                      <a:pt x="32042" y="26998"/>
                      <a:pt x="32253" y="26815"/>
                      <a:pt x="32450" y="26604"/>
                    </a:cubicBezTo>
                    <a:cubicBezTo>
                      <a:pt x="33815" y="25198"/>
                      <a:pt x="34701" y="23243"/>
                      <a:pt x="34968" y="21133"/>
                    </a:cubicBezTo>
                    <a:cubicBezTo>
                      <a:pt x="34996" y="20908"/>
                      <a:pt x="35024" y="20655"/>
                      <a:pt x="35024" y="20387"/>
                    </a:cubicBezTo>
                    <a:lnTo>
                      <a:pt x="35038" y="20092"/>
                    </a:lnTo>
                    <a:lnTo>
                      <a:pt x="35235" y="20303"/>
                    </a:lnTo>
                    <a:cubicBezTo>
                      <a:pt x="36600" y="21808"/>
                      <a:pt x="37289" y="23060"/>
                      <a:pt x="37345" y="24101"/>
                    </a:cubicBezTo>
                    <a:cubicBezTo>
                      <a:pt x="37345" y="24157"/>
                      <a:pt x="37387" y="24213"/>
                      <a:pt x="37444" y="24227"/>
                    </a:cubicBezTo>
                    <a:cubicBezTo>
                      <a:pt x="37500" y="24227"/>
                      <a:pt x="37556" y="24199"/>
                      <a:pt x="37570" y="24143"/>
                    </a:cubicBezTo>
                    <a:cubicBezTo>
                      <a:pt x="38358" y="22005"/>
                      <a:pt x="37767" y="19543"/>
                      <a:pt x="37345" y="18277"/>
                    </a:cubicBezTo>
                    <a:lnTo>
                      <a:pt x="37261" y="18024"/>
                    </a:lnTo>
                    <a:lnTo>
                      <a:pt x="37261" y="18024"/>
                    </a:lnTo>
                    <a:lnTo>
                      <a:pt x="42789" y="20233"/>
                    </a:lnTo>
                    <a:cubicBezTo>
                      <a:pt x="42804" y="20243"/>
                      <a:pt x="42820" y="20247"/>
                      <a:pt x="42838" y="20247"/>
                    </a:cubicBezTo>
                    <a:cubicBezTo>
                      <a:pt x="42869" y="20247"/>
                      <a:pt x="42902" y="20232"/>
                      <a:pt x="42929" y="20204"/>
                    </a:cubicBezTo>
                    <a:cubicBezTo>
                      <a:pt x="42958" y="20162"/>
                      <a:pt x="42972" y="20106"/>
                      <a:pt x="42944" y="20064"/>
                    </a:cubicBezTo>
                    <a:cubicBezTo>
                      <a:pt x="42114" y="18770"/>
                      <a:pt x="41256" y="17433"/>
                      <a:pt x="40173" y="16294"/>
                    </a:cubicBezTo>
                    <a:cubicBezTo>
                      <a:pt x="39652" y="15732"/>
                      <a:pt x="38935" y="15014"/>
                      <a:pt x="38091" y="14437"/>
                    </a:cubicBezTo>
                    <a:lnTo>
                      <a:pt x="37627" y="14128"/>
                    </a:lnTo>
                    <a:lnTo>
                      <a:pt x="38175" y="14212"/>
                    </a:lnTo>
                    <a:cubicBezTo>
                      <a:pt x="39078" y="14358"/>
                      <a:pt x="39919" y="14428"/>
                      <a:pt x="40709" y="14428"/>
                    </a:cubicBezTo>
                    <a:cubicBezTo>
                      <a:pt x="41370" y="14428"/>
                      <a:pt x="41996" y="14379"/>
                      <a:pt x="42592" y="14283"/>
                    </a:cubicBezTo>
                    <a:cubicBezTo>
                      <a:pt x="44913" y="13903"/>
                      <a:pt x="46868" y="12721"/>
                      <a:pt x="47979" y="11062"/>
                    </a:cubicBezTo>
                    <a:cubicBezTo>
                      <a:pt x="49231" y="9163"/>
                      <a:pt x="49217" y="6603"/>
                      <a:pt x="47951" y="4971"/>
                    </a:cubicBezTo>
                    <a:cubicBezTo>
                      <a:pt x="47318" y="4169"/>
                      <a:pt x="46319" y="3607"/>
                      <a:pt x="45208" y="3466"/>
                    </a:cubicBezTo>
                    <a:lnTo>
                      <a:pt x="45222" y="3339"/>
                    </a:lnTo>
                    <a:lnTo>
                      <a:pt x="45180" y="3466"/>
                    </a:lnTo>
                    <a:lnTo>
                      <a:pt x="45096" y="3452"/>
                    </a:lnTo>
                    <a:cubicBezTo>
                      <a:pt x="45039" y="3438"/>
                      <a:pt x="44997" y="3438"/>
                      <a:pt x="44941" y="3438"/>
                    </a:cubicBezTo>
                    <a:cubicBezTo>
                      <a:pt x="44831" y="3429"/>
                      <a:pt x="44723" y="3425"/>
                      <a:pt x="44615" y="3425"/>
                    </a:cubicBezTo>
                    <a:cubicBezTo>
                      <a:pt x="43661" y="3425"/>
                      <a:pt x="42802" y="3758"/>
                      <a:pt x="42170" y="4352"/>
                    </a:cubicBezTo>
                    <a:cubicBezTo>
                      <a:pt x="41171" y="5337"/>
                      <a:pt x="40946" y="6926"/>
                      <a:pt x="41664" y="7925"/>
                    </a:cubicBezTo>
                    <a:cubicBezTo>
                      <a:pt x="42131" y="8553"/>
                      <a:pt x="42916" y="8927"/>
                      <a:pt x="43752" y="8927"/>
                    </a:cubicBezTo>
                    <a:cubicBezTo>
                      <a:pt x="43797" y="8927"/>
                      <a:pt x="43841" y="8926"/>
                      <a:pt x="43886" y="8924"/>
                    </a:cubicBezTo>
                    <a:cubicBezTo>
                      <a:pt x="44519" y="8895"/>
                      <a:pt x="45138" y="8656"/>
                      <a:pt x="45700" y="8234"/>
                    </a:cubicBezTo>
                    <a:lnTo>
                      <a:pt x="45968" y="8037"/>
                    </a:lnTo>
                    <a:lnTo>
                      <a:pt x="45968" y="8037"/>
                    </a:lnTo>
                    <a:lnTo>
                      <a:pt x="45897" y="8361"/>
                    </a:lnTo>
                    <a:cubicBezTo>
                      <a:pt x="45841" y="8628"/>
                      <a:pt x="45743" y="8867"/>
                      <a:pt x="45630" y="9092"/>
                    </a:cubicBezTo>
                    <a:cubicBezTo>
                      <a:pt x="45250" y="9796"/>
                      <a:pt x="44603" y="10429"/>
                      <a:pt x="43689" y="10963"/>
                    </a:cubicBezTo>
                    <a:cubicBezTo>
                      <a:pt x="42118" y="11878"/>
                      <a:pt x="40237" y="12331"/>
                      <a:pt x="37991" y="12331"/>
                    </a:cubicBezTo>
                    <a:cubicBezTo>
                      <a:pt x="36819" y="12331"/>
                      <a:pt x="35546" y="12208"/>
                      <a:pt x="34166" y="11962"/>
                    </a:cubicBezTo>
                    <a:cubicBezTo>
                      <a:pt x="33449" y="11835"/>
                      <a:pt x="32718" y="11681"/>
                      <a:pt x="31958" y="11540"/>
                    </a:cubicBezTo>
                    <a:lnTo>
                      <a:pt x="30931" y="11343"/>
                    </a:lnTo>
                    <a:lnTo>
                      <a:pt x="31972" y="11301"/>
                    </a:lnTo>
                    <a:cubicBezTo>
                      <a:pt x="33027" y="11259"/>
                      <a:pt x="33941" y="11062"/>
                      <a:pt x="34827" y="10668"/>
                    </a:cubicBezTo>
                    <a:cubicBezTo>
                      <a:pt x="35460" y="10401"/>
                      <a:pt x="36037" y="9993"/>
                      <a:pt x="36529" y="9500"/>
                    </a:cubicBezTo>
                    <a:cubicBezTo>
                      <a:pt x="37289" y="8699"/>
                      <a:pt x="37809" y="7686"/>
                      <a:pt x="37964" y="6631"/>
                    </a:cubicBezTo>
                    <a:cubicBezTo>
                      <a:pt x="37978" y="6575"/>
                      <a:pt x="37950" y="6518"/>
                      <a:pt x="37894" y="6504"/>
                    </a:cubicBezTo>
                    <a:cubicBezTo>
                      <a:pt x="37879" y="6494"/>
                      <a:pt x="37860" y="6490"/>
                      <a:pt x="37842" y="6490"/>
                    </a:cubicBezTo>
                    <a:cubicBezTo>
                      <a:pt x="37807" y="6490"/>
                      <a:pt x="37771" y="6505"/>
                      <a:pt x="37753" y="6532"/>
                    </a:cubicBezTo>
                    <a:cubicBezTo>
                      <a:pt x="37008" y="7489"/>
                      <a:pt x="36023" y="8248"/>
                      <a:pt x="34912" y="8741"/>
                    </a:cubicBezTo>
                    <a:lnTo>
                      <a:pt x="34349" y="8980"/>
                    </a:lnTo>
                    <a:lnTo>
                      <a:pt x="34349" y="8980"/>
                    </a:lnTo>
                    <a:lnTo>
                      <a:pt x="34785" y="8530"/>
                    </a:lnTo>
                    <a:cubicBezTo>
                      <a:pt x="36079" y="7193"/>
                      <a:pt x="36783" y="5309"/>
                      <a:pt x="36670" y="3494"/>
                    </a:cubicBezTo>
                    <a:cubicBezTo>
                      <a:pt x="36670" y="3438"/>
                      <a:pt x="36628" y="3382"/>
                      <a:pt x="36572" y="3382"/>
                    </a:cubicBezTo>
                    <a:cubicBezTo>
                      <a:pt x="36562" y="3380"/>
                      <a:pt x="36554" y="3379"/>
                      <a:pt x="36545" y="3379"/>
                    </a:cubicBezTo>
                    <a:cubicBezTo>
                      <a:pt x="36490" y="3379"/>
                      <a:pt x="36455" y="3417"/>
                      <a:pt x="36431" y="3466"/>
                    </a:cubicBezTo>
                    <a:cubicBezTo>
                      <a:pt x="36079" y="4662"/>
                      <a:pt x="35179" y="5773"/>
                      <a:pt x="33913" y="6589"/>
                    </a:cubicBezTo>
                    <a:lnTo>
                      <a:pt x="33477" y="6870"/>
                    </a:lnTo>
                    <a:lnTo>
                      <a:pt x="33744" y="6434"/>
                    </a:lnTo>
                    <a:cubicBezTo>
                      <a:pt x="34223" y="5618"/>
                      <a:pt x="34462" y="4676"/>
                      <a:pt x="34405" y="3775"/>
                    </a:cubicBezTo>
                    <a:cubicBezTo>
                      <a:pt x="34307" y="2439"/>
                      <a:pt x="33562" y="1187"/>
                      <a:pt x="32464" y="526"/>
                    </a:cubicBezTo>
                    <a:cubicBezTo>
                      <a:pt x="31879" y="176"/>
                      <a:pt x="31202" y="0"/>
                      <a:pt x="305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3" name="Google Shape;1813;p9"/>
              <p:cNvSpPr/>
              <p:nvPr/>
            </p:nvSpPr>
            <p:spPr>
              <a:xfrm>
                <a:off x="1290950" y="1068950"/>
                <a:ext cx="1237475" cy="1187375"/>
              </a:xfrm>
              <a:custGeom>
                <a:avLst/>
                <a:gdLst/>
                <a:ahLst/>
                <a:cxnLst/>
                <a:rect l="l" t="t" r="r" b="b"/>
                <a:pathLst>
                  <a:path w="49499" h="47495" extrusionOk="0">
                    <a:moveTo>
                      <a:pt x="30674" y="486"/>
                    </a:moveTo>
                    <a:cubicBezTo>
                      <a:pt x="31277" y="486"/>
                      <a:pt x="31886" y="644"/>
                      <a:pt x="32408" y="959"/>
                    </a:cubicBezTo>
                    <a:cubicBezTo>
                      <a:pt x="33421" y="1564"/>
                      <a:pt x="34096" y="2703"/>
                      <a:pt x="34181" y="3927"/>
                    </a:cubicBezTo>
                    <a:cubicBezTo>
                      <a:pt x="34251" y="5094"/>
                      <a:pt x="33787" y="6318"/>
                      <a:pt x="32943" y="7204"/>
                    </a:cubicBezTo>
                    <a:cubicBezTo>
                      <a:pt x="32929" y="7204"/>
                      <a:pt x="32929" y="7204"/>
                      <a:pt x="32929" y="7218"/>
                    </a:cubicBezTo>
                    <a:cubicBezTo>
                      <a:pt x="32845" y="7302"/>
                      <a:pt x="32830" y="7429"/>
                      <a:pt x="32901" y="7527"/>
                    </a:cubicBezTo>
                    <a:cubicBezTo>
                      <a:pt x="32950" y="7596"/>
                      <a:pt x="33027" y="7631"/>
                      <a:pt x="33107" y="7631"/>
                    </a:cubicBezTo>
                    <a:cubicBezTo>
                      <a:pt x="33141" y="7631"/>
                      <a:pt x="33176" y="7625"/>
                      <a:pt x="33210" y="7612"/>
                    </a:cubicBezTo>
                    <a:cubicBezTo>
                      <a:pt x="34054" y="7218"/>
                      <a:pt x="34800" y="6698"/>
                      <a:pt x="35390" y="6121"/>
                    </a:cubicBezTo>
                    <a:lnTo>
                      <a:pt x="35390" y="6121"/>
                    </a:lnTo>
                    <a:cubicBezTo>
                      <a:pt x="34912" y="6782"/>
                      <a:pt x="34321" y="7387"/>
                      <a:pt x="33646" y="7851"/>
                    </a:cubicBezTo>
                    <a:cubicBezTo>
                      <a:pt x="33534" y="7935"/>
                      <a:pt x="33506" y="8076"/>
                      <a:pt x="33590" y="8189"/>
                    </a:cubicBezTo>
                    <a:cubicBezTo>
                      <a:pt x="33635" y="8260"/>
                      <a:pt x="33713" y="8297"/>
                      <a:pt x="33793" y="8297"/>
                    </a:cubicBezTo>
                    <a:cubicBezTo>
                      <a:pt x="33839" y="8297"/>
                      <a:pt x="33886" y="8285"/>
                      <a:pt x="33928" y="8259"/>
                    </a:cubicBezTo>
                    <a:cubicBezTo>
                      <a:pt x="34336" y="7964"/>
                      <a:pt x="34715" y="7640"/>
                      <a:pt x="35067" y="7274"/>
                    </a:cubicBezTo>
                    <a:cubicBezTo>
                      <a:pt x="35503" y="6838"/>
                      <a:pt x="35869" y="6346"/>
                      <a:pt x="36178" y="5811"/>
                    </a:cubicBezTo>
                    <a:lnTo>
                      <a:pt x="36178" y="5811"/>
                    </a:lnTo>
                    <a:cubicBezTo>
                      <a:pt x="35770" y="7176"/>
                      <a:pt x="34898" y="8400"/>
                      <a:pt x="33717" y="9201"/>
                    </a:cubicBezTo>
                    <a:cubicBezTo>
                      <a:pt x="33618" y="9272"/>
                      <a:pt x="33590" y="9398"/>
                      <a:pt x="33632" y="9497"/>
                    </a:cubicBezTo>
                    <a:cubicBezTo>
                      <a:pt x="33667" y="9590"/>
                      <a:pt x="33760" y="9645"/>
                      <a:pt x="33855" y="9645"/>
                    </a:cubicBezTo>
                    <a:cubicBezTo>
                      <a:pt x="33874" y="9645"/>
                      <a:pt x="33894" y="9642"/>
                      <a:pt x="33914" y="9637"/>
                    </a:cubicBezTo>
                    <a:cubicBezTo>
                      <a:pt x="34800" y="9426"/>
                      <a:pt x="35644" y="9047"/>
                      <a:pt x="36403" y="8526"/>
                    </a:cubicBezTo>
                    <a:lnTo>
                      <a:pt x="36403" y="8526"/>
                    </a:lnTo>
                    <a:cubicBezTo>
                      <a:pt x="35995" y="8906"/>
                      <a:pt x="35517" y="9215"/>
                      <a:pt x="35025" y="9455"/>
                    </a:cubicBezTo>
                    <a:cubicBezTo>
                      <a:pt x="34898" y="9511"/>
                      <a:pt x="34842" y="9651"/>
                      <a:pt x="34898" y="9778"/>
                    </a:cubicBezTo>
                    <a:cubicBezTo>
                      <a:pt x="34939" y="9860"/>
                      <a:pt x="35033" y="9913"/>
                      <a:pt x="35125" y="9913"/>
                    </a:cubicBezTo>
                    <a:cubicBezTo>
                      <a:pt x="35158" y="9913"/>
                      <a:pt x="35192" y="9906"/>
                      <a:pt x="35222" y="9891"/>
                    </a:cubicBezTo>
                    <a:cubicBezTo>
                      <a:pt x="35869" y="9595"/>
                      <a:pt x="36445" y="9187"/>
                      <a:pt x="36952" y="8681"/>
                    </a:cubicBezTo>
                    <a:lnTo>
                      <a:pt x="36952" y="8681"/>
                    </a:lnTo>
                    <a:cubicBezTo>
                      <a:pt x="36431" y="9455"/>
                      <a:pt x="35686" y="10087"/>
                      <a:pt x="34828" y="10453"/>
                    </a:cubicBezTo>
                    <a:cubicBezTo>
                      <a:pt x="33779" y="10902"/>
                      <a:pt x="32768" y="11064"/>
                      <a:pt x="31690" y="11064"/>
                    </a:cubicBezTo>
                    <a:cubicBezTo>
                      <a:pt x="30672" y="11064"/>
                      <a:pt x="29595" y="10919"/>
                      <a:pt x="28372" y="10735"/>
                    </a:cubicBezTo>
                    <a:cubicBezTo>
                      <a:pt x="29877" y="10622"/>
                      <a:pt x="31339" y="10116"/>
                      <a:pt x="32591" y="9286"/>
                    </a:cubicBezTo>
                    <a:cubicBezTo>
                      <a:pt x="32605" y="9272"/>
                      <a:pt x="32619" y="9258"/>
                      <a:pt x="32634" y="9244"/>
                    </a:cubicBezTo>
                    <a:cubicBezTo>
                      <a:pt x="32704" y="9173"/>
                      <a:pt x="32718" y="9047"/>
                      <a:pt x="32662" y="8948"/>
                    </a:cubicBezTo>
                    <a:cubicBezTo>
                      <a:pt x="32608" y="8877"/>
                      <a:pt x="32527" y="8839"/>
                      <a:pt x="32445" y="8839"/>
                    </a:cubicBezTo>
                    <a:cubicBezTo>
                      <a:pt x="32398" y="8839"/>
                      <a:pt x="32351" y="8852"/>
                      <a:pt x="32310" y="8878"/>
                    </a:cubicBezTo>
                    <a:cubicBezTo>
                      <a:pt x="31157" y="9651"/>
                      <a:pt x="29792" y="10130"/>
                      <a:pt x="28400" y="10242"/>
                    </a:cubicBezTo>
                    <a:cubicBezTo>
                      <a:pt x="29356" y="9905"/>
                      <a:pt x="30256" y="9412"/>
                      <a:pt x="31058" y="8793"/>
                    </a:cubicBezTo>
                    <a:cubicBezTo>
                      <a:pt x="31354" y="8554"/>
                      <a:pt x="31621" y="8315"/>
                      <a:pt x="31860" y="8076"/>
                    </a:cubicBezTo>
                    <a:cubicBezTo>
                      <a:pt x="32240" y="7682"/>
                      <a:pt x="32535" y="7274"/>
                      <a:pt x="32760" y="6852"/>
                    </a:cubicBezTo>
                    <a:cubicBezTo>
                      <a:pt x="33210" y="5994"/>
                      <a:pt x="33337" y="5080"/>
                      <a:pt x="33140" y="4250"/>
                    </a:cubicBezTo>
                    <a:cubicBezTo>
                      <a:pt x="32830" y="2956"/>
                      <a:pt x="31635" y="1887"/>
                      <a:pt x="30130" y="1535"/>
                    </a:cubicBezTo>
                    <a:cubicBezTo>
                      <a:pt x="30105" y="1528"/>
                      <a:pt x="30080" y="1524"/>
                      <a:pt x="30057" y="1524"/>
                    </a:cubicBezTo>
                    <a:cubicBezTo>
                      <a:pt x="29947" y="1524"/>
                      <a:pt x="29858" y="1600"/>
                      <a:pt x="29834" y="1704"/>
                    </a:cubicBezTo>
                    <a:cubicBezTo>
                      <a:pt x="29806" y="1845"/>
                      <a:pt x="29877" y="1971"/>
                      <a:pt x="30017" y="2000"/>
                    </a:cubicBezTo>
                    <a:cubicBezTo>
                      <a:pt x="31354" y="2323"/>
                      <a:pt x="32394" y="3251"/>
                      <a:pt x="32662" y="4363"/>
                    </a:cubicBezTo>
                    <a:cubicBezTo>
                      <a:pt x="32830" y="5080"/>
                      <a:pt x="32718" y="5882"/>
                      <a:pt x="32324" y="6613"/>
                    </a:cubicBezTo>
                    <a:cubicBezTo>
                      <a:pt x="31986" y="7260"/>
                      <a:pt x="31480" y="7837"/>
                      <a:pt x="30749" y="8414"/>
                    </a:cubicBezTo>
                    <a:cubicBezTo>
                      <a:pt x="29215" y="9609"/>
                      <a:pt x="27331" y="10270"/>
                      <a:pt x="25390" y="10298"/>
                    </a:cubicBezTo>
                    <a:lnTo>
                      <a:pt x="25361" y="10298"/>
                    </a:lnTo>
                    <a:cubicBezTo>
                      <a:pt x="25319" y="10298"/>
                      <a:pt x="25277" y="10284"/>
                      <a:pt x="25221" y="10284"/>
                    </a:cubicBezTo>
                    <a:lnTo>
                      <a:pt x="25122" y="10284"/>
                    </a:lnTo>
                    <a:cubicBezTo>
                      <a:pt x="26304" y="9933"/>
                      <a:pt x="27373" y="9567"/>
                      <a:pt x="28217" y="9258"/>
                    </a:cubicBezTo>
                    <a:cubicBezTo>
                      <a:pt x="29089" y="8934"/>
                      <a:pt x="30102" y="8540"/>
                      <a:pt x="30889" y="7795"/>
                    </a:cubicBezTo>
                    <a:cubicBezTo>
                      <a:pt x="30932" y="7753"/>
                      <a:pt x="30974" y="7710"/>
                      <a:pt x="31016" y="7668"/>
                    </a:cubicBezTo>
                    <a:cubicBezTo>
                      <a:pt x="31790" y="6866"/>
                      <a:pt x="32127" y="5826"/>
                      <a:pt x="31902" y="4911"/>
                    </a:cubicBezTo>
                    <a:cubicBezTo>
                      <a:pt x="31902" y="4897"/>
                      <a:pt x="31902" y="4897"/>
                      <a:pt x="31902" y="4897"/>
                    </a:cubicBezTo>
                    <a:cubicBezTo>
                      <a:pt x="31761" y="4306"/>
                      <a:pt x="31354" y="3786"/>
                      <a:pt x="30791" y="3491"/>
                    </a:cubicBezTo>
                    <a:cubicBezTo>
                      <a:pt x="30504" y="3339"/>
                      <a:pt x="30202" y="3263"/>
                      <a:pt x="29906" y="3263"/>
                    </a:cubicBezTo>
                    <a:cubicBezTo>
                      <a:pt x="29708" y="3263"/>
                      <a:pt x="29514" y="3296"/>
                      <a:pt x="29328" y="3364"/>
                    </a:cubicBezTo>
                    <a:cubicBezTo>
                      <a:pt x="29201" y="3406"/>
                      <a:pt x="29145" y="3547"/>
                      <a:pt x="29187" y="3673"/>
                    </a:cubicBezTo>
                    <a:cubicBezTo>
                      <a:pt x="29233" y="3775"/>
                      <a:pt x="29332" y="3840"/>
                      <a:pt x="29435" y="3840"/>
                    </a:cubicBezTo>
                    <a:cubicBezTo>
                      <a:pt x="29460" y="3840"/>
                      <a:pt x="29486" y="3836"/>
                      <a:pt x="29511" y="3828"/>
                    </a:cubicBezTo>
                    <a:cubicBezTo>
                      <a:pt x="29641" y="3777"/>
                      <a:pt x="29780" y="3751"/>
                      <a:pt x="29923" y="3751"/>
                    </a:cubicBezTo>
                    <a:cubicBezTo>
                      <a:pt x="30135" y="3751"/>
                      <a:pt x="30355" y="3809"/>
                      <a:pt x="30566" y="3927"/>
                    </a:cubicBezTo>
                    <a:cubicBezTo>
                      <a:pt x="30805" y="4053"/>
                      <a:pt x="31030" y="4250"/>
                      <a:pt x="31185" y="4475"/>
                    </a:cubicBezTo>
                    <a:cubicBezTo>
                      <a:pt x="30821" y="4649"/>
                      <a:pt x="30438" y="4740"/>
                      <a:pt x="30076" y="4740"/>
                    </a:cubicBezTo>
                    <a:cubicBezTo>
                      <a:pt x="29821" y="4740"/>
                      <a:pt x="29577" y="4695"/>
                      <a:pt x="29356" y="4602"/>
                    </a:cubicBezTo>
                    <a:cubicBezTo>
                      <a:pt x="28709" y="4335"/>
                      <a:pt x="28273" y="3645"/>
                      <a:pt x="28372" y="3026"/>
                    </a:cubicBezTo>
                    <a:cubicBezTo>
                      <a:pt x="28400" y="2900"/>
                      <a:pt x="28315" y="2773"/>
                      <a:pt x="28175" y="2745"/>
                    </a:cubicBezTo>
                    <a:cubicBezTo>
                      <a:pt x="28165" y="2744"/>
                      <a:pt x="28156" y="2744"/>
                      <a:pt x="28147" y="2744"/>
                    </a:cubicBezTo>
                    <a:cubicBezTo>
                      <a:pt x="28030" y="2744"/>
                      <a:pt x="27919" y="2826"/>
                      <a:pt x="27893" y="2956"/>
                    </a:cubicBezTo>
                    <a:cubicBezTo>
                      <a:pt x="27753" y="3800"/>
                      <a:pt x="28301" y="4700"/>
                      <a:pt x="29173" y="5052"/>
                    </a:cubicBezTo>
                    <a:cubicBezTo>
                      <a:pt x="29460" y="5171"/>
                      <a:pt x="29771" y="5230"/>
                      <a:pt x="30091" y="5230"/>
                    </a:cubicBezTo>
                    <a:cubicBezTo>
                      <a:pt x="30525" y="5230"/>
                      <a:pt x="30975" y="5122"/>
                      <a:pt x="31396" y="4911"/>
                    </a:cubicBezTo>
                    <a:cubicBezTo>
                      <a:pt x="31410" y="4925"/>
                      <a:pt x="31410" y="4939"/>
                      <a:pt x="31410" y="4953"/>
                    </a:cubicBezTo>
                    <a:cubicBezTo>
                      <a:pt x="31207" y="5739"/>
                      <a:pt x="30625" y="6094"/>
                      <a:pt x="30130" y="6094"/>
                    </a:cubicBezTo>
                    <a:cubicBezTo>
                      <a:pt x="30111" y="6094"/>
                      <a:pt x="30092" y="6094"/>
                      <a:pt x="30074" y="6093"/>
                    </a:cubicBezTo>
                    <a:cubicBezTo>
                      <a:pt x="28934" y="6051"/>
                      <a:pt x="27865" y="5108"/>
                      <a:pt x="27654" y="3955"/>
                    </a:cubicBezTo>
                    <a:cubicBezTo>
                      <a:pt x="27429" y="2815"/>
                      <a:pt x="28006" y="1549"/>
                      <a:pt x="29033" y="931"/>
                    </a:cubicBezTo>
                    <a:cubicBezTo>
                      <a:pt x="29516" y="633"/>
                      <a:pt x="30092" y="486"/>
                      <a:pt x="30674" y="486"/>
                    </a:cubicBezTo>
                    <a:close/>
                    <a:moveTo>
                      <a:pt x="46629" y="4363"/>
                    </a:moveTo>
                    <a:cubicBezTo>
                      <a:pt x="47093" y="4602"/>
                      <a:pt x="47487" y="4925"/>
                      <a:pt x="47797" y="5319"/>
                    </a:cubicBezTo>
                    <a:cubicBezTo>
                      <a:pt x="48978" y="6824"/>
                      <a:pt x="48978" y="9215"/>
                      <a:pt x="47811" y="10988"/>
                    </a:cubicBezTo>
                    <a:cubicBezTo>
                      <a:pt x="46770" y="12563"/>
                      <a:pt x="44899" y="13674"/>
                      <a:pt x="42677" y="14040"/>
                    </a:cubicBezTo>
                    <a:cubicBezTo>
                      <a:pt x="42522" y="14068"/>
                      <a:pt x="42353" y="14096"/>
                      <a:pt x="42184" y="14110"/>
                    </a:cubicBezTo>
                    <a:cubicBezTo>
                      <a:pt x="43774" y="13745"/>
                      <a:pt x="45152" y="13041"/>
                      <a:pt x="46179" y="12029"/>
                    </a:cubicBezTo>
                    <a:cubicBezTo>
                      <a:pt x="46221" y="12000"/>
                      <a:pt x="46263" y="11958"/>
                      <a:pt x="46292" y="11916"/>
                    </a:cubicBezTo>
                    <a:cubicBezTo>
                      <a:pt x="47445" y="10720"/>
                      <a:pt x="48092" y="9117"/>
                      <a:pt x="48022" y="7584"/>
                    </a:cubicBezTo>
                    <a:cubicBezTo>
                      <a:pt x="47965" y="6374"/>
                      <a:pt x="47445" y="5207"/>
                      <a:pt x="46629" y="4363"/>
                    </a:cubicBezTo>
                    <a:close/>
                    <a:moveTo>
                      <a:pt x="44760" y="3916"/>
                    </a:moveTo>
                    <a:cubicBezTo>
                      <a:pt x="44857" y="3916"/>
                      <a:pt x="44955" y="3920"/>
                      <a:pt x="45054" y="3927"/>
                    </a:cubicBezTo>
                    <a:cubicBezTo>
                      <a:pt x="45124" y="3927"/>
                      <a:pt x="45194" y="3941"/>
                      <a:pt x="45265" y="3941"/>
                    </a:cubicBezTo>
                    <a:cubicBezTo>
                      <a:pt x="46545" y="4602"/>
                      <a:pt x="47459" y="6065"/>
                      <a:pt x="47529" y="7598"/>
                    </a:cubicBezTo>
                    <a:cubicBezTo>
                      <a:pt x="47600" y="9047"/>
                      <a:pt x="46967" y="10580"/>
                      <a:pt x="45841" y="11691"/>
                    </a:cubicBezTo>
                    <a:cubicBezTo>
                      <a:pt x="44815" y="12690"/>
                      <a:pt x="43408" y="13393"/>
                      <a:pt x="41762" y="13702"/>
                    </a:cubicBezTo>
                    <a:cubicBezTo>
                      <a:pt x="41080" y="13836"/>
                      <a:pt x="40356" y="13903"/>
                      <a:pt x="39579" y="13903"/>
                    </a:cubicBezTo>
                    <a:cubicBezTo>
                      <a:pt x="38801" y="13903"/>
                      <a:pt x="37972" y="13836"/>
                      <a:pt x="37078" y="13702"/>
                    </a:cubicBezTo>
                    <a:cubicBezTo>
                      <a:pt x="37050" y="13702"/>
                      <a:pt x="37022" y="13702"/>
                      <a:pt x="36980" y="13716"/>
                    </a:cubicBezTo>
                    <a:cubicBezTo>
                      <a:pt x="36825" y="13674"/>
                      <a:pt x="36656" y="13646"/>
                      <a:pt x="36488" y="13604"/>
                    </a:cubicBezTo>
                    <a:cubicBezTo>
                      <a:pt x="36469" y="13600"/>
                      <a:pt x="36450" y="13598"/>
                      <a:pt x="36431" y="13598"/>
                    </a:cubicBezTo>
                    <a:cubicBezTo>
                      <a:pt x="36322" y="13598"/>
                      <a:pt x="36216" y="13665"/>
                      <a:pt x="36192" y="13773"/>
                    </a:cubicBezTo>
                    <a:cubicBezTo>
                      <a:pt x="36164" y="13913"/>
                      <a:pt x="36234" y="14040"/>
                      <a:pt x="36361" y="14068"/>
                    </a:cubicBezTo>
                    <a:cubicBezTo>
                      <a:pt x="36670" y="14153"/>
                      <a:pt x="36966" y="14279"/>
                      <a:pt x="37247" y="14420"/>
                    </a:cubicBezTo>
                    <a:cubicBezTo>
                      <a:pt x="37135" y="14413"/>
                      <a:pt x="37022" y="14409"/>
                      <a:pt x="36910" y="14409"/>
                    </a:cubicBezTo>
                    <a:cubicBezTo>
                      <a:pt x="36797" y="14409"/>
                      <a:pt x="36685" y="14413"/>
                      <a:pt x="36572" y="14420"/>
                    </a:cubicBezTo>
                    <a:cubicBezTo>
                      <a:pt x="36417" y="14434"/>
                      <a:pt x="36417" y="14659"/>
                      <a:pt x="36572" y="14659"/>
                    </a:cubicBezTo>
                    <a:cubicBezTo>
                      <a:pt x="36867" y="14659"/>
                      <a:pt x="37163" y="14659"/>
                      <a:pt x="37458" y="14687"/>
                    </a:cubicBezTo>
                    <a:cubicBezTo>
                      <a:pt x="37571" y="14701"/>
                      <a:pt x="37683" y="14715"/>
                      <a:pt x="37810" y="14729"/>
                    </a:cubicBezTo>
                    <a:cubicBezTo>
                      <a:pt x="37908" y="14800"/>
                      <a:pt x="38021" y="14856"/>
                      <a:pt x="38119" y="14940"/>
                    </a:cubicBezTo>
                    <a:cubicBezTo>
                      <a:pt x="38077" y="14926"/>
                      <a:pt x="38035" y="14912"/>
                      <a:pt x="37993" y="14912"/>
                    </a:cubicBezTo>
                    <a:cubicBezTo>
                      <a:pt x="37829" y="14893"/>
                      <a:pt x="37666" y="14882"/>
                      <a:pt x="37503" y="14882"/>
                    </a:cubicBezTo>
                    <a:cubicBezTo>
                      <a:pt x="37315" y="14882"/>
                      <a:pt x="37126" y="14896"/>
                      <a:pt x="36938" y="14926"/>
                    </a:cubicBezTo>
                    <a:cubicBezTo>
                      <a:pt x="36815" y="14940"/>
                      <a:pt x="36851" y="15152"/>
                      <a:pt x="36969" y="15152"/>
                    </a:cubicBezTo>
                    <a:cubicBezTo>
                      <a:pt x="36972" y="15152"/>
                      <a:pt x="36976" y="15152"/>
                      <a:pt x="36980" y="15151"/>
                    </a:cubicBezTo>
                    <a:cubicBezTo>
                      <a:pt x="37056" y="15148"/>
                      <a:pt x="37133" y="15146"/>
                      <a:pt x="37209" y="15146"/>
                    </a:cubicBezTo>
                    <a:cubicBezTo>
                      <a:pt x="37456" y="15146"/>
                      <a:pt x="37703" y="15164"/>
                      <a:pt x="37950" y="15207"/>
                    </a:cubicBezTo>
                    <a:cubicBezTo>
                      <a:pt x="38105" y="15236"/>
                      <a:pt x="38274" y="15278"/>
                      <a:pt x="38429" y="15320"/>
                    </a:cubicBezTo>
                    <a:cubicBezTo>
                      <a:pt x="38555" y="15362"/>
                      <a:pt x="38668" y="15418"/>
                      <a:pt x="38794" y="15461"/>
                    </a:cubicBezTo>
                    <a:cubicBezTo>
                      <a:pt x="38921" y="15559"/>
                      <a:pt x="39048" y="15672"/>
                      <a:pt x="39160" y="15784"/>
                    </a:cubicBezTo>
                    <a:cubicBezTo>
                      <a:pt x="38806" y="15670"/>
                      <a:pt x="38428" y="15613"/>
                      <a:pt x="38039" y="15613"/>
                    </a:cubicBezTo>
                    <a:cubicBezTo>
                      <a:pt x="37995" y="15613"/>
                      <a:pt x="37952" y="15614"/>
                      <a:pt x="37908" y="15615"/>
                    </a:cubicBezTo>
                    <a:cubicBezTo>
                      <a:pt x="37782" y="15615"/>
                      <a:pt x="37782" y="15826"/>
                      <a:pt x="37922" y="15826"/>
                    </a:cubicBezTo>
                    <a:cubicBezTo>
                      <a:pt x="38541" y="15840"/>
                      <a:pt x="39160" y="16009"/>
                      <a:pt x="39709" y="16305"/>
                    </a:cubicBezTo>
                    <a:cubicBezTo>
                      <a:pt x="39793" y="16389"/>
                      <a:pt x="39877" y="16487"/>
                      <a:pt x="39962" y="16558"/>
                    </a:cubicBezTo>
                    <a:lnTo>
                      <a:pt x="39948" y="16558"/>
                    </a:lnTo>
                    <a:cubicBezTo>
                      <a:pt x="39652" y="16445"/>
                      <a:pt x="39343" y="16361"/>
                      <a:pt x="39034" y="16319"/>
                    </a:cubicBezTo>
                    <a:cubicBezTo>
                      <a:pt x="39024" y="16317"/>
                      <a:pt x="39015" y="16316"/>
                      <a:pt x="39007" y="16316"/>
                    </a:cubicBezTo>
                    <a:cubicBezTo>
                      <a:pt x="38859" y="16316"/>
                      <a:pt x="38817" y="16531"/>
                      <a:pt x="38963" y="16558"/>
                    </a:cubicBezTo>
                    <a:cubicBezTo>
                      <a:pt x="39273" y="16628"/>
                      <a:pt x="39568" y="16713"/>
                      <a:pt x="39849" y="16825"/>
                    </a:cubicBezTo>
                    <a:cubicBezTo>
                      <a:pt x="39990" y="16881"/>
                      <a:pt x="40131" y="16938"/>
                      <a:pt x="40271" y="17008"/>
                    </a:cubicBezTo>
                    <a:cubicBezTo>
                      <a:pt x="40328" y="17036"/>
                      <a:pt x="40398" y="17078"/>
                      <a:pt x="40454" y="17106"/>
                    </a:cubicBezTo>
                    <a:cubicBezTo>
                      <a:pt x="40932" y="17669"/>
                      <a:pt x="41368" y="18274"/>
                      <a:pt x="41790" y="18879"/>
                    </a:cubicBezTo>
                    <a:cubicBezTo>
                      <a:pt x="40215" y="17528"/>
                      <a:pt x="38485" y="16347"/>
                      <a:pt x="36642" y="15376"/>
                    </a:cubicBezTo>
                    <a:cubicBezTo>
                      <a:pt x="36605" y="15360"/>
                      <a:pt x="36567" y="15352"/>
                      <a:pt x="36530" y="15352"/>
                    </a:cubicBezTo>
                    <a:cubicBezTo>
                      <a:pt x="36440" y="15352"/>
                      <a:pt x="36355" y="15399"/>
                      <a:pt x="36305" y="15489"/>
                    </a:cubicBezTo>
                    <a:cubicBezTo>
                      <a:pt x="36248" y="15601"/>
                      <a:pt x="36291" y="15756"/>
                      <a:pt x="36417" y="15812"/>
                    </a:cubicBezTo>
                    <a:cubicBezTo>
                      <a:pt x="38344" y="16825"/>
                      <a:pt x="40131" y="18063"/>
                      <a:pt x="41748" y="19498"/>
                    </a:cubicBezTo>
                    <a:lnTo>
                      <a:pt x="40426" y="18963"/>
                    </a:lnTo>
                    <a:cubicBezTo>
                      <a:pt x="40398" y="18935"/>
                      <a:pt x="40356" y="18921"/>
                      <a:pt x="40342" y="18907"/>
                    </a:cubicBezTo>
                    <a:cubicBezTo>
                      <a:pt x="40187" y="18794"/>
                      <a:pt x="40032" y="18682"/>
                      <a:pt x="39877" y="18555"/>
                    </a:cubicBezTo>
                    <a:cubicBezTo>
                      <a:pt x="39582" y="18330"/>
                      <a:pt x="39315" y="18077"/>
                      <a:pt x="39062" y="17810"/>
                    </a:cubicBezTo>
                    <a:cubicBezTo>
                      <a:pt x="39037" y="17782"/>
                      <a:pt x="39011" y="17770"/>
                      <a:pt x="38987" y="17770"/>
                    </a:cubicBezTo>
                    <a:cubicBezTo>
                      <a:pt x="38913" y="17770"/>
                      <a:pt x="38858" y="17876"/>
                      <a:pt x="38921" y="17950"/>
                    </a:cubicBezTo>
                    <a:cubicBezTo>
                      <a:pt x="39104" y="18175"/>
                      <a:pt x="39301" y="18386"/>
                      <a:pt x="39498" y="18597"/>
                    </a:cubicBezTo>
                    <a:lnTo>
                      <a:pt x="38893" y="18358"/>
                    </a:lnTo>
                    <a:cubicBezTo>
                      <a:pt x="38794" y="18232"/>
                      <a:pt x="38696" y="18119"/>
                      <a:pt x="38597" y="17993"/>
                    </a:cubicBezTo>
                    <a:cubicBezTo>
                      <a:pt x="38386" y="17725"/>
                      <a:pt x="38204" y="17444"/>
                      <a:pt x="38049" y="17135"/>
                    </a:cubicBezTo>
                    <a:cubicBezTo>
                      <a:pt x="38027" y="17092"/>
                      <a:pt x="37993" y="17074"/>
                      <a:pt x="37957" y="17074"/>
                    </a:cubicBezTo>
                    <a:cubicBezTo>
                      <a:pt x="37876" y="17074"/>
                      <a:pt x="37789" y="17168"/>
                      <a:pt x="37838" y="17275"/>
                    </a:cubicBezTo>
                    <a:cubicBezTo>
                      <a:pt x="37965" y="17571"/>
                      <a:pt x="38133" y="17852"/>
                      <a:pt x="38330" y="18119"/>
                    </a:cubicBezTo>
                    <a:lnTo>
                      <a:pt x="37289" y="17711"/>
                    </a:lnTo>
                    <a:cubicBezTo>
                      <a:pt x="37252" y="17695"/>
                      <a:pt x="37216" y="17687"/>
                      <a:pt x="37180" y="17687"/>
                    </a:cubicBezTo>
                    <a:cubicBezTo>
                      <a:pt x="37121" y="17687"/>
                      <a:pt x="37066" y="17709"/>
                      <a:pt x="37022" y="17753"/>
                    </a:cubicBezTo>
                    <a:cubicBezTo>
                      <a:pt x="37022" y="17753"/>
                      <a:pt x="37022" y="17753"/>
                      <a:pt x="37022" y="17767"/>
                    </a:cubicBezTo>
                    <a:cubicBezTo>
                      <a:pt x="36952" y="17824"/>
                      <a:pt x="36924" y="17922"/>
                      <a:pt x="36966" y="18021"/>
                    </a:cubicBezTo>
                    <a:cubicBezTo>
                      <a:pt x="37233" y="18724"/>
                      <a:pt x="37683" y="20145"/>
                      <a:pt x="37725" y="21706"/>
                    </a:cubicBezTo>
                    <a:cubicBezTo>
                      <a:pt x="37486" y="20764"/>
                      <a:pt x="37064" y="19849"/>
                      <a:pt x="36502" y="19062"/>
                    </a:cubicBezTo>
                    <a:cubicBezTo>
                      <a:pt x="36452" y="19003"/>
                      <a:pt x="36377" y="18969"/>
                      <a:pt x="36303" y="18969"/>
                    </a:cubicBezTo>
                    <a:cubicBezTo>
                      <a:pt x="36253" y="18969"/>
                      <a:pt x="36204" y="18985"/>
                      <a:pt x="36164" y="19019"/>
                    </a:cubicBezTo>
                    <a:cubicBezTo>
                      <a:pt x="36052" y="19090"/>
                      <a:pt x="36023" y="19244"/>
                      <a:pt x="36108" y="19357"/>
                    </a:cubicBezTo>
                    <a:cubicBezTo>
                      <a:pt x="36797" y="20327"/>
                      <a:pt x="37261" y="21481"/>
                      <a:pt x="37416" y="22676"/>
                    </a:cubicBezTo>
                    <a:cubicBezTo>
                      <a:pt x="36910" y="21593"/>
                      <a:pt x="36023" y="20567"/>
                      <a:pt x="35292" y="19793"/>
                    </a:cubicBezTo>
                    <a:cubicBezTo>
                      <a:pt x="35194" y="17796"/>
                      <a:pt x="34392" y="15855"/>
                      <a:pt x="32957" y="14209"/>
                    </a:cubicBezTo>
                    <a:cubicBezTo>
                      <a:pt x="32493" y="13674"/>
                      <a:pt x="31958" y="13182"/>
                      <a:pt x="31382" y="12732"/>
                    </a:cubicBezTo>
                    <a:lnTo>
                      <a:pt x="31382" y="12732"/>
                    </a:lnTo>
                    <a:cubicBezTo>
                      <a:pt x="32155" y="13055"/>
                      <a:pt x="32943" y="13337"/>
                      <a:pt x="33745" y="13548"/>
                    </a:cubicBezTo>
                    <a:cubicBezTo>
                      <a:pt x="33770" y="13554"/>
                      <a:pt x="33793" y="13558"/>
                      <a:pt x="33816" y="13558"/>
                    </a:cubicBezTo>
                    <a:cubicBezTo>
                      <a:pt x="34070" y="13558"/>
                      <a:pt x="34142" y="13147"/>
                      <a:pt x="33857" y="13069"/>
                    </a:cubicBezTo>
                    <a:cubicBezTo>
                      <a:pt x="32634" y="12746"/>
                      <a:pt x="31452" y="12282"/>
                      <a:pt x="30327" y="11691"/>
                    </a:cubicBezTo>
                    <a:lnTo>
                      <a:pt x="30327" y="11691"/>
                    </a:lnTo>
                    <a:cubicBezTo>
                      <a:pt x="30791" y="11775"/>
                      <a:pt x="31255" y="11874"/>
                      <a:pt x="31705" y="11958"/>
                    </a:cubicBezTo>
                    <a:cubicBezTo>
                      <a:pt x="32591" y="12127"/>
                      <a:pt x="33435" y="12296"/>
                      <a:pt x="34237" y="12436"/>
                    </a:cubicBezTo>
                    <a:cubicBezTo>
                      <a:pt x="35644" y="12692"/>
                      <a:pt x="36944" y="12820"/>
                      <a:pt x="38145" y="12820"/>
                    </a:cubicBezTo>
                    <a:cubicBezTo>
                      <a:pt x="40448" y="12820"/>
                      <a:pt x="42385" y="12348"/>
                      <a:pt x="44013" y="11396"/>
                    </a:cubicBezTo>
                    <a:cubicBezTo>
                      <a:pt x="44561" y="11072"/>
                      <a:pt x="45026" y="10720"/>
                      <a:pt x="45391" y="10341"/>
                    </a:cubicBezTo>
                    <a:cubicBezTo>
                      <a:pt x="45687" y="10045"/>
                      <a:pt x="45912" y="9722"/>
                      <a:pt x="46095" y="9398"/>
                    </a:cubicBezTo>
                    <a:cubicBezTo>
                      <a:pt x="46601" y="8428"/>
                      <a:pt x="46615" y="7316"/>
                      <a:pt x="46123" y="6487"/>
                    </a:cubicBezTo>
                    <a:cubicBezTo>
                      <a:pt x="46076" y="6412"/>
                      <a:pt x="45991" y="6368"/>
                      <a:pt x="45907" y="6368"/>
                    </a:cubicBezTo>
                    <a:cubicBezTo>
                      <a:pt x="45865" y="6368"/>
                      <a:pt x="45823" y="6379"/>
                      <a:pt x="45785" y="6402"/>
                    </a:cubicBezTo>
                    <a:cubicBezTo>
                      <a:pt x="45673" y="6473"/>
                      <a:pt x="45630" y="6627"/>
                      <a:pt x="45701" y="6740"/>
                    </a:cubicBezTo>
                    <a:cubicBezTo>
                      <a:pt x="45884" y="7035"/>
                      <a:pt x="45968" y="7387"/>
                      <a:pt x="45982" y="7767"/>
                    </a:cubicBezTo>
                    <a:cubicBezTo>
                      <a:pt x="45926" y="7823"/>
                      <a:pt x="45870" y="7865"/>
                      <a:pt x="45813" y="7921"/>
                    </a:cubicBezTo>
                    <a:lnTo>
                      <a:pt x="45560" y="7921"/>
                    </a:lnTo>
                    <a:cubicBezTo>
                      <a:pt x="45434" y="7921"/>
                      <a:pt x="45321" y="7893"/>
                      <a:pt x="45208" y="7837"/>
                    </a:cubicBezTo>
                    <a:cubicBezTo>
                      <a:pt x="44969" y="7738"/>
                      <a:pt x="44758" y="7584"/>
                      <a:pt x="44576" y="7387"/>
                    </a:cubicBezTo>
                    <a:cubicBezTo>
                      <a:pt x="44554" y="7366"/>
                      <a:pt x="44526" y="7355"/>
                      <a:pt x="44498" y="7355"/>
                    </a:cubicBezTo>
                    <a:cubicBezTo>
                      <a:pt x="44470" y="7355"/>
                      <a:pt x="44442" y="7366"/>
                      <a:pt x="44421" y="7387"/>
                    </a:cubicBezTo>
                    <a:cubicBezTo>
                      <a:pt x="44379" y="7429"/>
                      <a:pt x="44393" y="7499"/>
                      <a:pt x="44421" y="7542"/>
                    </a:cubicBezTo>
                    <a:cubicBezTo>
                      <a:pt x="44604" y="7767"/>
                      <a:pt x="44843" y="7949"/>
                      <a:pt x="45110" y="8062"/>
                    </a:cubicBezTo>
                    <a:cubicBezTo>
                      <a:pt x="45223" y="8118"/>
                      <a:pt x="45335" y="8146"/>
                      <a:pt x="45448" y="8189"/>
                    </a:cubicBezTo>
                    <a:cubicBezTo>
                      <a:pt x="45335" y="8259"/>
                      <a:pt x="45223" y="8329"/>
                      <a:pt x="45110" y="8386"/>
                    </a:cubicBezTo>
                    <a:cubicBezTo>
                      <a:pt x="45026" y="8357"/>
                      <a:pt x="44955" y="8315"/>
                      <a:pt x="44885" y="8273"/>
                    </a:cubicBezTo>
                    <a:cubicBezTo>
                      <a:pt x="44730" y="8189"/>
                      <a:pt x="44590" y="8090"/>
                      <a:pt x="44463" y="7978"/>
                    </a:cubicBezTo>
                    <a:cubicBezTo>
                      <a:pt x="44210" y="7710"/>
                      <a:pt x="43985" y="7429"/>
                      <a:pt x="43886" y="7063"/>
                    </a:cubicBezTo>
                    <a:cubicBezTo>
                      <a:pt x="43875" y="7024"/>
                      <a:pt x="43846" y="7007"/>
                      <a:pt x="43816" y="7007"/>
                    </a:cubicBezTo>
                    <a:cubicBezTo>
                      <a:pt x="43771" y="7007"/>
                      <a:pt x="43723" y="7046"/>
                      <a:pt x="43732" y="7106"/>
                    </a:cubicBezTo>
                    <a:cubicBezTo>
                      <a:pt x="43802" y="7513"/>
                      <a:pt x="43971" y="7907"/>
                      <a:pt x="44252" y="8203"/>
                    </a:cubicBezTo>
                    <a:cubicBezTo>
                      <a:pt x="44379" y="8329"/>
                      <a:pt x="44533" y="8456"/>
                      <a:pt x="44688" y="8554"/>
                    </a:cubicBezTo>
                    <a:cubicBezTo>
                      <a:pt x="44604" y="8582"/>
                      <a:pt x="44505" y="8611"/>
                      <a:pt x="44407" y="8625"/>
                    </a:cubicBezTo>
                    <a:cubicBezTo>
                      <a:pt x="44336" y="8596"/>
                      <a:pt x="44266" y="8582"/>
                      <a:pt x="44210" y="8540"/>
                    </a:cubicBezTo>
                    <a:cubicBezTo>
                      <a:pt x="44097" y="8484"/>
                      <a:pt x="43985" y="8414"/>
                      <a:pt x="43886" y="8329"/>
                    </a:cubicBezTo>
                    <a:cubicBezTo>
                      <a:pt x="43703" y="8175"/>
                      <a:pt x="43549" y="7992"/>
                      <a:pt x="43422" y="7781"/>
                    </a:cubicBezTo>
                    <a:cubicBezTo>
                      <a:pt x="43197" y="7387"/>
                      <a:pt x="43113" y="6923"/>
                      <a:pt x="43197" y="6473"/>
                    </a:cubicBezTo>
                    <a:cubicBezTo>
                      <a:pt x="43205" y="6391"/>
                      <a:pt x="43138" y="6338"/>
                      <a:pt x="43074" y="6338"/>
                    </a:cubicBezTo>
                    <a:cubicBezTo>
                      <a:pt x="43028" y="6338"/>
                      <a:pt x="42984" y="6365"/>
                      <a:pt x="42972" y="6430"/>
                    </a:cubicBezTo>
                    <a:cubicBezTo>
                      <a:pt x="42874" y="6923"/>
                      <a:pt x="42944" y="7443"/>
                      <a:pt x="43183" y="7907"/>
                    </a:cubicBezTo>
                    <a:cubicBezTo>
                      <a:pt x="43310" y="8160"/>
                      <a:pt x="43492" y="8386"/>
                      <a:pt x="43717" y="8568"/>
                    </a:cubicBezTo>
                    <a:cubicBezTo>
                      <a:pt x="43760" y="8611"/>
                      <a:pt x="43816" y="8639"/>
                      <a:pt x="43872" y="8681"/>
                    </a:cubicBezTo>
                    <a:cubicBezTo>
                      <a:pt x="43760" y="8681"/>
                      <a:pt x="43647" y="8667"/>
                      <a:pt x="43535" y="8653"/>
                    </a:cubicBezTo>
                    <a:cubicBezTo>
                      <a:pt x="43450" y="8582"/>
                      <a:pt x="43352" y="8526"/>
                      <a:pt x="43267" y="8456"/>
                    </a:cubicBezTo>
                    <a:cubicBezTo>
                      <a:pt x="43155" y="8357"/>
                      <a:pt x="43042" y="8245"/>
                      <a:pt x="42944" y="8118"/>
                    </a:cubicBezTo>
                    <a:cubicBezTo>
                      <a:pt x="42761" y="7879"/>
                      <a:pt x="42620" y="7598"/>
                      <a:pt x="42564" y="7302"/>
                    </a:cubicBezTo>
                    <a:cubicBezTo>
                      <a:pt x="42423" y="6712"/>
                      <a:pt x="42564" y="6051"/>
                      <a:pt x="42930" y="5572"/>
                    </a:cubicBezTo>
                    <a:cubicBezTo>
                      <a:pt x="42972" y="5499"/>
                      <a:pt x="42920" y="5410"/>
                      <a:pt x="42856" y="5410"/>
                    </a:cubicBezTo>
                    <a:cubicBezTo>
                      <a:pt x="42834" y="5410"/>
                      <a:pt x="42811" y="5421"/>
                      <a:pt x="42789" y="5446"/>
                    </a:cubicBezTo>
                    <a:cubicBezTo>
                      <a:pt x="42339" y="5966"/>
                      <a:pt x="42142" y="6655"/>
                      <a:pt x="42269" y="7345"/>
                    </a:cubicBezTo>
                    <a:cubicBezTo>
                      <a:pt x="42339" y="7696"/>
                      <a:pt x="42494" y="8020"/>
                      <a:pt x="42719" y="8301"/>
                    </a:cubicBezTo>
                    <a:cubicBezTo>
                      <a:pt x="42747" y="8343"/>
                      <a:pt x="42789" y="8386"/>
                      <a:pt x="42831" y="8428"/>
                    </a:cubicBezTo>
                    <a:cubicBezTo>
                      <a:pt x="42536" y="8273"/>
                      <a:pt x="42283" y="8076"/>
                      <a:pt x="42100" y="7837"/>
                    </a:cubicBezTo>
                    <a:cubicBezTo>
                      <a:pt x="41411" y="6866"/>
                      <a:pt x="41790" y="5488"/>
                      <a:pt x="42564" y="4742"/>
                    </a:cubicBezTo>
                    <a:cubicBezTo>
                      <a:pt x="43121" y="4198"/>
                      <a:pt x="43894" y="3916"/>
                      <a:pt x="44760" y="3916"/>
                    </a:cubicBezTo>
                    <a:close/>
                    <a:moveTo>
                      <a:pt x="5891" y="28385"/>
                    </a:moveTo>
                    <a:cubicBezTo>
                      <a:pt x="7130" y="28385"/>
                      <a:pt x="8462" y="28742"/>
                      <a:pt x="9762" y="29428"/>
                    </a:cubicBezTo>
                    <a:cubicBezTo>
                      <a:pt x="11844" y="30539"/>
                      <a:pt x="13546" y="32284"/>
                      <a:pt x="14601" y="34393"/>
                    </a:cubicBezTo>
                    <a:cubicBezTo>
                      <a:pt x="14320" y="33943"/>
                      <a:pt x="13954" y="33521"/>
                      <a:pt x="13602" y="33113"/>
                    </a:cubicBezTo>
                    <a:cubicBezTo>
                      <a:pt x="13194" y="32635"/>
                      <a:pt x="12744" y="32171"/>
                      <a:pt x="12294" y="31721"/>
                    </a:cubicBezTo>
                    <a:cubicBezTo>
                      <a:pt x="10859" y="30342"/>
                      <a:pt x="9115" y="29161"/>
                      <a:pt x="7104" y="28795"/>
                    </a:cubicBezTo>
                    <a:cubicBezTo>
                      <a:pt x="6720" y="28726"/>
                      <a:pt x="6334" y="28691"/>
                      <a:pt x="5951" y="28691"/>
                    </a:cubicBezTo>
                    <a:cubicBezTo>
                      <a:pt x="4619" y="28691"/>
                      <a:pt x="3323" y="29119"/>
                      <a:pt x="2307" y="30047"/>
                    </a:cubicBezTo>
                    <a:cubicBezTo>
                      <a:pt x="2240" y="30103"/>
                      <a:pt x="2297" y="30176"/>
                      <a:pt x="2366" y="30176"/>
                    </a:cubicBezTo>
                    <a:cubicBezTo>
                      <a:pt x="2384" y="30176"/>
                      <a:pt x="2402" y="30171"/>
                      <a:pt x="2420" y="30160"/>
                    </a:cubicBezTo>
                    <a:cubicBezTo>
                      <a:pt x="3179" y="29555"/>
                      <a:pt x="4178" y="29203"/>
                      <a:pt x="5135" y="29076"/>
                    </a:cubicBezTo>
                    <a:cubicBezTo>
                      <a:pt x="5390" y="29043"/>
                      <a:pt x="5644" y="29027"/>
                      <a:pt x="5897" y="29027"/>
                    </a:cubicBezTo>
                    <a:cubicBezTo>
                      <a:pt x="7445" y="29027"/>
                      <a:pt x="8945" y="29629"/>
                      <a:pt x="10226" y="30511"/>
                    </a:cubicBezTo>
                    <a:cubicBezTo>
                      <a:pt x="11056" y="31074"/>
                      <a:pt x="11802" y="31735"/>
                      <a:pt x="12491" y="32466"/>
                    </a:cubicBezTo>
                    <a:cubicBezTo>
                      <a:pt x="12857" y="32832"/>
                      <a:pt x="13208" y="33212"/>
                      <a:pt x="13560" y="33606"/>
                    </a:cubicBezTo>
                    <a:cubicBezTo>
                      <a:pt x="13898" y="33985"/>
                      <a:pt x="14235" y="34407"/>
                      <a:pt x="14643" y="34703"/>
                    </a:cubicBezTo>
                    <a:cubicBezTo>
                      <a:pt x="14659" y="34718"/>
                      <a:pt x="14674" y="34724"/>
                      <a:pt x="14688" y="34724"/>
                    </a:cubicBezTo>
                    <a:cubicBezTo>
                      <a:pt x="14713" y="34724"/>
                      <a:pt x="14733" y="34707"/>
                      <a:pt x="14742" y="34689"/>
                    </a:cubicBezTo>
                    <a:cubicBezTo>
                      <a:pt x="14756" y="34731"/>
                      <a:pt x="14784" y="34759"/>
                      <a:pt x="14798" y="34801"/>
                    </a:cubicBezTo>
                    <a:cubicBezTo>
                      <a:pt x="14798" y="34815"/>
                      <a:pt x="14798" y="34815"/>
                      <a:pt x="14798" y="34829"/>
                    </a:cubicBezTo>
                    <a:cubicBezTo>
                      <a:pt x="14840" y="34886"/>
                      <a:pt x="14868" y="34956"/>
                      <a:pt x="14910" y="35026"/>
                    </a:cubicBezTo>
                    <a:cubicBezTo>
                      <a:pt x="14910" y="35054"/>
                      <a:pt x="14924" y="35083"/>
                      <a:pt x="14924" y="35125"/>
                    </a:cubicBezTo>
                    <a:cubicBezTo>
                      <a:pt x="14221" y="34337"/>
                      <a:pt x="13504" y="33564"/>
                      <a:pt x="12688" y="32888"/>
                    </a:cubicBezTo>
                    <a:cubicBezTo>
                      <a:pt x="11774" y="32143"/>
                      <a:pt x="10803" y="31454"/>
                      <a:pt x="9776" y="30863"/>
                    </a:cubicBezTo>
                    <a:cubicBezTo>
                      <a:pt x="8584" y="30165"/>
                      <a:pt x="7204" y="29567"/>
                      <a:pt x="5826" y="29567"/>
                    </a:cubicBezTo>
                    <a:cubicBezTo>
                      <a:pt x="5205" y="29567"/>
                      <a:pt x="4584" y="29688"/>
                      <a:pt x="3981" y="29977"/>
                    </a:cubicBezTo>
                    <a:cubicBezTo>
                      <a:pt x="3871" y="30026"/>
                      <a:pt x="3942" y="30170"/>
                      <a:pt x="4045" y="30170"/>
                    </a:cubicBezTo>
                    <a:cubicBezTo>
                      <a:pt x="4061" y="30170"/>
                      <a:pt x="4077" y="30167"/>
                      <a:pt x="4094" y="30160"/>
                    </a:cubicBezTo>
                    <a:cubicBezTo>
                      <a:pt x="4617" y="29922"/>
                      <a:pt x="5150" y="29822"/>
                      <a:pt x="5683" y="29822"/>
                    </a:cubicBezTo>
                    <a:cubicBezTo>
                      <a:pt x="7168" y="29822"/>
                      <a:pt x="8646" y="30603"/>
                      <a:pt x="9889" y="31369"/>
                    </a:cubicBezTo>
                    <a:cubicBezTo>
                      <a:pt x="10859" y="31974"/>
                      <a:pt x="11774" y="32635"/>
                      <a:pt x="12646" y="33353"/>
                    </a:cubicBezTo>
                    <a:cubicBezTo>
                      <a:pt x="13462" y="34014"/>
                      <a:pt x="14249" y="34689"/>
                      <a:pt x="14967" y="35434"/>
                    </a:cubicBezTo>
                    <a:cubicBezTo>
                      <a:pt x="14995" y="35659"/>
                      <a:pt x="15023" y="35884"/>
                      <a:pt x="15037" y="36109"/>
                    </a:cubicBezTo>
                    <a:cubicBezTo>
                      <a:pt x="15051" y="36278"/>
                      <a:pt x="15051" y="36447"/>
                      <a:pt x="15051" y="36616"/>
                    </a:cubicBezTo>
                    <a:cubicBezTo>
                      <a:pt x="14643" y="35969"/>
                      <a:pt x="14123" y="35364"/>
                      <a:pt x="13630" y="34801"/>
                    </a:cubicBezTo>
                    <a:cubicBezTo>
                      <a:pt x="12927" y="34028"/>
                      <a:pt x="12168" y="33324"/>
                      <a:pt x="11338" y="32705"/>
                    </a:cubicBezTo>
                    <a:cubicBezTo>
                      <a:pt x="9706" y="31482"/>
                      <a:pt x="7835" y="30539"/>
                      <a:pt x="5838" y="30103"/>
                    </a:cubicBezTo>
                    <a:cubicBezTo>
                      <a:pt x="5833" y="30102"/>
                      <a:pt x="5828" y="30102"/>
                      <a:pt x="5824" y="30102"/>
                    </a:cubicBezTo>
                    <a:cubicBezTo>
                      <a:pt x="5752" y="30102"/>
                      <a:pt x="5744" y="30203"/>
                      <a:pt x="5810" y="30230"/>
                    </a:cubicBezTo>
                    <a:cubicBezTo>
                      <a:pt x="7751" y="30849"/>
                      <a:pt x="9579" y="31749"/>
                      <a:pt x="11197" y="33001"/>
                    </a:cubicBezTo>
                    <a:cubicBezTo>
                      <a:pt x="11985" y="33592"/>
                      <a:pt x="12716" y="34267"/>
                      <a:pt x="13377" y="34998"/>
                    </a:cubicBezTo>
                    <a:cubicBezTo>
                      <a:pt x="14010" y="35687"/>
                      <a:pt x="14517" y="36447"/>
                      <a:pt x="15037" y="37221"/>
                    </a:cubicBezTo>
                    <a:cubicBezTo>
                      <a:pt x="15009" y="37755"/>
                      <a:pt x="14910" y="38304"/>
                      <a:pt x="14784" y="38824"/>
                    </a:cubicBezTo>
                    <a:cubicBezTo>
                      <a:pt x="14066" y="36461"/>
                      <a:pt x="12252" y="34182"/>
                      <a:pt x="9804" y="32579"/>
                    </a:cubicBezTo>
                    <a:cubicBezTo>
                      <a:pt x="8770" y="31913"/>
                      <a:pt x="7385" y="31143"/>
                      <a:pt x="5975" y="31143"/>
                    </a:cubicBezTo>
                    <a:cubicBezTo>
                      <a:pt x="5449" y="31143"/>
                      <a:pt x="4919" y="31250"/>
                      <a:pt x="4403" y="31510"/>
                    </a:cubicBezTo>
                    <a:cubicBezTo>
                      <a:pt x="4206" y="31594"/>
                      <a:pt x="4009" y="31693"/>
                      <a:pt x="3826" y="31805"/>
                    </a:cubicBezTo>
                    <a:cubicBezTo>
                      <a:pt x="3193" y="32227"/>
                      <a:pt x="2800" y="32860"/>
                      <a:pt x="2729" y="33549"/>
                    </a:cubicBezTo>
                    <a:cubicBezTo>
                      <a:pt x="2729" y="33676"/>
                      <a:pt x="2828" y="33803"/>
                      <a:pt x="2954" y="33803"/>
                    </a:cubicBezTo>
                    <a:cubicBezTo>
                      <a:pt x="2963" y="33804"/>
                      <a:pt x="2972" y="33804"/>
                      <a:pt x="2981" y="33804"/>
                    </a:cubicBezTo>
                    <a:cubicBezTo>
                      <a:pt x="3109" y="33804"/>
                      <a:pt x="3208" y="33710"/>
                      <a:pt x="3222" y="33592"/>
                    </a:cubicBezTo>
                    <a:cubicBezTo>
                      <a:pt x="3278" y="33057"/>
                      <a:pt x="3587" y="32551"/>
                      <a:pt x="4094" y="32213"/>
                    </a:cubicBezTo>
                    <a:cubicBezTo>
                      <a:pt x="4475" y="31959"/>
                      <a:pt x="4911" y="31827"/>
                      <a:pt x="5330" y="31827"/>
                    </a:cubicBezTo>
                    <a:cubicBezTo>
                      <a:pt x="5514" y="31827"/>
                      <a:pt x="5695" y="31852"/>
                      <a:pt x="5866" y="31904"/>
                    </a:cubicBezTo>
                    <a:cubicBezTo>
                      <a:pt x="6133" y="31988"/>
                      <a:pt x="6372" y="32129"/>
                      <a:pt x="6583" y="32298"/>
                    </a:cubicBezTo>
                    <a:cubicBezTo>
                      <a:pt x="6555" y="32424"/>
                      <a:pt x="6569" y="32565"/>
                      <a:pt x="6541" y="32691"/>
                    </a:cubicBezTo>
                    <a:cubicBezTo>
                      <a:pt x="6513" y="32832"/>
                      <a:pt x="6457" y="32973"/>
                      <a:pt x="6386" y="33099"/>
                    </a:cubicBezTo>
                    <a:cubicBezTo>
                      <a:pt x="6316" y="33226"/>
                      <a:pt x="6232" y="33353"/>
                      <a:pt x="6119" y="33465"/>
                    </a:cubicBezTo>
                    <a:cubicBezTo>
                      <a:pt x="6077" y="33521"/>
                      <a:pt x="6021" y="33564"/>
                      <a:pt x="5964" y="33620"/>
                    </a:cubicBezTo>
                    <a:cubicBezTo>
                      <a:pt x="5908" y="33676"/>
                      <a:pt x="5866" y="33732"/>
                      <a:pt x="5810" y="33789"/>
                    </a:cubicBezTo>
                    <a:cubicBezTo>
                      <a:pt x="5753" y="33831"/>
                      <a:pt x="5810" y="33887"/>
                      <a:pt x="5866" y="33887"/>
                    </a:cubicBezTo>
                    <a:cubicBezTo>
                      <a:pt x="5950" y="33859"/>
                      <a:pt x="6035" y="33845"/>
                      <a:pt x="6119" y="33817"/>
                    </a:cubicBezTo>
                    <a:cubicBezTo>
                      <a:pt x="6190" y="33774"/>
                      <a:pt x="6274" y="33718"/>
                      <a:pt x="6344" y="33662"/>
                    </a:cubicBezTo>
                    <a:cubicBezTo>
                      <a:pt x="6471" y="33549"/>
                      <a:pt x="6583" y="33423"/>
                      <a:pt x="6682" y="33282"/>
                    </a:cubicBezTo>
                    <a:cubicBezTo>
                      <a:pt x="6794" y="33127"/>
                      <a:pt x="6865" y="32973"/>
                      <a:pt x="6921" y="32790"/>
                    </a:cubicBezTo>
                    <a:cubicBezTo>
                      <a:pt x="6935" y="32762"/>
                      <a:pt x="6949" y="32720"/>
                      <a:pt x="6949" y="32677"/>
                    </a:cubicBezTo>
                    <a:cubicBezTo>
                      <a:pt x="7062" y="32818"/>
                      <a:pt x="7146" y="32959"/>
                      <a:pt x="7216" y="33113"/>
                    </a:cubicBezTo>
                    <a:cubicBezTo>
                      <a:pt x="7174" y="33198"/>
                      <a:pt x="7146" y="33296"/>
                      <a:pt x="7118" y="33381"/>
                    </a:cubicBezTo>
                    <a:cubicBezTo>
                      <a:pt x="7062" y="33507"/>
                      <a:pt x="6991" y="33620"/>
                      <a:pt x="6921" y="33732"/>
                    </a:cubicBezTo>
                    <a:cubicBezTo>
                      <a:pt x="6780" y="33957"/>
                      <a:pt x="6597" y="34154"/>
                      <a:pt x="6386" y="34309"/>
                    </a:cubicBezTo>
                    <a:cubicBezTo>
                      <a:pt x="6201" y="34455"/>
                      <a:pt x="5977" y="34563"/>
                      <a:pt x="5728" y="34563"/>
                    </a:cubicBezTo>
                    <a:cubicBezTo>
                      <a:pt x="5713" y="34563"/>
                      <a:pt x="5698" y="34563"/>
                      <a:pt x="5683" y="34562"/>
                    </a:cubicBezTo>
                    <a:cubicBezTo>
                      <a:pt x="5444" y="34562"/>
                      <a:pt x="5191" y="34562"/>
                      <a:pt x="4952" y="34520"/>
                    </a:cubicBezTo>
                    <a:cubicBezTo>
                      <a:pt x="4943" y="34518"/>
                      <a:pt x="4934" y="34517"/>
                      <a:pt x="4926" y="34517"/>
                    </a:cubicBezTo>
                    <a:cubicBezTo>
                      <a:pt x="4820" y="34517"/>
                      <a:pt x="4792" y="34678"/>
                      <a:pt x="4910" y="34717"/>
                    </a:cubicBezTo>
                    <a:cubicBezTo>
                      <a:pt x="5065" y="34766"/>
                      <a:pt x="5225" y="34796"/>
                      <a:pt x="5384" y="34796"/>
                    </a:cubicBezTo>
                    <a:cubicBezTo>
                      <a:pt x="5499" y="34796"/>
                      <a:pt x="5613" y="34780"/>
                      <a:pt x="5725" y="34745"/>
                    </a:cubicBezTo>
                    <a:cubicBezTo>
                      <a:pt x="5993" y="34661"/>
                      <a:pt x="6260" y="34618"/>
                      <a:pt x="6499" y="34506"/>
                    </a:cubicBezTo>
                    <a:cubicBezTo>
                      <a:pt x="6794" y="34379"/>
                      <a:pt x="7048" y="34196"/>
                      <a:pt x="7244" y="33943"/>
                    </a:cubicBezTo>
                    <a:cubicBezTo>
                      <a:pt x="7315" y="33845"/>
                      <a:pt x="7371" y="33760"/>
                      <a:pt x="7427" y="33662"/>
                    </a:cubicBezTo>
                    <a:cubicBezTo>
                      <a:pt x="7470" y="33831"/>
                      <a:pt x="7498" y="34000"/>
                      <a:pt x="7498" y="34182"/>
                    </a:cubicBezTo>
                    <a:cubicBezTo>
                      <a:pt x="7484" y="34239"/>
                      <a:pt x="7470" y="34281"/>
                      <a:pt x="7455" y="34323"/>
                    </a:cubicBezTo>
                    <a:cubicBezTo>
                      <a:pt x="7371" y="34506"/>
                      <a:pt x="7244" y="34647"/>
                      <a:pt x="7090" y="34773"/>
                    </a:cubicBezTo>
                    <a:cubicBezTo>
                      <a:pt x="6808" y="34998"/>
                      <a:pt x="6457" y="35139"/>
                      <a:pt x="6105" y="35209"/>
                    </a:cubicBezTo>
                    <a:cubicBezTo>
                      <a:pt x="5931" y="35243"/>
                      <a:pt x="5753" y="35260"/>
                      <a:pt x="5575" y="35260"/>
                    </a:cubicBezTo>
                    <a:cubicBezTo>
                      <a:pt x="5380" y="35260"/>
                      <a:pt x="5185" y="35239"/>
                      <a:pt x="4994" y="35195"/>
                    </a:cubicBezTo>
                    <a:cubicBezTo>
                      <a:pt x="4825" y="35167"/>
                      <a:pt x="4656" y="35111"/>
                      <a:pt x="4488" y="35054"/>
                    </a:cubicBezTo>
                    <a:cubicBezTo>
                      <a:pt x="4291" y="34998"/>
                      <a:pt x="4122" y="34956"/>
                      <a:pt x="3939" y="34844"/>
                    </a:cubicBezTo>
                    <a:cubicBezTo>
                      <a:pt x="3934" y="34838"/>
                      <a:pt x="3928" y="34836"/>
                      <a:pt x="3922" y="34836"/>
                    </a:cubicBezTo>
                    <a:cubicBezTo>
                      <a:pt x="3897" y="34836"/>
                      <a:pt x="3874" y="34877"/>
                      <a:pt x="3897" y="34900"/>
                    </a:cubicBezTo>
                    <a:cubicBezTo>
                      <a:pt x="4051" y="35040"/>
                      <a:pt x="4206" y="35195"/>
                      <a:pt x="4389" y="35308"/>
                    </a:cubicBezTo>
                    <a:cubicBezTo>
                      <a:pt x="4572" y="35406"/>
                      <a:pt x="4783" y="35476"/>
                      <a:pt x="4994" y="35519"/>
                    </a:cubicBezTo>
                    <a:cubicBezTo>
                      <a:pt x="5197" y="35566"/>
                      <a:pt x="5403" y="35587"/>
                      <a:pt x="5608" y="35587"/>
                    </a:cubicBezTo>
                    <a:cubicBezTo>
                      <a:pt x="5829" y="35587"/>
                      <a:pt x="6048" y="35562"/>
                      <a:pt x="6260" y="35519"/>
                    </a:cubicBezTo>
                    <a:cubicBezTo>
                      <a:pt x="6668" y="35420"/>
                      <a:pt x="7062" y="35237"/>
                      <a:pt x="7385" y="34970"/>
                    </a:cubicBezTo>
                    <a:lnTo>
                      <a:pt x="7385" y="34970"/>
                    </a:lnTo>
                    <a:cubicBezTo>
                      <a:pt x="7315" y="35181"/>
                      <a:pt x="7216" y="35378"/>
                      <a:pt x="7104" y="35575"/>
                    </a:cubicBezTo>
                    <a:cubicBezTo>
                      <a:pt x="7005" y="35645"/>
                      <a:pt x="6907" y="35702"/>
                      <a:pt x="6808" y="35744"/>
                    </a:cubicBezTo>
                    <a:cubicBezTo>
                      <a:pt x="6446" y="35913"/>
                      <a:pt x="6041" y="35989"/>
                      <a:pt x="5640" y="35989"/>
                    </a:cubicBezTo>
                    <a:cubicBezTo>
                      <a:pt x="5574" y="35989"/>
                      <a:pt x="5509" y="35987"/>
                      <a:pt x="5444" y="35983"/>
                    </a:cubicBezTo>
                    <a:cubicBezTo>
                      <a:pt x="4516" y="35955"/>
                      <a:pt x="3573" y="35434"/>
                      <a:pt x="3264" y="34520"/>
                    </a:cubicBezTo>
                    <a:cubicBezTo>
                      <a:pt x="3241" y="34452"/>
                      <a:pt x="3192" y="34423"/>
                      <a:pt x="3142" y="34423"/>
                    </a:cubicBezTo>
                    <a:cubicBezTo>
                      <a:pt x="3068" y="34423"/>
                      <a:pt x="2994" y="34489"/>
                      <a:pt x="3011" y="34590"/>
                    </a:cubicBezTo>
                    <a:cubicBezTo>
                      <a:pt x="3179" y="35631"/>
                      <a:pt x="4164" y="36250"/>
                      <a:pt x="5163" y="36334"/>
                    </a:cubicBezTo>
                    <a:cubicBezTo>
                      <a:pt x="5275" y="36345"/>
                      <a:pt x="5390" y="36350"/>
                      <a:pt x="5505" y="36350"/>
                    </a:cubicBezTo>
                    <a:cubicBezTo>
                      <a:pt x="5850" y="36350"/>
                      <a:pt x="6204" y="36303"/>
                      <a:pt x="6541" y="36208"/>
                    </a:cubicBezTo>
                    <a:lnTo>
                      <a:pt x="6541" y="36208"/>
                    </a:lnTo>
                    <a:cubicBezTo>
                      <a:pt x="6035" y="36644"/>
                      <a:pt x="5388" y="36925"/>
                      <a:pt x="4713" y="36967"/>
                    </a:cubicBezTo>
                    <a:cubicBezTo>
                      <a:pt x="4653" y="36971"/>
                      <a:pt x="4594" y="36973"/>
                      <a:pt x="4535" y="36973"/>
                    </a:cubicBezTo>
                    <a:cubicBezTo>
                      <a:pt x="3393" y="36973"/>
                      <a:pt x="2214" y="36337"/>
                      <a:pt x="1506" y="35308"/>
                    </a:cubicBezTo>
                    <a:cubicBezTo>
                      <a:pt x="563" y="33943"/>
                      <a:pt x="521" y="32002"/>
                      <a:pt x="1421" y="30610"/>
                    </a:cubicBezTo>
                    <a:cubicBezTo>
                      <a:pt x="2195" y="29386"/>
                      <a:pt x="3644" y="28556"/>
                      <a:pt x="5275" y="28415"/>
                    </a:cubicBezTo>
                    <a:cubicBezTo>
                      <a:pt x="5477" y="28395"/>
                      <a:pt x="5683" y="28385"/>
                      <a:pt x="5891" y="28385"/>
                    </a:cubicBezTo>
                    <a:close/>
                    <a:moveTo>
                      <a:pt x="12871" y="40062"/>
                    </a:moveTo>
                    <a:cubicBezTo>
                      <a:pt x="13082" y="40245"/>
                      <a:pt x="13251" y="40470"/>
                      <a:pt x="13349" y="40723"/>
                    </a:cubicBezTo>
                    <a:cubicBezTo>
                      <a:pt x="13462" y="40976"/>
                      <a:pt x="13490" y="41272"/>
                      <a:pt x="13448" y="41567"/>
                    </a:cubicBezTo>
                    <a:cubicBezTo>
                      <a:pt x="13433" y="41061"/>
                      <a:pt x="13265" y="40554"/>
                      <a:pt x="12941" y="40146"/>
                    </a:cubicBezTo>
                    <a:cubicBezTo>
                      <a:pt x="12927" y="40118"/>
                      <a:pt x="12899" y="40090"/>
                      <a:pt x="12871" y="40062"/>
                    </a:cubicBezTo>
                    <a:close/>
                    <a:moveTo>
                      <a:pt x="24236" y="10777"/>
                    </a:moveTo>
                    <a:cubicBezTo>
                      <a:pt x="25150" y="10847"/>
                      <a:pt x="26107" y="10974"/>
                      <a:pt x="27092" y="11114"/>
                    </a:cubicBezTo>
                    <a:cubicBezTo>
                      <a:pt x="29187" y="11705"/>
                      <a:pt x="31171" y="12901"/>
                      <a:pt x="32591" y="14532"/>
                    </a:cubicBezTo>
                    <a:cubicBezTo>
                      <a:pt x="34279" y="16459"/>
                      <a:pt x="35039" y="18836"/>
                      <a:pt x="34743" y="21214"/>
                    </a:cubicBezTo>
                    <a:cubicBezTo>
                      <a:pt x="34462" y="23535"/>
                      <a:pt x="33365" y="25658"/>
                      <a:pt x="31747" y="27009"/>
                    </a:cubicBezTo>
                    <a:cubicBezTo>
                      <a:pt x="30474" y="28087"/>
                      <a:pt x="28827" y="28678"/>
                      <a:pt x="27248" y="28678"/>
                    </a:cubicBezTo>
                    <a:cubicBezTo>
                      <a:pt x="26663" y="28678"/>
                      <a:pt x="26088" y="28597"/>
                      <a:pt x="25544" y="28429"/>
                    </a:cubicBezTo>
                    <a:cubicBezTo>
                      <a:pt x="23772" y="27895"/>
                      <a:pt x="22351" y="26446"/>
                      <a:pt x="21845" y="24772"/>
                    </a:cubicBezTo>
                    <a:lnTo>
                      <a:pt x="21845" y="24772"/>
                    </a:lnTo>
                    <a:cubicBezTo>
                      <a:pt x="21901" y="24913"/>
                      <a:pt x="21972" y="25054"/>
                      <a:pt x="22042" y="25194"/>
                    </a:cubicBezTo>
                    <a:cubicBezTo>
                      <a:pt x="22801" y="26699"/>
                      <a:pt x="24306" y="27839"/>
                      <a:pt x="25994" y="28036"/>
                    </a:cubicBezTo>
                    <a:cubicBezTo>
                      <a:pt x="26202" y="28060"/>
                      <a:pt x="26410" y="28072"/>
                      <a:pt x="26618" y="28072"/>
                    </a:cubicBezTo>
                    <a:cubicBezTo>
                      <a:pt x="28090" y="28072"/>
                      <a:pt x="29546" y="27466"/>
                      <a:pt x="30495" y="26320"/>
                    </a:cubicBezTo>
                    <a:cubicBezTo>
                      <a:pt x="30539" y="26265"/>
                      <a:pt x="30490" y="26203"/>
                      <a:pt x="30440" y="26203"/>
                    </a:cubicBezTo>
                    <a:cubicBezTo>
                      <a:pt x="30425" y="26203"/>
                      <a:pt x="30410" y="26208"/>
                      <a:pt x="30397" y="26221"/>
                    </a:cubicBezTo>
                    <a:cubicBezTo>
                      <a:pt x="29736" y="26840"/>
                      <a:pt x="28920" y="27290"/>
                      <a:pt x="28048" y="27515"/>
                    </a:cubicBezTo>
                    <a:cubicBezTo>
                      <a:pt x="27626" y="27621"/>
                      <a:pt x="27194" y="27674"/>
                      <a:pt x="26764" y="27674"/>
                    </a:cubicBezTo>
                    <a:cubicBezTo>
                      <a:pt x="25650" y="27674"/>
                      <a:pt x="24555" y="27314"/>
                      <a:pt x="23702" y="26573"/>
                    </a:cubicBezTo>
                    <a:cubicBezTo>
                      <a:pt x="23308" y="26235"/>
                      <a:pt x="22984" y="25841"/>
                      <a:pt x="22717" y="25405"/>
                    </a:cubicBezTo>
                    <a:lnTo>
                      <a:pt x="22717" y="25405"/>
                    </a:lnTo>
                    <a:cubicBezTo>
                      <a:pt x="23636" y="26500"/>
                      <a:pt x="25017" y="27134"/>
                      <a:pt x="26446" y="27134"/>
                    </a:cubicBezTo>
                    <a:cubicBezTo>
                      <a:pt x="26614" y="27134"/>
                      <a:pt x="26782" y="27125"/>
                      <a:pt x="26951" y="27107"/>
                    </a:cubicBezTo>
                    <a:cubicBezTo>
                      <a:pt x="28864" y="26910"/>
                      <a:pt x="30327" y="25532"/>
                      <a:pt x="31424" y="24055"/>
                    </a:cubicBezTo>
                    <a:cubicBezTo>
                      <a:pt x="31498" y="23959"/>
                      <a:pt x="31412" y="23823"/>
                      <a:pt x="31317" y="23823"/>
                    </a:cubicBezTo>
                    <a:cubicBezTo>
                      <a:pt x="31286" y="23823"/>
                      <a:pt x="31254" y="23838"/>
                      <a:pt x="31227" y="23872"/>
                    </a:cubicBezTo>
                    <a:cubicBezTo>
                      <a:pt x="30015" y="25347"/>
                      <a:pt x="28425" y="26755"/>
                      <a:pt x="26468" y="26755"/>
                    </a:cubicBezTo>
                    <a:cubicBezTo>
                      <a:pt x="26222" y="26755"/>
                      <a:pt x="25971" y="26732"/>
                      <a:pt x="25713" y="26685"/>
                    </a:cubicBezTo>
                    <a:cubicBezTo>
                      <a:pt x="24757" y="26502"/>
                      <a:pt x="23955" y="26038"/>
                      <a:pt x="23350" y="25391"/>
                    </a:cubicBezTo>
                    <a:lnTo>
                      <a:pt x="23350" y="25391"/>
                    </a:lnTo>
                    <a:cubicBezTo>
                      <a:pt x="24131" y="25977"/>
                      <a:pt x="25109" y="26281"/>
                      <a:pt x="26108" y="26281"/>
                    </a:cubicBezTo>
                    <a:cubicBezTo>
                      <a:pt x="26332" y="26281"/>
                      <a:pt x="26558" y="26266"/>
                      <a:pt x="26782" y="26235"/>
                    </a:cubicBezTo>
                    <a:cubicBezTo>
                      <a:pt x="27725" y="26109"/>
                      <a:pt x="28611" y="25715"/>
                      <a:pt x="29342" y="25096"/>
                    </a:cubicBezTo>
                    <a:cubicBezTo>
                      <a:pt x="29736" y="24772"/>
                      <a:pt x="30088" y="24393"/>
                      <a:pt x="30383" y="23971"/>
                    </a:cubicBezTo>
                    <a:cubicBezTo>
                      <a:pt x="30678" y="23549"/>
                      <a:pt x="30847" y="23084"/>
                      <a:pt x="31016" y="22606"/>
                    </a:cubicBezTo>
                    <a:cubicBezTo>
                      <a:pt x="31034" y="22551"/>
                      <a:pt x="30987" y="22514"/>
                      <a:pt x="30944" y="22514"/>
                    </a:cubicBezTo>
                    <a:cubicBezTo>
                      <a:pt x="30921" y="22514"/>
                      <a:pt x="30899" y="22525"/>
                      <a:pt x="30889" y="22550"/>
                    </a:cubicBezTo>
                    <a:cubicBezTo>
                      <a:pt x="30425" y="23492"/>
                      <a:pt x="29666" y="24407"/>
                      <a:pt x="28808" y="25011"/>
                    </a:cubicBezTo>
                    <a:cubicBezTo>
                      <a:pt x="28005" y="25586"/>
                      <a:pt x="27035" y="25907"/>
                      <a:pt x="26065" y="25907"/>
                    </a:cubicBezTo>
                    <a:cubicBezTo>
                      <a:pt x="25420" y="25907"/>
                      <a:pt x="24775" y="25765"/>
                      <a:pt x="24180" y="25462"/>
                    </a:cubicBezTo>
                    <a:cubicBezTo>
                      <a:pt x="23350" y="25040"/>
                      <a:pt x="22661" y="24210"/>
                      <a:pt x="22365" y="23281"/>
                    </a:cubicBezTo>
                    <a:lnTo>
                      <a:pt x="22365" y="23281"/>
                    </a:lnTo>
                    <a:cubicBezTo>
                      <a:pt x="22633" y="23956"/>
                      <a:pt x="23069" y="24547"/>
                      <a:pt x="23631" y="24913"/>
                    </a:cubicBezTo>
                    <a:cubicBezTo>
                      <a:pt x="24253" y="25330"/>
                      <a:pt x="24992" y="25538"/>
                      <a:pt x="25732" y="25538"/>
                    </a:cubicBezTo>
                    <a:cubicBezTo>
                      <a:pt x="26514" y="25538"/>
                      <a:pt x="27299" y="25305"/>
                      <a:pt x="27950" y="24843"/>
                    </a:cubicBezTo>
                    <a:cubicBezTo>
                      <a:pt x="27964" y="24829"/>
                      <a:pt x="27964" y="24829"/>
                      <a:pt x="27978" y="24815"/>
                    </a:cubicBezTo>
                    <a:cubicBezTo>
                      <a:pt x="28062" y="24730"/>
                      <a:pt x="28076" y="24604"/>
                      <a:pt x="28006" y="24505"/>
                    </a:cubicBezTo>
                    <a:cubicBezTo>
                      <a:pt x="27955" y="24437"/>
                      <a:pt x="27878" y="24400"/>
                      <a:pt x="27803" y="24400"/>
                    </a:cubicBezTo>
                    <a:cubicBezTo>
                      <a:pt x="27755" y="24400"/>
                      <a:pt x="27707" y="24416"/>
                      <a:pt x="27668" y="24449"/>
                    </a:cubicBezTo>
                    <a:cubicBezTo>
                      <a:pt x="27112" y="24846"/>
                      <a:pt x="26421" y="25047"/>
                      <a:pt x="25733" y="25047"/>
                    </a:cubicBezTo>
                    <a:cubicBezTo>
                      <a:pt x="25082" y="25047"/>
                      <a:pt x="24432" y="24867"/>
                      <a:pt x="23899" y="24505"/>
                    </a:cubicBezTo>
                    <a:cubicBezTo>
                      <a:pt x="22787" y="23774"/>
                      <a:pt x="22211" y="21917"/>
                      <a:pt x="22675" y="20609"/>
                    </a:cubicBezTo>
                    <a:cubicBezTo>
                      <a:pt x="23350" y="19751"/>
                      <a:pt x="24306" y="19160"/>
                      <a:pt x="25361" y="19019"/>
                    </a:cubicBezTo>
                    <a:cubicBezTo>
                      <a:pt x="25517" y="18997"/>
                      <a:pt x="25674" y="18985"/>
                      <a:pt x="25832" y="18985"/>
                    </a:cubicBezTo>
                    <a:cubicBezTo>
                      <a:pt x="26747" y="18985"/>
                      <a:pt x="27686" y="19360"/>
                      <a:pt x="28442" y="20032"/>
                    </a:cubicBezTo>
                    <a:cubicBezTo>
                      <a:pt x="29244" y="20749"/>
                      <a:pt x="29694" y="21706"/>
                      <a:pt x="29694" y="22648"/>
                    </a:cubicBezTo>
                    <a:cubicBezTo>
                      <a:pt x="29412" y="23000"/>
                      <a:pt x="29089" y="23309"/>
                      <a:pt x="28723" y="23605"/>
                    </a:cubicBezTo>
                    <a:cubicBezTo>
                      <a:pt x="28611" y="23689"/>
                      <a:pt x="28597" y="23844"/>
                      <a:pt x="28681" y="23942"/>
                    </a:cubicBezTo>
                    <a:cubicBezTo>
                      <a:pt x="28731" y="24010"/>
                      <a:pt x="28802" y="24042"/>
                      <a:pt x="28874" y="24042"/>
                    </a:cubicBezTo>
                    <a:cubicBezTo>
                      <a:pt x="28923" y="24042"/>
                      <a:pt x="28973" y="24027"/>
                      <a:pt x="29019" y="23999"/>
                    </a:cubicBezTo>
                    <a:cubicBezTo>
                      <a:pt x="30988" y="22465"/>
                      <a:pt x="31705" y="20131"/>
                      <a:pt x="30960" y="17739"/>
                    </a:cubicBezTo>
                    <a:cubicBezTo>
                      <a:pt x="30059" y="14884"/>
                      <a:pt x="27443" y="12788"/>
                      <a:pt x="24588" y="12647"/>
                    </a:cubicBezTo>
                    <a:cubicBezTo>
                      <a:pt x="24474" y="12642"/>
                      <a:pt x="24360" y="12639"/>
                      <a:pt x="24248" y="12639"/>
                    </a:cubicBezTo>
                    <a:cubicBezTo>
                      <a:pt x="19706" y="12639"/>
                      <a:pt x="16860" y="17033"/>
                      <a:pt x="16050" y="21481"/>
                    </a:cubicBezTo>
                    <a:cubicBezTo>
                      <a:pt x="15346" y="25279"/>
                      <a:pt x="15361" y="29133"/>
                      <a:pt x="16092" y="32916"/>
                    </a:cubicBezTo>
                    <a:cubicBezTo>
                      <a:pt x="16219" y="33606"/>
                      <a:pt x="16387" y="34309"/>
                      <a:pt x="16542" y="34984"/>
                    </a:cubicBezTo>
                    <a:cubicBezTo>
                      <a:pt x="16626" y="35392"/>
                      <a:pt x="16725" y="35814"/>
                      <a:pt x="16809" y="36236"/>
                    </a:cubicBezTo>
                    <a:cubicBezTo>
                      <a:pt x="17063" y="37755"/>
                      <a:pt x="17020" y="39288"/>
                      <a:pt x="16598" y="40807"/>
                    </a:cubicBezTo>
                    <a:cubicBezTo>
                      <a:pt x="16120" y="42467"/>
                      <a:pt x="15206" y="44338"/>
                      <a:pt x="13644" y="45210"/>
                    </a:cubicBezTo>
                    <a:cubicBezTo>
                      <a:pt x="13155" y="45481"/>
                      <a:pt x="12625" y="45607"/>
                      <a:pt x="12099" y="45607"/>
                    </a:cubicBezTo>
                    <a:cubicBezTo>
                      <a:pt x="10796" y="45607"/>
                      <a:pt x="9518" y="44835"/>
                      <a:pt x="8946" y="43593"/>
                    </a:cubicBezTo>
                    <a:cubicBezTo>
                      <a:pt x="8454" y="42524"/>
                      <a:pt x="8623" y="41159"/>
                      <a:pt x="9411" y="40329"/>
                    </a:cubicBezTo>
                    <a:cubicBezTo>
                      <a:pt x="9608" y="40146"/>
                      <a:pt x="9819" y="39978"/>
                      <a:pt x="10044" y="39851"/>
                    </a:cubicBezTo>
                    <a:cubicBezTo>
                      <a:pt x="10226" y="39753"/>
                      <a:pt x="10423" y="39682"/>
                      <a:pt x="10634" y="39640"/>
                    </a:cubicBezTo>
                    <a:cubicBezTo>
                      <a:pt x="10788" y="39607"/>
                      <a:pt x="10943" y="39591"/>
                      <a:pt x="11097" y="39591"/>
                    </a:cubicBezTo>
                    <a:cubicBezTo>
                      <a:pt x="11733" y="39591"/>
                      <a:pt x="12348" y="39870"/>
                      <a:pt x="12744" y="40414"/>
                    </a:cubicBezTo>
                    <a:cubicBezTo>
                      <a:pt x="12955" y="40709"/>
                      <a:pt x="13096" y="41047"/>
                      <a:pt x="13138" y="41412"/>
                    </a:cubicBezTo>
                    <a:cubicBezTo>
                      <a:pt x="13096" y="41328"/>
                      <a:pt x="13068" y="41244"/>
                      <a:pt x="13026" y="41173"/>
                    </a:cubicBezTo>
                    <a:cubicBezTo>
                      <a:pt x="12815" y="40850"/>
                      <a:pt x="12519" y="40568"/>
                      <a:pt x="12153" y="40442"/>
                    </a:cubicBezTo>
                    <a:cubicBezTo>
                      <a:pt x="11982" y="40373"/>
                      <a:pt x="11793" y="40338"/>
                      <a:pt x="11605" y="40338"/>
                    </a:cubicBezTo>
                    <a:cubicBezTo>
                      <a:pt x="11407" y="40338"/>
                      <a:pt x="11208" y="40377"/>
                      <a:pt x="11028" y="40456"/>
                    </a:cubicBezTo>
                    <a:cubicBezTo>
                      <a:pt x="10648" y="40596"/>
                      <a:pt x="10395" y="40850"/>
                      <a:pt x="10255" y="41229"/>
                    </a:cubicBezTo>
                    <a:cubicBezTo>
                      <a:pt x="10245" y="41277"/>
                      <a:pt x="10281" y="41306"/>
                      <a:pt x="10318" y="41306"/>
                    </a:cubicBezTo>
                    <a:cubicBezTo>
                      <a:pt x="10336" y="41306"/>
                      <a:pt x="10354" y="41299"/>
                      <a:pt x="10367" y="41286"/>
                    </a:cubicBezTo>
                    <a:cubicBezTo>
                      <a:pt x="10680" y="40962"/>
                      <a:pt x="11157" y="40722"/>
                      <a:pt x="11623" y="40722"/>
                    </a:cubicBezTo>
                    <a:cubicBezTo>
                      <a:pt x="11765" y="40722"/>
                      <a:pt x="11906" y="40744"/>
                      <a:pt x="12041" y="40793"/>
                    </a:cubicBezTo>
                    <a:cubicBezTo>
                      <a:pt x="12322" y="40906"/>
                      <a:pt x="12533" y="41117"/>
                      <a:pt x="12674" y="41384"/>
                    </a:cubicBezTo>
                    <a:cubicBezTo>
                      <a:pt x="12730" y="41497"/>
                      <a:pt x="12772" y="41609"/>
                      <a:pt x="12801" y="41736"/>
                    </a:cubicBezTo>
                    <a:cubicBezTo>
                      <a:pt x="12730" y="41665"/>
                      <a:pt x="12646" y="41609"/>
                      <a:pt x="12547" y="41567"/>
                    </a:cubicBezTo>
                    <a:cubicBezTo>
                      <a:pt x="12412" y="41499"/>
                      <a:pt x="12268" y="41468"/>
                      <a:pt x="12126" y="41468"/>
                    </a:cubicBezTo>
                    <a:cubicBezTo>
                      <a:pt x="11884" y="41468"/>
                      <a:pt x="11645" y="41557"/>
                      <a:pt x="11450" y="41708"/>
                    </a:cubicBezTo>
                    <a:cubicBezTo>
                      <a:pt x="11141" y="41961"/>
                      <a:pt x="11042" y="42369"/>
                      <a:pt x="11155" y="42734"/>
                    </a:cubicBezTo>
                    <a:cubicBezTo>
                      <a:pt x="11267" y="43128"/>
                      <a:pt x="11591" y="43396"/>
                      <a:pt x="11999" y="43424"/>
                    </a:cubicBezTo>
                    <a:cubicBezTo>
                      <a:pt x="12139" y="43424"/>
                      <a:pt x="12294" y="43396"/>
                      <a:pt x="12421" y="43339"/>
                    </a:cubicBezTo>
                    <a:cubicBezTo>
                      <a:pt x="12456" y="43357"/>
                      <a:pt x="12490" y="43369"/>
                      <a:pt x="12528" y="43369"/>
                    </a:cubicBezTo>
                    <a:cubicBezTo>
                      <a:pt x="12552" y="43369"/>
                      <a:pt x="12577" y="43364"/>
                      <a:pt x="12604" y="43353"/>
                    </a:cubicBezTo>
                    <a:cubicBezTo>
                      <a:pt x="13096" y="43199"/>
                      <a:pt x="13504" y="42819"/>
                      <a:pt x="13743" y="42284"/>
                    </a:cubicBezTo>
                    <a:cubicBezTo>
                      <a:pt x="13771" y="42228"/>
                      <a:pt x="13799" y="42172"/>
                      <a:pt x="13813" y="42102"/>
                    </a:cubicBezTo>
                    <a:cubicBezTo>
                      <a:pt x="14306" y="41440"/>
                      <a:pt x="14699" y="40653"/>
                      <a:pt x="14995" y="39823"/>
                    </a:cubicBezTo>
                    <a:cubicBezTo>
                      <a:pt x="14995" y="39823"/>
                      <a:pt x="14995" y="39823"/>
                      <a:pt x="14995" y="39809"/>
                    </a:cubicBezTo>
                    <a:cubicBezTo>
                      <a:pt x="15417" y="38599"/>
                      <a:pt x="15614" y="37291"/>
                      <a:pt x="15529" y="36081"/>
                    </a:cubicBezTo>
                    <a:cubicBezTo>
                      <a:pt x="15417" y="34647"/>
                      <a:pt x="15079" y="33226"/>
                      <a:pt x="14699" y="31862"/>
                    </a:cubicBezTo>
                    <a:cubicBezTo>
                      <a:pt x="14629" y="31327"/>
                      <a:pt x="14517" y="30807"/>
                      <a:pt x="14390" y="30286"/>
                    </a:cubicBezTo>
                    <a:cubicBezTo>
                      <a:pt x="14263" y="29752"/>
                      <a:pt x="14221" y="29161"/>
                      <a:pt x="14151" y="28612"/>
                    </a:cubicBezTo>
                    <a:cubicBezTo>
                      <a:pt x="14024" y="27571"/>
                      <a:pt x="13884" y="26502"/>
                      <a:pt x="13827" y="25447"/>
                    </a:cubicBezTo>
                    <a:cubicBezTo>
                      <a:pt x="13701" y="23422"/>
                      <a:pt x="13870" y="21411"/>
                      <a:pt x="14376" y="19455"/>
                    </a:cubicBezTo>
                    <a:cubicBezTo>
                      <a:pt x="14401" y="19372"/>
                      <a:pt x="14338" y="19324"/>
                      <a:pt x="14273" y="19324"/>
                    </a:cubicBezTo>
                    <a:cubicBezTo>
                      <a:pt x="14228" y="19324"/>
                      <a:pt x="14182" y="19347"/>
                      <a:pt x="14165" y="19399"/>
                    </a:cubicBezTo>
                    <a:cubicBezTo>
                      <a:pt x="13490" y="21312"/>
                      <a:pt x="13391" y="23394"/>
                      <a:pt x="13490" y="25405"/>
                    </a:cubicBezTo>
                    <a:cubicBezTo>
                      <a:pt x="13532" y="26502"/>
                      <a:pt x="13673" y="27571"/>
                      <a:pt x="13870" y="28655"/>
                    </a:cubicBezTo>
                    <a:cubicBezTo>
                      <a:pt x="13876" y="28692"/>
                      <a:pt x="13882" y="28732"/>
                      <a:pt x="13889" y="28772"/>
                    </a:cubicBezTo>
                    <a:lnTo>
                      <a:pt x="13889" y="28772"/>
                    </a:lnTo>
                    <a:cubicBezTo>
                      <a:pt x="12860" y="24515"/>
                      <a:pt x="12434" y="20156"/>
                      <a:pt x="14742" y="16347"/>
                    </a:cubicBezTo>
                    <a:cubicBezTo>
                      <a:pt x="16303" y="13759"/>
                      <a:pt x="18736" y="11916"/>
                      <a:pt x="21465" y="11142"/>
                    </a:cubicBezTo>
                    <a:cubicBezTo>
                      <a:pt x="21690" y="11100"/>
                      <a:pt x="21915" y="11058"/>
                      <a:pt x="22140" y="11016"/>
                    </a:cubicBezTo>
                    <a:lnTo>
                      <a:pt x="22140" y="11016"/>
                    </a:lnTo>
                    <a:cubicBezTo>
                      <a:pt x="22098" y="11030"/>
                      <a:pt x="22042" y="11044"/>
                      <a:pt x="22000" y="11058"/>
                    </a:cubicBezTo>
                    <a:cubicBezTo>
                      <a:pt x="20495" y="11593"/>
                      <a:pt x="19102" y="12394"/>
                      <a:pt x="17892" y="13421"/>
                    </a:cubicBezTo>
                    <a:cubicBezTo>
                      <a:pt x="17273" y="13942"/>
                      <a:pt x="16711" y="14518"/>
                      <a:pt x="16204" y="15151"/>
                    </a:cubicBezTo>
                    <a:cubicBezTo>
                      <a:pt x="15740" y="15728"/>
                      <a:pt x="15234" y="16375"/>
                      <a:pt x="14967" y="17078"/>
                    </a:cubicBezTo>
                    <a:cubicBezTo>
                      <a:pt x="14922" y="17177"/>
                      <a:pt x="15003" y="17236"/>
                      <a:pt x="15090" y="17236"/>
                    </a:cubicBezTo>
                    <a:cubicBezTo>
                      <a:pt x="15139" y="17236"/>
                      <a:pt x="15189" y="17217"/>
                      <a:pt x="15220" y="17177"/>
                    </a:cubicBezTo>
                    <a:cubicBezTo>
                      <a:pt x="15515" y="16769"/>
                      <a:pt x="15740" y="16319"/>
                      <a:pt x="16022" y="15911"/>
                    </a:cubicBezTo>
                    <a:cubicBezTo>
                      <a:pt x="16317" y="15503"/>
                      <a:pt x="16626" y="15109"/>
                      <a:pt x="16964" y="14743"/>
                    </a:cubicBezTo>
                    <a:cubicBezTo>
                      <a:pt x="17625" y="14012"/>
                      <a:pt x="18385" y="13365"/>
                      <a:pt x="19201" y="12816"/>
                    </a:cubicBezTo>
                    <a:cubicBezTo>
                      <a:pt x="20706" y="11789"/>
                      <a:pt x="22436" y="11114"/>
                      <a:pt x="24236" y="10777"/>
                    </a:cubicBezTo>
                    <a:close/>
                    <a:moveTo>
                      <a:pt x="17245" y="38824"/>
                    </a:moveTo>
                    <a:lnTo>
                      <a:pt x="17245" y="38824"/>
                    </a:lnTo>
                    <a:cubicBezTo>
                      <a:pt x="17470" y="40962"/>
                      <a:pt x="17203" y="42777"/>
                      <a:pt x="16444" y="44197"/>
                    </a:cubicBezTo>
                    <a:cubicBezTo>
                      <a:pt x="15526" y="45898"/>
                      <a:pt x="13832" y="47002"/>
                      <a:pt x="12168" y="47002"/>
                    </a:cubicBezTo>
                    <a:cubicBezTo>
                      <a:pt x="12097" y="47002"/>
                      <a:pt x="12027" y="47000"/>
                      <a:pt x="11957" y="46996"/>
                    </a:cubicBezTo>
                    <a:cubicBezTo>
                      <a:pt x="10606" y="46912"/>
                      <a:pt x="9326" y="46082"/>
                      <a:pt x="8707" y="44887"/>
                    </a:cubicBezTo>
                    <a:cubicBezTo>
                      <a:pt x="8398" y="44296"/>
                      <a:pt x="8257" y="43649"/>
                      <a:pt x="8285" y="42988"/>
                    </a:cubicBezTo>
                    <a:lnTo>
                      <a:pt x="8285" y="42988"/>
                    </a:lnTo>
                    <a:cubicBezTo>
                      <a:pt x="8313" y="43199"/>
                      <a:pt x="8370" y="43396"/>
                      <a:pt x="8454" y="43593"/>
                    </a:cubicBezTo>
                    <a:cubicBezTo>
                      <a:pt x="9040" y="45079"/>
                      <a:pt x="10460" y="45927"/>
                      <a:pt x="11948" y="45927"/>
                    </a:cubicBezTo>
                    <a:cubicBezTo>
                      <a:pt x="12460" y="45927"/>
                      <a:pt x="12979" y="45827"/>
                      <a:pt x="13476" y="45618"/>
                    </a:cubicBezTo>
                    <a:cubicBezTo>
                      <a:pt x="15318" y="44830"/>
                      <a:pt x="16415" y="42720"/>
                      <a:pt x="16908" y="40878"/>
                    </a:cubicBezTo>
                    <a:cubicBezTo>
                      <a:pt x="17091" y="40217"/>
                      <a:pt x="17203" y="39513"/>
                      <a:pt x="17245" y="38824"/>
                    </a:cubicBezTo>
                    <a:close/>
                    <a:moveTo>
                      <a:pt x="30674" y="0"/>
                    </a:moveTo>
                    <a:cubicBezTo>
                      <a:pt x="30004" y="0"/>
                      <a:pt x="29340" y="169"/>
                      <a:pt x="28779" y="509"/>
                    </a:cubicBezTo>
                    <a:cubicBezTo>
                      <a:pt x="27570" y="1254"/>
                      <a:pt x="26909" y="2703"/>
                      <a:pt x="27176" y="4039"/>
                    </a:cubicBezTo>
                    <a:cubicBezTo>
                      <a:pt x="27443" y="5432"/>
                      <a:pt x="28681" y="6529"/>
                      <a:pt x="30059" y="6585"/>
                    </a:cubicBezTo>
                    <a:cubicBezTo>
                      <a:pt x="30075" y="6586"/>
                      <a:pt x="30092" y="6586"/>
                      <a:pt x="30108" y="6586"/>
                    </a:cubicBezTo>
                    <a:cubicBezTo>
                      <a:pt x="30546" y="6586"/>
                      <a:pt x="31044" y="6401"/>
                      <a:pt x="31424" y="5980"/>
                    </a:cubicBezTo>
                    <a:lnTo>
                      <a:pt x="31424" y="5980"/>
                    </a:lnTo>
                    <a:cubicBezTo>
                      <a:pt x="31297" y="6501"/>
                      <a:pt x="30988" y="7021"/>
                      <a:pt x="30552" y="7443"/>
                    </a:cubicBezTo>
                    <a:cubicBezTo>
                      <a:pt x="29834" y="8118"/>
                      <a:pt x="28878" y="8498"/>
                      <a:pt x="28048" y="8793"/>
                    </a:cubicBezTo>
                    <a:cubicBezTo>
                      <a:pt x="26754" y="9258"/>
                      <a:pt x="24968" y="9876"/>
                      <a:pt x="23012" y="10327"/>
                    </a:cubicBezTo>
                    <a:cubicBezTo>
                      <a:pt x="19510" y="10749"/>
                      <a:pt x="16261" y="12873"/>
                      <a:pt x="14320" y="16094"/>
                    </a:cubicBezTo>
                    <a:cubicBezTo>
                      <a:pt x="11647" y="20496"/>
                      <a:pt x="12491" y="25560"/>
                      <a:pt x="13785" y="30356"/>
                    </a:cubicBezTo>
                    <a:cubicBezTo>
                      <a:pt x="13855" y="30624"/>
                      <a:pt x="13940" y="30891"/>
                      <a:pt x="14010" y="31158"/>
                    </a:cubicBezTo>
                    <a:cubicBezTo>
                      <a:pt x="14207" y="31876"/>
                      <a:pt x="14404" y="32593"/>
                      <a:pt x="14573" y="33324"/>
                    </a:cubicBezTo>
                    <a:cubicBezTo>
                      <a:pt x="13476" y="31510"/>
                      <a:pt x="11872" y="30005"/>
                      <a:pt x="9987" y="29006"/>
                    </a:cubicBezTo>
                    <a:cubicBezTo>
                      <a:pt x="8607" y="28268"/>
                      <a:pt x="7195" y="27894"/>
                      <a:pt x="5860" y="27894"/>
                    </a:cubicBezTo>
                    <a:cubicBezTo>
                      <a:pt x="5644" y="27894"/>
                      <a:pt x="5430" y="27904"/>
                      <a:pt x="5219" y="27923"/>
                    </a:cubicBezTo>
                    <a:cubicBezTo>
                      <a:pt x="3447" y="28092"/>
                      <a:pt x="1871" y="28992"/>
                      <a:pt x="1013" y="30342"/>
                    </a:cubicBezTo>
                    <a:cubicBezTo>
                      <a:pt x="0" y="31904"/>
                      <a:pt x="43" y="34070"/>
                      <a:pt x="1112" y="35589"/>
                    </a:cubicBezTo>
                    <a:cubicBezTo>
                      <a:pt x="1898" y="36735"/>
                      <a:pt x="3228" y="37452"/>
                      <a:pt x="4526" y="37452"/>
                    </a:cubicBezTo>
                    <a:cubicBezTo>
                      <a:pt x="4598" y="37452"/>
                      <a:pt x="4669" y="37450"/>
                      <a:pt x="4741" y="37446"/>
                    </a:cubicBezTo>
                    <a:cubicBezTo>
                      <a:pt x="6232" y="37361"/>
                      <a:pt x="7568" y="36306"/>
                      <a:pt x="7906" y="34928"/>
                    </a:cubicBezTo>
                    <a:cubicBezTo>
                      <a:pt x="8215" y="33690"/>
                      <a:pt x="7596" y="32312"/>
                      <a:pt x="6555" y="31679"/>
                    </a:cubicBezTo>
                    <a:lnTo>
                      <a:pt x="6555" y="31679"/>
                    </a:lnTo>
                    <a:cubicBezTo>
                      <a:pt x="7652" y="31847"/>
                      <a:pt x="8707" y="32452"/>
                      <a:pt x="9537" y="32987"/>
                    </a:cubicBezTo>
                    <a:cubicBezTo>
                      <a:pt x="12168" y="34703"/>
                      <a:pt x="14024" y="37221"/>
                      <a:pt x="14502" y="39738"/>
                    </a:cubicBezTo>
                    <a:cubicBezTo>
                      <a:pt x="14348" y="40174"/>
                      <a:pt x="14151" y="40611"/>
                      <a:pt x="13926" y="41018"/>
                    </a:cubicBezTo>
                    <a:cubicBezTo>
                      <a:pt x="13912" y="40850"/>
                      <a:pt x="13870" y="40681"/>
                      <a:pt x="13799" y="40526"/>
                    </a:cubicBezTo>
                    <a:cubicBezTo>
                      <a:pt x="13413" y="39611"/>
                      <a:pt x="12424" y="38991"/>
                      <a:pt x="11363" y="38991"/>
                    </a:cubicBezTo>
                    <a:cubicBezTo>
                      <a:pt x="11266" y="38991"/>
                      <a:pt x="11168" y="38996"/>
                      <a:pt x="11070" y="39007"/>
                    </a:cubicBezTo>
                    <a:cubicBezTo>
                      <a:pt x="10030" y="39105"/>
                      <a:pt x="9059" y="39767"/>
                      <a:pt x="8440" y="40751"/>
                    </a:cubicBezTo>
                    <a:cubicBezTo>
                      <a:pt x="7638" y="42045"/>
                      <a:pt x="7568" y="43761"/>
                      <a:pt x="8271" y="45112"/>
                    </a:cubicBezTo>
                    <a:cubicBezTo>
                      <a:pt x="8975" y="46462"/>
                      <a:pt x="10409" y="47390"/>
                      <a:pt x="11928" y="47489"/>
                    </a:cubicBezTo>
                    <a:cubicBezTo>
                      <a:pt x="12000" y="47492"/>
                      <a:pt x="12072" y="47494"/>
                      <a:pt x="12143" y="47494"/>
                    </a:cubicBezTo>
                    <a:cubicBezTo>
                      <a:pt x="13494" y="47494"/>
                      <a:pt x="14852" y="46869"/>
                      <a:pt x="15867" y="45801"/>
                    </a:cubicBezTo>
                    <a:cubicBezTo>
                      <a:pt x="16261" y="45407"/>
                      <a:pt x="16598" y="44943"/>
                      <a:pt x="16866" y="44436"/>
                    </a:cubicBezTo>
                    <a:cubicBezTo>
                      <a:pt x="17695" y="42875"/>
                      <a:pt x="17991" y="40906"/>
                      <a:pt x="17724" y="38585"/>
                    </a:cubicBezTo>
                    <a:cubicBezTo>
                      <a:pt x="17569" y="37333"/>
                      <a:pt x="17288" y="36081"/>
                      <a:pt x="17006" y="34872"/>
                    </a:cubicBezTo>
                    <a:cubicBezTo>
                      <a:pt x="16866" y="34211"/>
                      <a:pt x="16697" y="33507"/>
                      <a:pt x="16570" y="32832"/>
                    </a:cubicBezTo>
                    <a:cubicBezTo>
                      <a:pt x="15853" y="29091"/>
                      <a:pt x="15839" y="25307"/>
                      <a:pt x="16528" y="21565"/>
                    </a:cubicBezTo>
                    <a:cubicBezTo>
                      <a:pt x="17311" y="17322"/>
                      <a:pt x="19997" y="13132"/>
                      <a:pt x="24247" y="13132"/>
                    </a:cubicBezTo>
                    <a:cubicBezTo>
                      <a:pt x="24350" y="13132"/>
                      <a:pt x="24455" y="13135"/>
                      <a:pt x="24560" y="13140"/>
                    </a:cubicBezTo>
                    <a:cubicBezTo>
                      <a:pt x="27218" y="13266"/>
                      <a:pt x="29652" y="15222"/>
                      <a:pt x="30495" y="17880"/>
                    </a:cubicBezTo>
                    <a:cubicBezTo>
                      <a:pt x="30960" y="19385"/>
                      <a:pt x="30819" y="20820"/>
                      <a:pt x="30116" y="22029"/>
                    </a:cubicBezTo>
                    <a:cubicBezTo>
                      <a:pt x="29961" y="21157"/>
                      <a:pt x="29497" y="20313"/>
                      <a:pt x="28765" y="19666"/>
                    </a:cubicBezTo>
                    <a:cubicBezTo>
                      <a:pt x="27915" y="18913"/>
                      <a:pt x="26833" y="18496"/>
                      <a:pt x="25784" y="18496"/>
                    </a:cubicBezTo>
                    <a:cubicBezTo>
                      <a:pt x="25619" y="18496"/>
                      <a:pt x="25454" y="18506"/>
                      <a:pt x="25291" y="18527"/>
                    </a:cubicBezTo>
                    <a:cubicBezTo>
                      <a:pt x="24110" y="18696"/>
                      <a:pt x="23041" y="19371"/>
                      <a:pt x="22281" y="20327"/>
                    </a:cubicBezTo>
                    <a:cubicBezTo>
                      <a:pt x="22281" y="20342"/>
                      <a:pt x="22281" y="20342"/>
                      <a:pt x="22267" y="20342"/>
                    </a:cubicBezTo>
                    <a:cubicBezTo>
                      <a:pt x="21550" y="21270"/>
                      <a:pt x="21113" y="22451"/>
                      <a:pt x="21170" y="23675"/>
                    </a:cubicBezTo>
                    <a:cubicBezTo>
                      <a:pt x="21268" y="25996"/>
                      <a:pt x="23041" y="28190"/>
                      <a:pt x="25404" y="28894"/>
                    </a:cubicBezTo>
                    <a:cubicBezTo>
                      <a:pt x="26014" y="29080"/>
                      <a:pt x="26651" y="29171"/>
                      <a:pt x="27292" y="29171"/>
                    </a:cubicBezTo>
                    <a:cubicBezTo>
                      <a:pt x="28971" y="29171"/>
                      <a:pt x="30683" y="28549"/>
                      <a:pt x="32057" y="27389"/>
                    </a:cubicBezTo>
                    <a:cubicBezTo>
                      <a:pt x="32268" y="27206"/>
                      <a:pt x="32479" y="27023"/>
                      <a:pt x="32676" y="26812"/>
                    </a:cubicBezTo>
                    <a:cubicBezTo>
                      <a:pt x="34040" y="25391"/>
                      <a:pt x="34968" y="23422"/>
                      <a:pt x="35236" y="21270"/>
                    </a:cubicBezTo>
                    <a:cubicBezTo>
                      <a:pt x="35264" y="21017"/>
                      <a:pt x="35278" y="20764"/>
                      <a:pt x="35292" y="20510"/>
                    </a:cubicBezTo>
                    <a:cubicBezTo>
                      <a:pt x="36248" y="21565"/>
                      <a:pt x="37303" y="22958"/>
                      <a:pt x="37360" y="24238"/>
                    </a:cubicBezTo>
                    <a:cubicBezTo>
                      <a:pt x="37360" y="24350"/>
                      <a:pt x="37444" y="24449"/>
                      <a:pt x="37571" y="24463"/>
                    </a:cubicBezTo>
                    <a:cubicBezTo>
                      <a:pt x="37582" y="24464"/>
                      <a:pt x="37593" y="24465"/>
                      <a:pt x="37605" y="24465"/>
                    </a:cubicBezTo>
                    <a:cubicBezTo>
                      <a:pt x="37705" y="24465"/>
                      <a:pt x="37800" y="24409"/>
                      <a:pt x="37838" y="24308"/>
                    </a:cubicBezTo>
                    <a:cubicBezTo>
                      <a:pt x="38612" y="22142"/>
                      <a:pt x="38049" y="19695"/>
                      <a:pt x="37599" y="18358"/>
                    </a:cubicBezTo>
                    <a:lnTo>
                      <a:pt x="37599" y="18358"/>
                    </a:lnTo>
                    <a:lnTo>
                      <a:pt x="42888" y="20468"/>
                    </a:lnTo>
                    <a:cubicBezTo>
                      <a:pt x="42919" y="20482"/>
                      <a:pt x="42951" y="20488"/>
                      <a:pt x="42981" y="20488"/>
                    </a:cubicBezTo>
                    <a:cubicBezTo>
                      <a:pt x="43046" y="20488"/>
                      <a:pt x="43107" y="20460"/>
                      <a:pt x="43155" y="20412"/>
                    </a:cubicBezTo>
                    <a:cubicBezTo>
                      <a:pt x="43155" y="20412"/>
                      <a:pt x="43155" y="20412"/>
                      <a:pt x="43169" y="20398"/>
                    </a:cubicBezTo>
                    <a:cubicBezTo>
                      <a:pt x="43239" y="20327"/>
                      <a:pt x="43239" y="20201"/>
                      <a:pt x="43183" y="20116"/>
                    </a:cubicBezTo>
                    <a:cubicBezTo>
                      <a:pt x="42353" y="18822"/>
                      <a:pt x="41495" y="17486"/>
                      <a:pt x="40412" y="16333"/>
                    </a:cubicBezTo>
                    <a:cubicBezTo>
                      <a:pt x="39821" y="15714"/>
                      <a:pt x="39118" y="15011"/>
                      <a:pt x="38302" y="14462"/>
                    </a:cubicBezTo>
                    <a:lnTo>
                      <a:pt x="38302" y="14462"/>
                    </a:lnTo>
                    <a:cubicBezTo>
                      <a:pt x="39199" y="14605"/>
                      <a:pt x="40031" y="14676"/>
                      <a:pt x="40816" y="14676"/>
                    </a:cubicBezTo>
                    <a:cubicBezTo>
                      <a:pt x="41496" y="14676"/>
                      <a:pt x="42141" y="14623"/>
                      <a:pt x="42761" y="14518"/>
                    </a:cubicBezTo>
                    <a:cubicBezTo>
                      <a:pt x="45110" y="14138"/>
                      <a:pt x="47093" y="12943"/>
                      <a:pt x="48219" y="11255"/>
                    </a:cubicBezTo>
                    <a:cubicBezTo>
                      <a:pt x="49499" y="9314"/>
                      <a:pt x="49485" y="6684"/>
                      <a:pt x="48190" y="5024"/>
                    </a:cubicBezTo>
                    <a:cubicBezTo>
                      <a:pt x="47529" y="4180"/>
                      <a:pt x="46488" y="3617"/>
                      <a:pt x="45363" y="3462"/>
                    </a:cubicBezTo>
                    <a:lnTo>
                      <a:pt x="45335" y="3462"/>
                    </a:lnTo>
                    <a:cubicBezTo>
                      <a:pt x="45251" y="3448"/>
                      <a:pt x="45166" y="3434"/>
                      <a:pt x="45082" y="3434"/>
                    </a:cubicBezTo>
                    <a:cubicBezTo>
                      <a:pt x="44973" y="3426"/>
                      <a:pt x="44865" y="3422"/>
                      <a:pt x="44759" y="3422"/>
                    </a:cubicBezTo>
                    <a:cubicBezTo>
                      <a:pt x="43775" y="3422"/>
                      <a:pt x="42886" y="3769"/>
                      <a:pt x="42227" y="4391"/>
                    </a:cubicBezTo>
                    <a:cubicBezTo>
                      <a:pt x="41186" y="5404"/>
                      <a:pt x="40947" y="7077"/>
                      <a:pt x="41706" y="8118"/>
                    </a:cubicBezTo>
                    <a:cubicBezTo>
                      <a:pt x="42188" y="8775"/>
                      <a:pt x="43028" y="9176"/>
                      <a:pt x="43910" y="9176"/>
                    </a:cubicBezTo>
                    <a:cubicBezTo>
                      <a:pt x="43953" y="9176"/>
                      <a:pt x="43997" y="9175"/>
                      <a:pt x="44041" y="9173"/>
                    </a:cubicBezTo>
                    <a:cubicBezTo>
                      <a:pt x="44688" y="9131"/>
                      <a:pt x="45349" y="8878"/>
                      <a:pt x="45912" y="8456"/>
                    </a:cubicBezTo>
                    <a:lnTo>
                      <a:pt x="45912" y="8456"/>
                    </a:lnTo>
                    <a:cubicBezTo>
                      <a:pt x="45856" y="8695"/>
                      <a:pt x="45771" y="8934"/>
                      <a:pt x="45659" y="9159"/>
                    </a:cubicBezTo>
                    <a:cubicBezTo>
                      <a:pt x="45293" y="9848"/>
                      <a:pt x="44660" y="10453"/>
                      <a:pt x="43774" y="10974"/>
                    </a:cubicBezTo>
                    <a:cubicBezTo>
                      <a:pt x="42214" y="11878"/>
                      <a:pt x="40351" y="12328"/>
                      <a:pt x="38130" y="12328"/>
                    </a:cubicBezTo>
                    <a:cubicBezTo>
                      <a:pt x="36966" y="12328"/>
                      <a:pt x="35704" y="12205"/>
                      <a:pt x="34336" y="11958"/>
                    </a:cubicBezTo>
                    <a:cubicBezTo>
                      <a:pt x="33618" y="11832"/>
                      <a:pt x="32887" y="11691"/>
                      <a:pt x="32113" y="11536"/>
                    </a:cubicBezTo>
                    <a:cubicBezTo>
                      <a:pt x="33098" y="11508"/>
                      <a:pt x="34054" y="11325"/>
                      <a:pt x="35025" y="10903"/>
                    </a:cubicBezTo>
                    <a:cubicBezTo>
                      <a:pt x="35672" y="10622"/>
                      <a:pt x="36263" y="10214"/>
                      <a:pt x="36755" y="9708"/>
                    </a:cubicBezTo>
                    <a:cubicBezTo>
                      <a:pt x="37528" y="8906"/>
                      <a:pt x="38063" y="7865"/>
                      <a:pt x="38232" y="6768"/>
                    </a:cubicBezTo>
                    <a:cubicBezTo>
                      <a:pt x="38246" y="6669"/>
                      <a:pt x="38190" y="6557"/>
                      <a:pt x="38091" y="6515"/>
                    </a:cubicBezTo>
                    <a:cubicBezTo>
                      <a:pt x="38056" y="6502"/>
                      <a:pt x="38021" y="6495"/>
                      <a:pt x="37988" y="6495"/>
                    </a:cubicBezTo>
                    <a:cubicBezTo>
                      <a:pt x="37913" y="6495"/>
                      <a:pt x="37844" y="6527"/>
                      <a:pt x="37796" y="6585"/>
                    </a:cubicBezTo>
                    <a:cubicBezTo>
                      <a:pt x="37053" y="7524"/>
                      <a:pt x="36102" y="8267"/>
                      <a:pt x="35010" y="8745"/>
                    </a:cubicBezTo>
                    <a:lnTo>
                      <a:pt x="35010" y="8745"/>
                    </a:lnTo>
                    <a:cubicBezTo>
                      <a:pt x="35011" y="8743"/>
                      <a:pt x="35011" y="8741"/>
                      <a:pt x="35011" y="8737"/>
                    </a:cubicBezTo>
                    <a:cubicBezTo>
                      <a:pt x="36319" y="7387"/>
                      <a:pt x="37050" y="5488"/>
                      <a:pt x="36938" y="3603"/>
                    </a:cubicBezTo>
                    <a:cubicBezTo>
                      <a:pt x="36924" y="3491"/>
                      <a:pt x="36839" y="3392"/>
                      <a:pt x="36727" y="3378"/>
                    </a:cubicBezTo>
                    <a:cubicBezTo>
                      <a:pt x="36716" y="3377"/>
                      <a:pt x="36705" y="3376"/>
                      <a:pt x="36695" y="3376"/>
                    </a:cubicBezTo>
                    <a:cubicBezTo>
                      <a:pt x="36582" y="3376"/>
                      <a:pt x="36485" y="3444"/>
                      <a:pt x="36459" y="3547"/>
                    </a:cubicBezTo>
                    <a:cubicBezTo>
                      <a:pt x="36108" y="4742"/>
                      <a:pt x="35222" y="5811"/>
                      <a:pt x="33998" y="6613"/>
                    </a:cubicBezTo>
                    <a:cubicBezTo>
                      <a:pt x="34476" y="5783"/>
                      <a:pt x="34729" y="4827"/>
                      <a:pt x="34659" y="3898"/>
                    </a:cubicBezTo>
                    <a:cubicBezTo>
                      <a:pt x="34575" y="2520"/>
                      <a:pt x="33801" y="1226"/>
                      <a:pt x="32662" y="537"/>
                    </a:cubicBezTo>
                    <a:cubicBezTo>
                      <a:pt x="32062" y="180"/>
                      <a:pt x="31364" y="0"/>
                      <a:pt x="30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4" name="Google Shape;1814;p9"/>
              <p:cNvSpPr/>
              <p:nvPr/>
            </p:nvSpPr>
            <p:spPr>
              <a:xfrm>
                <a:off x="1997050" y="1110575"/>
                <a:ext cx="274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03" extrusionOk="0">
                    <a:moveTo>
                      <a:pt x="848" y="0"/>
                    </a:moveTo>
                    <a:cubicBezTo>
                      <a:pt x="824" y="0"/>
                      <a:pt x="799" y="4"/>
                      <a:pt x="775" y="11"/>
                    </a:cubicBezTo>
                    <a:cubicBezTo>
                      <a:pt x="521" y="67"/>
                      <a:pt x="282" y="208"/>
                      <a:pt x="99" y="391"/>
                    </a:cubicBezTo>
                    <a:cubicBezTo>
                      <a:pt x="1" y="489"/>
                      <a:pt x="15" y="644"/>
                      <a:pt x="99" y="728"/>
                    </a:cubicBezTo>
                    <a:cubicBezTo>
                      <a:pt x="149" y="778"/>
                      <a:pt x="212" y="802"/>
                      <a:pt x="275" y="802"/>
                    </a:cubicBezTo>
                    <a:cubicBezTo>
                      <a:pt x="339" y="802"/>
                      <a:pt x="402" y="778"/>
                      <a:pt x="451" y="728"/>
                    </a:cubicBezTo>
                    <a:cubicBezTo>
                      <a:pt x="578" y="616"/>
                      <a:pt x="732" y="517"/>
                      <a:pt x="901" y="475"/>
                    </a:cubicBezTo>
                    <a:cubicBezTo>
                      <a:pt x="943" y="461"/>
                      <a:pt x="986" y="447"/>
                      <a:pt x="1014" y="405"/>
                    </a:cubicBezTo>
                    <a:cubicBezTo>
                      <a:pt x="1070" y="349"/>
                      <a:pt x="1098" y="264"/>
                      <a:pt x="1070" y="180"/>
                    </a:cubicBezTo>
                    <a:cubicBezTo>
                      <a:pt x="1047" y="76"/>
                      <a:pt x="957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5" name="Google Shape;1815;p9"/>
              <p:cNvSpPr/>
              <p:nvPr/>
            </p:nvSpPr>
            <p:spPr>
              <a:xfrm>
                <a:off x="2146875" y="1399500"/>
                <a:ext cx="211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509" extrusionOk="0">
                    <a:moveTo>
                      <a:pt x="244" y="1"/>
                    </a:moveTo>
                    <a:cubicBezTo>
                      <a:pt x="114" y="1"/>
                      <a:pt x="13" y="108"/>
                      <a:pt x="0" y="227"/>
                    </a:cubicBezTo>
                    <a:cubicBezTo>
                      <a:pt x="0" y="368"/>
                      <a:pt x="99" y="480"/>
                      <a:pt x="225" y="494"/>
                    </a:cubicBezTo>
                    <a:lnTo>
                      <a:pt x="577" y="509"/>
                    </a:lnTo>
                    <a:cubicBezTo>
                      <a:pt x="647" y="509"/>
                      <a:pt x="717" y="480"/>
                      <a:pt x="774" y="438"/>
                    </a:cubicBezTo>
                    <a:cubicBezTo>
                      <a:pt x="816" y="396"/>
                      <a:pt x="830" y="340"/>
                      <a:pt x="844" y="284"/>
                    </a:cubicBezTo>
                    <a:cubicBezTo>
                      <a:pt x="844" y="143"/>
                      <a:pt x="746" y="30"/>
                      <a:pt x="605" y="16"/>
                    </a:cubicBezTo>
                    <a:lnTo>
                      <a:pt x="267" y="2"/>
                    </a:lnTo>
                    <a:cubicBezTo>
                      <a:pt x="259" y="1"/>
                      <a:pt x="25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6" name="Google Shape;1816;p9"/>
              <p:cNvSpPr/>
              <p:nvPr/>
            </p:nvSpPr>
            <p:spPr>
              <a:xfrm>
                <a:off x="2079350" y="1583900"/>
                <a:ext cx="105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44" extrusionOk="0">
                    <a:moveTo>
                      <a:pt x="232" y="0"/>
                    </a:moveTo>
                    <a:cubicBezTo>
                      <a:pt x="222" y="0"/>
                      <a:pt x="211" y="4"/>
                      <a:pt x="197" y="11"/>
                    </a:cubicBezTo>
                    <a:cubicBezTo>
                      <a:pt x="169" y="11"/>
                      <a:pt x="155" y="11"/>
                      <a:pt x="127" y="25"/>
                    </a:cubicBezTo>
                    <a:cubicBezTo>
                      <a:pt x="99" y="39"/>
                      <a:pt x="85" y="67"/>
                      <a:pt x="71" y="81"/>
                    </a:cubicBezTo>
                    <a:cubicBezTo>
                      <a:pt x="57" y="95"/>
                      <a:pt x="43" y="123"/>
                      <a:pt x="43" y="151"/>
                    </a:cubicBezTo>
                    <a:cubicBezTo>
                      <a:pt x="29" y="194"/>
                      <a:pt x="29" y="250"/>
                      <a:pt x="14" y="292"/>
                    </a:cubicBezTo>
                    <a:cubicBezTo>
                      <a:pt x="14" y="334"/>
                      <a:pt x="0" y="377"/>
                      <a:pt x="0" y="405"/>
                    </a:cubicBezTo>
                    <a:cubicBezTo>
                      <a:pt x="0" y="433"/>
                      <a:pt x="0" y="461"/>
                      <a:pt x="0" y="475"/>
                    </a:cubicBezTo>
                    <a:cubicBezTo>
                      <a:pt x="0" y="503"/>
                      <a:pt x="14" y="517"/>
                      <a:pt x="14" y="545"/>
                    </a:cubicBezTo>
                    <a:cubicBezTo>
                      <a:pt x="29" y="559"/>
                      <a:pt x="43" y="587"/>
                      <a:pt x="57" y="602"/>
                    </a:cubicBezTo>
                    <a:cubicBezTo>
                      <a:pt x="85" y="616"/>
                      <a:pt x="99" y="630"/>
                      <a:pt x="141" y="644"/>
                    </a:cubicBezTo>
                    <a:lnTo>
                      <a:pt x="197" y="644"/>
                    </a:lnTo>
                    <a:cubicBezTo>
                      <a:pt x="211" y="644"/>
                      <a:pt x="225" y="644"/>
                      <a:pt x="239" y="630"/>
                    </a:cubicBezTo>
                    <a:cubicBezTo>
                      <a:pt x="268" y="630"/>
                      <a:pt x="282" y="616"/>
                      <a:pt x="296" y="587"/>
                    </a:cubicBezTo>
                    <a:cubicBezTo>
                      <a:pt x="310" y="587"/>
                      <a:pt x="310" y="573"/>
                      <a:pt x="324" y="559"/>
                    </a:cubicBezTo>
                    <a:cubicBezTo>
                      <a:pt x="338" y="517"/>
                      <a:pt x="352" y="489"/>
                      <a:pt x="366" y="447"/>
                    </a:cubicBezTo>
                    <a:cubicBezTo>
                      <a:pt x="380" y="433"/>
                      <a:pt x="380" y="405"/>
                      <a:pt x="380" y="377"/>
                    </a:cubicBezTo>
                    <a:cubicBezTo>
                      <a:pt x="394" y="334"/>
                      <a:pt x="394" y="292"/>
                      <a:pt x="408" y="236"/>
                    </a:cubicBezTo>
                    <a:cubicBezTo>
                      <a:pt x="422" y="208"/>
                      <a:pt x="422" y="180"/>
                      <a:pt x="408" y="137"/>
                    </a:cubicBezTo>
                    <a:cubicBezTo>
                      <a:pt x="408" y="123"/>
                      <a:pt x="394" y="109"/>
                      <a:pt x="394" y="95"/>
                    </a:cubicBezTo>
                    <a:cubicBezTo>
                      <a:pt x="366" y="53"/>
                      <a:pt x="324" y="25"/>
                      <a:pt x="268" y="11"/>
                    </a:cubicBezTo>
                    <a:cubicBezTo>
                      <a:pt x="254" y="4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7" name="Google Shape;1817;p9"/>
              <p:cNvSpPr/>
              <p:nvPr/>
            </p:nvSpPr>
            <p:spPr>
              <a:xfrm>
                <a:off x="2081800" y="1643450"/>
                <a:ext cx="98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71" extrusionOk="0">
                    <a:moveTo>
                      <a:pt x="249" y="0"/>
                    </a:moveTo>
                    <a:cubicBezTo>
                      <a:pt x="237" y="0"/>
                      <a:pt x="224" y="2"/>
                      <a:pt x="212" y="6"/>
                    </a:cubicBezTo>
                    <a:cubicBezTo>
                      <a:pt x="184" y="20"/>
                      <a:pt x="141" y="48"/>
                      <a:pt x="127" y="76"/>
                    </a:cubicBezTo>
                    <a:cubicBezTo>
                      <a:pt x="99" y="133"/>
                      <a:pt x="71" y="189"/>
                      <a:pt x="57" y="231"/>
                    </a:cubicBezTo>
                    <a:cubicBezTo>
                      <a:pt x="43" y="273"/>
                      <a:pt x="29" y="315"/>
                      <a:pt x="15" y="344"/>
                    </a:cubicBezTo>
                    <a:cubicBezTo>
                      <a:pt x="1" y="386"/>
                      <a:pt x="1" y="428"/>
                      <a:pt x="15" y="456"/>
                    </a:cubicBezTo>
                    <a:cubicBezTo>
                      <a:pt x="15" y="498"/>
                      <a:pt x="29" y="540"/>
                      <a:pt x="71" y="555"/>
                    </a:cubicBezTo>
                    <a:cubicBezTo>
                      <a:pt x="87" y="563"/>
                      <a:pt x="108" y="571"/>
                      <a:pt x="129" y="571"/>
                    </a:cubicBezTo>
                    <a:cubicBezTo>
                      <a:pt x="143" y="571"/>
                      <a:pt x="158" y="566"/>
                      <a:pt x="170" y="555"/>
                    </a:cubicBezTo>
                    <a:cubicBezTo>
                      <a:pt x="184" y="540"/>
                      <a:pt x="198" y="540"/>
                      <a:pt x="198" y="526"/>
                    </a:cubicBezTo>
                    <a:cubicBezTo>
                      <a:pt x="212" y="526"/>
                      <a:pt x="240" y="512"/>
                      <a:pt x="240" y="498"/>
                    </a:cubicBezTo>
                    <a:cubicBezTo>
                      <a:pt x="254" y="484"/>
                      <a:pt x="268" y="470"/>
                      <a:pt x="282" y="456"/>
                    </a:cubicBezTo>
                    <a:cubicBezTo>
                      <a:pt x="296" y="428"/>
                      <a:pt x="310" y="400"/>
                      <a:pt x="310" y="386"/>
                    </a:cubicBezTo>
                    <a:cubicBezTo>
                      <a:pt x="338" y="329"/>
                      <a:pt x="367" y="273"/>
                      <a:pt x="381" y="217"/>
                    </a:cubicBezTo>
                    <a:cubicBezTo>
                      <a:pt x="395" y="189"/>
                      <a:pt x="395" y="175"/>
                      <a:pt x="395" y="147"/>
                    </a:cubicBezTo>
                    <a:cubicBezTo>
                      <a:pt x="395" y="133"/>
                      <a:pt x="395" y="118"/>
                      <a:pt x="395" y="104"/>
                    </a:cubicBezTo>
                    <a:cubicBezTo>
                      <a:pt x="381" y="62"/>
                      <a:pt x="352" y="34"/>
                      <a:pt x="324" y="20"/>
                    </a:cubicBezTo>
                    <a:cubicBezTo>
                      <a:pt x="304" y="10"/>
                      <a:pt x="27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8" name="Google Shape;1818;p9"/>
              <p:cNvSpPr/>
              <p:nvPr/>
            </p:nvSpPr>
            <p:spPr>
              <a:xfrm>
                <a:off x="2063525" y="1701250"/>
                <a:ext cx="91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9" extrusionOk="0">
                    <a:moveTo>
                      <a:pt x="183" y="1"/>
                    </a:moveTo>
                    <a:cubicBezTo>
                      <a:pt x="169" y="1"/>
                      <a:pt x="155" y="15"/>
                      <a:pt x="141" y="29"/>
                    </a:cubicBezTo>
                    <a:cubicBezTo>
                      <a:pt x="127" y="43"/>
                      <a:pt x="113" y="57"/>
                      <a:pt x="99" y="71"/>
                    </a:cubicBezTo>
                    <a:cubicBezTo>
                      <a:pt x="85" y="99"/>
                      <a:pt x="71" y="113"/>
                      <a:pt x="57" y="141"/>
                    </a:cubicBezTo>
                    <a:cubicBezTo>
                      <a:pt x="43" y="155"/>
                      <a:pt x="43" y="170"/>
                      <a:pt x="29" y="170"/>
                    </a:cubicBezTo>
                    <a:cubicBezTo>
                      <a:pt x="14" y="198"/>
                      <a:pt x="0" y="226"/>
                      <a:pt x="0" y="254"/>
                    </a:cubicBezTo>
                    <a:cubicBezTo>
                      <a:pt x="0" y="268"/>
                      <a:pt x="0" y="268"/>
                      <a:pt x="0" y="282"/>
                    </a:cubicBezTo>
                    <a:cubicBezTo>
                      <a:pt x="0" y="324"/>
                      <a:pt x="29" y="366"/>
                      <a:pt x="71" y="395"/>
                    </a:cubicBezTo>
                    <a:cubicBezTo>
                      <a:pt x="99" y="409"/>
                      <a:pt x="113" y="409"/>
                      <a:pt x="141" y="409"/>
                    </a:cubicBezTo>
                    <a:cubicBezTo>
                      <a:pt x="155" y="409"/>
                      <a:pt x="183" y="395"/>
                      <a:pt x="197" y="395"/>
                    </a:cubicBezTo>
                    <a:cubicBezTo>
                      <a:pt x="211" y="381"/>
                      <a:pt x="211" y="381"/>
                      <a:pt x="225" y="381"/>
                    </a:cubicBezTo>
                    <a:cubicBezTo>
                      <a:pt x="254" y="366"/>
                      <a:pt x="268" y="338"/>
                      <a:pt x="282" y="310"/>
                    </a:cubicBezTo>
                    <a:cubicBezTo>
                      <a:pt x="282" y="296"/>
                      <a:pt x="296" y="282"/>
                      <a:pt x="296" y="282"/>
                    </a:cubicBezTo>
                    <a:cubicBezTo>
                      <a:pt x="310" y="254"/>
                      <a:pt x="324" y="226"/>
                      <a:pt x="338" y="198"/>
                    </a:cubicBezTo>
                    <a:cubicBezTo>
                      <a:pt x="352" y="170"/>
                      <a:pt x="366" y="127"/>
                      <a:pt x="352" y="99"/>
                    </a:cubicBezTo>
                    <a:cubicBezTo>
                      <a:pt x="338" y="57"/>
                      <a:pt x="324" y="29"/>
                      <a:pt x="282" y="15"/>
                    </a:cubicBezTo>
                    <a:cubicBezTo>
                      <a:pt x="268" y="1"/>
                      <a:pt x="254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19" name="Google Shape;1819;p9"/>
              <p:cNvSpPr/>
              <p:nvPr/>
            </p:nvSpPr>
            <p:spPr>
              <a:xfrm>
                <a:off x="2165500" y="1442450"/>
                <a:ext cx="1057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02" extrusionOk="0">
                    <a:moveTo>
                      <a:pt x="113" y="0"/>
                    </a:moveTo>
                    <a:cubicBezTo>
                      <a:pt x="99" y="14"/>
                      <a:pt x="99" y="14"/>
                      <a:pt x="85" y="14"/>
                    </a:cubicBezTo>
                    <a:cubicBezTo>
                      <a:pt x="57" y="14"/>
                      <a:pt x="43" y="28"/>
                      <a:pt x="29" y="42"/>
                    </a:cubicBezTo>
                    <a:cubicBezTo>
                      <a:pt x="15" y="56"/>
                      <a:pt x="15" y="71"/>
                      <a:pt x="15" y="85"/>
                    </a:cubicBezTo>
                    <a:cubicBezTo>
                      <a:pt x="1" y="113"/>
                      <a:pt x="15" y="155"/>
                      <a:pt x="43" y="183"/>
                    </a:cubicBezTo>
                    <a:cubicBezTo>
                      <a:pt x="43" y="197"/>
                      <a:pt x="57" y="197"/>
                      <a:pt x="71" y="211"/>
                    </a:cubicBezTo>
                    <a:cubicBezTo>
                      <a:pt x="71" y="211"/>
                      <a:pt x="71" y="225"/>
                      <a:pt x="85" y="225"/>
                    </a:cubicBezTo>
                    <a:cubicBezTo>
                      <a:pt x="99" y="239"/>
                      <a:pt x="99" y="239"/>
                      <a:pt x="113" y="253"/>
                    </a:cubicBezTo>
                    <a:cubicBezTo>
                      <a:pt x="127" y="253"/>
                      <a:pt x="141" y="267"/>
                      <a:pt x="155" y="267"/>
                    </a:cubicBezTo>
                    <a:cubicBezTo>
                      <a:pt x="183" y="282"/>
                      <a:pt x="212" y="282"/>
                      <a:pt x="240" y="296"/>
                    </a:cubicBezTo>
                    <a:cubicBezTo>
                      <a:pt x="249" y="300"/>
                      <a:pt x="258" y="302"/>
                      <a:pt x="267" y="302"/>
                    </a:cubicBezTo>
                    <a:cubicBezTo>
                      <a:pt x="285" y="302"/>
                      <a:pt x="301" y="296"/>
                      <a:pt x="310" y="296"/>
                    </a:cubicBezTo>
                    <a:cubicBezTo>
                      <a:pt x="324" y="296"/>
                      <a:pt x="338" y="282"/>
                      <a:pt x="352" y="282"/>
                    </a:cubicBezTo>
                    <a:cubicBezTo>
                      <a:pt x="380" y="267"/>
                      <a:pt x="408" y="225"/>
                      <a:pt x="408" y="197"/>
                    </a:cubicBezTo>
                    <a:cubicBezTo>
                      <a:pt x="423" y="183"/>
                      <a:pt x="423" y="155"/>
                      <a:pt x="408" y="141"/>
                    </a:cubicBezTo>
                    <a:cubicBezTo>
                      <a:pt x="408" y="127"/>
                      <a:pt x="408" y="113"/>
                      <a:pt x="394" y="85"/>
                    </a:cubicBezTo>
                    <a:cubicBezTo>
                      <a:pt x="380" y="56"/>
                      <a:pt x="338" y="42"/>
                      <a:pt x="310" y="28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0" name="Google Shape;1820;p9"/>
              <p:cNvSpPr/>
              <p:nvPr/>
            </p:nvSpPr>
            <p:spPr>
              <a:xfrm>
                <a:off x="2342975" y="1290050"/>
                <a:ext cx="12452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4566" extrusionOk="0">
                    <a:moveTo>
                      <a:pt x="4862" y="1"/>
                    </a:moveTo>
                    <a:cubicBezTo>
                      <a:pt x="4820" y="1"/>
                      <a:pt x="4776" y="24"/>
                      <a:pt x="4759" y="76"/>
                    </a:cubicBezTo>
                    <a:cubicBezTo>
                      <a:pt x="4098" y="2144"/>
                      <a:pt x="2284" y="3916"/>
                      <a:pt x="131" y="4366"/>
                    </a:cubicBezTo>
                    <a:cubicBezTo>
                      <a:pt x="0" y="4392"/>
                      <a:pt x="53" y="4566"/>
                      <a:pt x="163" y="4566"/>
                    </a:cubicBezTo>
                    <a:cubicBezTo>
                      <a:pt x="171" y="4566"/>
                      <a:pt x="179" y="4565"/>
                      <a:pt x="188" y="4563"/>
                    </a:cubicBezTo>
                    <a:cubicBezTo>
                      <a:pt x="778" y="4465"/>
                      <a:pt x="1341" y="4324"/>
                      <a:pt x="1876" y="4043"/>
                    </a:cubicBezTo>
                    <a:cubicBezTo>
                      <a:pt x="2368" y="3775"/>
                      <a:pt x="2832" y="3438"/>
                      <a:pt x="3240" y="3058"/>
                    </a:cubicBezTo>
                    <a:cubicBezTo>
                      <a:pt x="4098" y="2270"/>
                      <a:pt x="4703" y="1258"/>
                      <a:pt x="4956" y="132"/>
                    </a:cubicBezTo>
                    <a:cubicBezTo>
                      <a:pt x="4981" y="49"/>
                      <a:pt x="4923" y="1"/>
                      <a:pt x="4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1" name="Google Shape;1821;p9"/>
              <p:cNvSpPr/>
              <p:nvPr/>
            </p:nvSpPr>
            <p:spPr>
              <a:xfrm>
                <a:off x="2322700" y="1400250"/>
                <a:ext cx="12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52" extrusionOk="0">
                    <a:moveTo>
                      <a:pt x="281" y="0"/>
                    </a:moveTo>
                    <a:cubicBezTo>
                      <a:pt x="239" y="14"/>
                      <a:pt x="211" y="14"/>
                      <a:pt x="169" y="28"/>
                    </a:cubicBezTo>
                    <a:lnTo>
                      <a:pt x="141" y="28"/>
                    </a:lnTo>
                    <a:cubicBezTo>
                      <a:pt x="127" y="28"/>
                      <a:pt x="113" y="43"/>
                      <a:pt x="98" y="43"/>
                    </a:cubicBezTo>
                    <a:cubicBezTo>
                      <a:pt x="98" y="43"/>
                      <a:pt x="98" y="57"/>
                      <a:pt x="84" y="57"/>
                    </a:cubicBezTo>
                    <a:cubicBezTo>
                      <a:pt x="70" y="57"/>
                      <a:pt x="70" y="71"/>
                      <a:pt x="56" y="85"/>
                    </a:cubicBezTo>
                    <a:cubicBezTo>
                      <a:pt x="42" y="99"/>
                      <a:pt x="28" y="99"/>
                      <a:pt x="28" y="113"/>
                    </a:cubicBezTo>
                    <a:cubicBezTo>
                      <a:pt x="28" y="113"/>
                      <a:pt x="28" y="127"/>
                      <a:pt x="28" y="127"/>
                    </a:cubicBezTo>
                    <a:cubicBezTo>
                      <a:pt x="14" y="127"/>
                      <a:pt x="14" y="127"/>
                      <a:pt x="14" y="141"/>
                    </a:cubicBezTo>
                    <a:cubicBezTo>
                      <a:pt x="0" y="155"/>
                      <a:pt x="0" y="169"/>
                      <a:pt x="0" y="183"/>
                    </a:cubicBezTo>
                    <a:cubicBezTo>
                      <a:pt x="0" y="197"/>
                      <a:pt x="0" y="211"/>
                      <a:pt x="0" y="211"/>
                    </a:cubicBezTo>
                    <a:cubicBezTo>
                      <a:pt x="0" y="239"/>
                      <a:pt x="14" y="254"/>
                      <a:pt x="14" y="268"/>
                    </a:cubicBezTo>
                    <a:cubicBezTo>
                      <a:pt x="28" y="268"/>
                      <a:pt x="28" y="282"/>
                      <a:pt x="42" y="296"/>
                    </a:cubicBezTo>
                    <a:lnTo>
                      <a:pt x="56" y="296"/>
                    </a:lnTo>
                    <a:cubicBezTo>
                      <a:pt x="56" y="296"/>
                      <a:pt x="56" y="296"/>
                      <a:pt x="56" y="310"/>
                    </a:cubicBezTo>
                    <a:cubicBezTo>
                      <a:pt x="70" y="310"/>
                      <a:pt x="84" y="324"/>
                      <a:pt x="84" y="324"/>
                    </a:cubicBezTo>
                    <a:cubicBezTo>
                      <a:pt x="98" y="338"/>
                      <a:pt x="113" y="338"/>
                      <a:pt x="127" y="352"/>
                    </a:cubicBezTo>
                    <a:lnTo>
                      <a:pt x="239" y="352"/>
                    </a:lnTo>
                    <a:cubicBezTo>
                      <a:pt x="239" y="352"/>
                      <a:pt x="253" y="338"/>
                      <a:pt x="267" y="338"/>
                    </a:cubicBezTo>
                    <a:cubicBezTo>
                      <a:pt x="295" y="338"/>
                      <a:pt x="338" y="338"/>
                      <a:pt x="366" y="324"/>
                    </a:cubicBezTo>
                    <a:cubicBezTo>
                      <a:pt x="394" y="324"/>
                      <a:pt x="422" y="296"/>
                      <a:pt x="450" y="282"/>
                    </a:cubicBezTo>
                    <a:cubicBezTo>
                      <a:pt x="450" y="268"/>
                      <a:pt x="464" y="254"/>
                      <a:pt x="464" y="239"/>
                    </a:cubicBezTo>
                    <a:cubicBezTo>
                      <a:pt x="478" y="211"/>
                      <a:pt x="492" y="197"/>
                      <a:pt x="492" y="155"/>
                    </a:cubicBezTo>
                    <a:cubicBezTo>
                      <a:pt x="492" y="141"/>
                      <a:pt x="492" y="127"/>
                      <a:pt x="478" y="113"/>
                    </a:cubicBezTo>
                    <a:cubicBezTo>
                      <a:pt x="478" y="99"/>
                      <a:pt x="464" y="71"/>
                      <a:pt x="450" y="57"/>
                    </a:cubicBezTo>
                    <a:cubicBezTo>
                      <a:pt x="436" y="43"/>
                      <a:pt x="422" y="28"/>
                      <a:pt x="408" y="14"/>
                    </a:cubicBezTo>
                    <a:cubicBezTo>
                      <a:pt x="380" y="0"/>
                      <a:pt x="366" y="0"/>
                      <a:pt x="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2" name="Google Shape;1822;p9"/>
              <p:cNvSpPr/>
              <p:nvPr/>
            </p:nvSpPr>
            <p:spPr>
              <a:xfrm>
                <a:off x="1650325" y="1513650"/>
                <a:ext cx="1130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16" extrusionOk="0">
                    <a:moveTo>
                      <a:pt x="296" y="0"/>
                    </a:moveTo>
                    <a:cubicBezTo>
                      <a:pt x="235" y="0"/>
                      <a:pt x="193" y="48"/>
                      <a:pt x="170" y="106"/>
                    </a:cubicBezTo>
                    <a:cubicBezTo>
                      <a:pt x="142" y="205"/>
                      <a:pt x="99" y="303"/>
                      <a:pt x="71" y="416"/>
                    </a:cubicBezTo>
                    <a:cubicBezTo>
                      <a:pt x="57" y="458"/>
                      <a:pt x="29" y="514"/>
                      <a:pt x="15" y="556"/>
                    </a:cubicBezTo>
                    <a:cubicBezTo>
                      <a:pt x="1" y="584"/>
                      <a:pt x="1" y="612"/>
                      <a:pt x="1" y="655"/>
                    </a:cubicBezTo>
                    <a:cubicBezTo>
                      <a:pt x="1" y="683"/>
                      <a:pt x="15" y="725"/>
                      <a:pt x="15" y="753"/>
                    </a:cubicBezTo>
                    <a:cubicBezTo>
                      <a:pt x="29" y="781"/>
                      <a:pt x="57" y="809"/>
                      <a:pt x="85" y="809"/>
                    </a:cubicBezTo>
                    <a:cubicBezTo>
                      <a:pt x="94" y="813"/>
                      <a:pt x="102" y="815"/>
                      <a:pt x="110" y="815"/>
                    </a:cubicBezTo>
                    <a:cubicBezTo>
                      <a:pt x="130" y="815"/>
                      <a:pt x="150" y="805"/>
                      <a:pt x="170" y="795"/>
                    </a:cubicBezTo>
                    <a:cubicBezTo>
                      <a:pt x="198" y="767"/>
                      <a:pt x="226" y="753"/>
                      <a:pt x="240" y="711"/>
                    </a:cubicBezTo>
                    <a:cubicBezTo>
                      <a:pt x="254" y="683"/>
                      <a:pt x="268" y="655"/>
                      <a:pt x="282" y="627"/>
                    </a:cubicBezTo>
                    <a:cubicBezTo>
                      <a:pt x="296" y="570"/>
                      <a:pt x="310" y="528"/>
                      <a:pt x="324" y="472"/>
                    </a:cubicBezTo>
                    <a:cubicBezTo>
                      <a:pt x="367" y="373"/>
                      <a:pt x="395" y="275"/>
                      <a:pt x="437" y="162"/>
                    </a:cubicBezTo>
                    <a:cubicBezTo>
                      <a:pt x="451" y="92"/>
                      <a:pt x="395" y="22"/>
                      <a:pt x="338" y="8"/>
                    </a:cubicBezTo>
                    <a:cubicBezTo>
                      <a:pt x="323" y="3"/>
                      <a:pt x="309" y="0"/>
                      <a:pt x="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3" name="Google Shape;1823;p9"/>
              <p:cNvSpPr/>
              <p:nvPr/>
            </p:nvSpPr>
            <p:spPr>
              <a:xfrm>
                <a:off x="1402775" y="1823625"/>
                <a:ext cx="148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58" extrusionOk="0">
                    <a:moveTo>
                      <a:pt x="521" y="1"/>
                    </a:moveTo>
                    <a:cubicBezTo>
                      <a:pt x="479" y="15"/>
                      <a:pt x="437" y="15"/>
                      <a:pt x="394" y="15"/>
                    </a:cubicBezTo>
                    <a:cubicBezTo>
                      <a:pt x="366" y="29"/>
                      <a:pt x="324" y="29"/>
                      <a:pt x="296" y="43"/>
                    </a:cubicBezTo>
                    <a:cubicBezTo>
                      <a:pt x="226" y="57"/>
                      <a:pt x="155" y="71"/>
                      <a:pt x="85" y="85"/>
                    </a:cubicBezTo>
                    <a:cubicBezTo>
                      <a:pt x="29" y="99"/>
                      <a:pt x="0" y="141"/>
                      <a:pt x="15" y="198"/>
                    </a:cubicBezTo>
                    <a:cubicBezTo>
                      <a:pt x="26" y="232"/>
                      <a:pt x="66" y="258"/>
                      <a:pt x="104" y="258"/>
                    </a:cubicBezTo>
                    <a:cubicBezTo>
                      <a:pt x="112" y="258"/>
                      <a:pt x="120" y="256"/>
                      <a:pt x="127" y="254"/>
                    </a:cubicBezTo>
                    <a:cubicBezTo>
                      <a:pt x="197" y="240"/>
                      <a:pt x="268" y="226"/>
                      <a:pt x="338" y="212"/>
                    </a:cubicBezTo>
                    <a:cubicBezTo>
                      <a:pt x="366" y="198"/>
                      <a:pt x="408" y="198"/>
                      <a:pt x="437" y="184"/>
                    </a:cubicBezTo>
                    <a:cubicBezTo>
                      <a:pt x="479" y="169"/>
                      <a:pt x="507" y="155"/>
                      <a:pt x="535" y="141"/>
                    </a:cubicBezTo>
                    <a:cubicBezTo>
                      <a:pt x="577" y="127"/>
                      <a:pt x="591" y="99"/>
                      <a:pt x="591" y="71"/>
                    </a:cubicBezTo>
                    <a:cubicBezTo>
                      <a:pt x="591" y="29"/>
                      <a:pt x="549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4" name="Google Shape;1824;p9"/>
              <p:cNvSpPr/>
              <p:nvPr/>
            </p:nvSpPr>
            <p:spPr>
              <a:xfrm>
                <a:off x="1903875" y="1369600"/>
                <a:ext cx="200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01" extrusionOk="0">
                    <a:moveTo>
                      <a:pt x="109" y="0"/>
                    </a:moveTo>
                    <a:cubicBezTo>
                      <a:pt x="60" y="0"/>
                      <a:pt x="15" y="51"/>
                      <a:pt x="15" y="101"/>
                    </a:cubicBezTo>
                    <a:cubicBezTo>
                      <a:pt x="0" y="157"/>
                      <a:pt x="43" y="214"/>
                      <a:pt x="99" y="228"/>
                    </a:cubicBezTo>
                    <a:cubicBezTo>
                      <a:pt x="141" y="242"/>
                      <a:pt x="197" y="242"/>
                      <a:pt x="240" y="256"/>
                    </a:cubicBezTo>
                    <a:cubicBezTo>
                      <a:pt x="296" y="270"/>
                      <a:pt x="352" y="270"/>
                      <a:pt x="408" y="284"/>
                    </a:cubicBezTo>
                    <a:cubicBezTo>
                      <a:pt x="493" y="284"/>
                      <a:pt x="591" y="298"/>
                      <a:pt x="690" y="298"/>
                    </a:cubicBezTo>
                    <a:cubicBezTo>
                      <a:pt x="696" y="299"/>
                      <a:pt x="702" y="300"/>
                      <a:pt x="707" y="300"/>
                    </a:cubicBezTo>
                    <a:cubicBezTo>
                      <a:pt x="757" y="300"/>
                      <a:pt x="802" y="250"/>
                      <a:pt x="802" y="200"/>
                    </a:cubicBezTo>
                    <a:cubicBezTo>
                      <a:pt x="802" y="171"/>
                      <a:pt x="802" y="143"/>
                      <a:pt x="788" y="115"/>
                    </a:cubicBezTo>
                    <a:cubicBezTo>
                      <a:pt x="774" y="87"/>
                      <a:pt x="746" y="73"/>
                      <a:pt x="718" y="59"/>
                    </a:cubicBezTo>
                    <a:cubicBezTo>
                      <a:pt x="619" y="45"/>
                      <a:pt x="521" y="31"/>
                      <a:pt x="437" y="17"/>
                    </a:cubicBezTo>
                    <a:cubicBezTo>
                      <a:pt x="380" y="17"/>
                      <a:pt x="324" y="3"/>
                      <a:pt x="268" y="3"/>
                    </a:cubicBezTo>
                    <a:lnTo>
                      <a:pt x="127" y="3"/>
                    </a:lnTo>
                    <a:cubicBezTo>
                      <a:pt x="121" y="1"/>
                      <a:pt x="115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5" name="Google Shape;1825;p9"/>
              <p:cNvSpPr/>
              <p:nvPr/>
            </p:nvSpPr>
            <p:spPr>
              <a:xfrm>
                <a:off x="1679400" y="1367875"/>
                <a:ext cx="211125" cy="17175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6870" extrusionOk="0">
                    <a:moveTo>
                      <a:pt x="8275" y="1"/>
                    </a:moveTo>
                    <a:cubicBezTo>
                      <a:pt x="8271" y="1"/>
                      <a:pt x="8267" y="1"/>
                      <a:pt x="8262" y="1"/>
                    </a:cubicBezTo>
                    <a:cubicBezTo>
                      <a:pt x="4506" y="226"/>
                      <a:pt x="976" y="2997"/>
                      <a:pt x="34" y="6668"/>
                    </a:cubicBezTo>
                    <a:cubicBezTo>
                      <a:pt x="0" y="6793"/>
                      <a:pt x="95" y="6869"/>
                      <a:pt x="193" y="6869"/>
                    </a:cubicBezTo>
                    <a:cubicBezTo>
                      <a:pt x="260" y="6869"/>
                      <a:pt x="328" y="6833"/>
                      <a:pt x="357" y="6753"/>
                    </a:cubicBezTo>
                    <a:cubicBezTo>
                      <a:pt x="990" y="4967"/>
                      <a:pt x="1975" y="3391"/>
                      <a:pt x="3466" y="2210"/>
                    </a:cubicBezTo>
                    <a:cubicBezTo>
                      <a:pt x="4844" y="1141"/>
                      <a:pt x="6532" y="494"/>
                      <a:pt x="8262" y="283"/>
                    </a:cubicBezTo>
                    <a:cubicBezTo>
                      <a:pt x="8440" y="269"/>
                      <a:pt x="8445" y="1"/>
                      <a:pt x="8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6" name="Google Shape;1826;p9"/>
              <p:cNvSpPr/>
              <p:nvPr/>
            </p:nvSpPr>
            <p:spPr>
              <a:xfrm>
                <a:off x="1672125" y="1553650"/>
                <a:ext cx="88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67" extrusionOk="0">
                    <a:moveTo>
                      <a:pt x="203" y="1"/>
                    </a:moveTo>
                    <a:cubicBezTo>
                      <a:pt x="194" y="1"/>
                      <a:pt x="184" y="4"/>
                      <a:pt x="170" y="11"/>
                    </a:cubicBezTo>
                    <a:cubicBezTo>
                      <a:pt x="156" y="11"/>
                      <a:pt x="142" y="11"/>
                      <a:pt x="114" y="25"/>
                    </a:cubicBezTo>
                    <a:cubicBezTo>
                      <a:pt x="99" y="25"/>
                      <a:pt x="85" y="39"/>
                      <a:pt x="71" y="67"/>
                    </a:cubicBezTo>
                    <a:cubicBezTo>
                      <a:pt x="57" y="81"/>
                      <a:pt x="57" y="96"/>
                      <a:pt x="57" y="110"/>
                    </a:cubicBezTo>
                    <a:cubicBezTo>
                      <a:pt x="43" y="152"/>
                      <a:pt x="29" y="194"/>
                      <a:pt x="29" y="222"/>
                    </a:cubicBezTo>
                    <a:cubicBezTo>
                      <a:pt x="29" y="250"/>
                      <a:pt x="15" y="264"/>
                      <a:pt x="15" y="278"/>
                    </a:cubicBezTo>
                    <a:cubicBezTo>
                      <a:pt x="1" y="321"/>
                      <a:pt x="15" y="363"/>
                      <a:pt x="29" y="391"/>
                    </a:cubicBezTo>
                    <a:cubicBezTo>
                      <a:pt x="43" y="405"/>
                      <a:pt x="43" y="419"/>
                      <a:pt x="57" y="433"/>
                    </a:cubicBezTo>
                    <a:lnTo>
                      <a:pt x="71" y="433"/>
                    </a:lnTo>
                    <a:cubicBezTo>
                      <a:pt x="92" y="454"/>
                      <a:pt x="120" y="467"/>
                      <a:pt x="145" y="467"/>
                    </a:cubicBezTo>
                    <a:cubicBezTo>
                      <a:pt x="154" y="467"/>
                      <a:pt x="162" y="465"/>
                      <a:pt x="170" y="461"/>
                    </a:cubicBezTo>
                    <a:lnTo>
                      <a:pt x="184" y="461"/>
                    </a:lnTo>
                    <a:cubicBezTo>
                      <a:pt x="198" y="461"/>
                      <a:pt x="212" y="447"/>
                      <a:pt x="226" y="447"/>
                    </a:cubicBezTo>
                    <a:cubicBezTo>
                      <a:pt x="268" y="419"/>
                      <a:pt x="282" y="391"/>
                      <a:pt x="296" y="349"/>
                    </a:cubicBezTo>
                    <a:cubicBezTo>
                      <a:pt x="296" y="335"/>
                      <a:pt x="310" y="321"/>
                      <a:pt x="310" y="292"/>
                    </a:cubicBezTo>
                    <a:lnTo>
                      <a:pt x="339" y="180"/>
                    </a:lnTo>
                    <a:cubicBezTo>
                      <a:pt x="353" y="152"/>
                      <a:pt x="339" y="110"/>
                      <a:pt x="325" y="67"/>
                    </a:cubicBezTo>
                    <a:cubicBezTo>
                      <a:pt x="296" y="39"/>
                      <a:pt x="268" y="11"/>
                      <a:pt x="226" y="11"/>
                    </a:cubicBezTo>
                    <a:cubicBezTo>
                      <a:pt x="219" y="4"/>
                      <a:pt x="212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7" name="Google Shape;1827;p9"/>
              <p:cNvSpPr/>
              <p:nvPr/>
            </p:nvSpPr>
            <p:spPr>
              <a:xfrm>
                <a:off x="1652100" y="1583550"/>
                <a:ext cx="18875" cy="2332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331" extrusionOk="0">
                    <a:moveTo>
                      <a:pt x="646" y="1"/>
                    </a:moveTo>
                    <a:cubicBezTo>
                      <a:pt x="609" y="1"/>
                      <a:pt x="574" y="21"/>
                      <a:pt x="563" y="67"/>
                    </a:cubicBezTo>
                    <a:cubicBezTo>
                      <a:pt x="183" y="1572"/>
                      <a:pt x="0" y="3133"/>
                      <a:pt x="0" y="4681"/>
                    </a:cubicBezTo>
                    <a:cubicBezTo>
                      <a:pt x="14" y="6242"/>
                      <a:pt x="113" y="7775"/>
                      <a:pt x="450" y="9294"/>
                    </a:cubicBezTo>
                    <a:cubicBezTo>
                      <a:pt x="457" y="9319"/>
                      <a:pt x="479" y="9330"/>
                      <a:pt x="501" y="9330"/>
                    </a:cubicBezTo>
                    <a:cubicBezTo>
                      <a:pt x="529" y="9330"/>
                      <a:pt x="557" y="9312"/>
                      <a:pt x="549" y="9280"/>
                    </a:cubicBezTo>
                    <a:cubicBezTo>
                      <a:pt x="408" y="7775"/>
                      <a:pt x="282" y="6242"/>
                      <a:pt x="338" y="4723"/>
                    </a:cubicBezTo>
                    <a:cubicBezTo>
                      <a:pt x="394" y="3176"/>
                      <a:pt x="535" y="1642"/>
                      <a:pt x="746" y="109"/>
                    </a:cubicBezTo>
                    <a:cubicBezTo>
                      <a:pt x="754" y="43"/>
                      <a:pt x="699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8" name="Google Shape;1828;p9"/>
              <p:cNvSpPr/>
              <p:nvPr/>
            </p:nvSpPr>
            <p:spPr>
              <a:xfrm>
                <a:off x="1534650" y="1918650"/>
                <a:ext cx="163175" cy="265825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0633" extrusionOk="0">
                    <a:moveTo>
                      <a:pt x="5885" y="0"/>
                    </a:moveTo>
                    <a:cubicBezTo>
                      <a:pt x="5853" y="0"/>
                      <a:pt x="5824" y="21"/>
                      <a:pt x="5824" y="68"/>
                    </a:cubicBezTo>
                    <a:cubicBezTo>
                      <a:pt x="5866" y="1151"/>
                      <a:pt x="6119" y="2220"/>
                      <a:pt x="6147" y="3317"/>
                    </a:cubicBezTo>
                    <a:cubicBezTo>
                      <a:pt x="6203" y="5258"/>
                      <a:pt x="5781" y="7284"/>
                      <a:pt x="4544" y="8831"/>
                    </a:cubicBezTo>
                    <a:cubicBezTo>
                      <a:pt x="3981" y="9534"/>
                      <a:pt x="3179" y="10252"/>
                      <a:pt x="2237" y="10308"/>
                    </a:cubicBezTo>
                    <a:cubicBezTo>
                      <a:pt x="2201" y="10310"/>
                      <a:pt x="2165" y="10311"/>
                      <a:pt x="2129" y="10311"/>
                    </a:cubicBezTo>
                    <a:cubicBezTo>
                      <a:pt x="1739" y="10311"/>
                      <a:pt x="1336" y="10174"/>
                      <a:pt x="1027" y="9942"/>
                    </a:cubicBezTo>
                    <a:cubicBezTo>
                      <a:pt x="858" y="9816"/>
                      <a:pt x="718" y="9661"/>
                      <a:pt x="619" y="9478"/>
                    </a:cubicBezTo>
                    <a:cubicBezTo>
                      <a:pt x="535" y="9323"/>
                      <a:pt x="493" y="9197"/>
                      <a:pt x="366" y="9070"/>
                    </a:cubicBezTo>
                    <a:cubicBezTo>
                      <a:pt x="341" y="9041"/>
                      <a:pt x="312" y="9028"/>
                      <a:pt x="282" y="9028"/>
                    </a:cubicBezTo>
                    <a:cubicBezTo>
                      <a:pt x="227" y="9028"/>
                      <a:pt x="173" y="9071"/>
                      <a:pt x="155" y="9126"/>
                    </a:cubicBezTo>
                    <a:cubicBezTo>
                      <a:pt x="0" y="9548"/>
                      <a:pt x="436" y="9998"/>
                      <a:pt x="746" y="10223"/>
                    </a:cubicBezTo>
                    <a:cubicBezTo>
                      <a:pt x="1122" y="10492"/>
                      <a:pt x="1574" y="10632"/>
                      <a:pt x="2043" y="10632"/>
                    </a:cubicBezTo>
                    <a:cubicBezTo>
                      <a:pt x="2065" y="10632"/>
                      <a:pt x="2088" y="10632"/>
                      <a:pt x="2110" y="10631"/>
                    </a:cubicBezTo>
                    <a:cubicBezTo>
                      <a:pt x="4192" y="10519"/>
                      <a:pt x="5556" y="8296"/>
                      <a:pt x="6091" y="6510"/>
                    </a:cubicBezTo>
                    <a:cubicBezTo>
                      <a:pt x="6400" y="5469"/>
                      <a:pt x="6527" y="4386"/>
                      <a:pt x="6499" y="3317"/>
                    </a:cubicBezTo>
                    <a:cubicBezTo>
                      <a:pt x="6471" y="2234"/>
                      <a:pt x="6358" y="1052"/>
                      <a:pt x="5950" y="40"/>
                    </a:cubicBezTo>
                    <a:cubicBezTo>
                      <a:pt x="5937" y="14"/>
                      <a:pt x="5911" y="0"/>
                      <a:pt x="5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29" name="Google Shape;1829;p9"/>
              <p:cNvSpPr/>
              <p:nvPr/>
            </p:nvSpPr>
            <p:spPr>
              <a:xfrm>
                <a:off x="1534300" y="2112550"/>
                <a:ext cx="88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69" extrusionOk="0">
                    <a:moveTo>
                      <a:pt x="256" y="1"/>
                    </a:moveTo>
                    <a:cubicBezTo>
                      <a:pt x="229" y="1"/>
                      <a:pt x="197" y="16"/>
                      <a:pt x="197" y="48"/>
                    </a:cubicBezTo>
                    <a:cubicBezTo>
                      <a:pt x="169" y="90"/>
                      <a:pt x="155" y="132"/>
                      <a:pt x="141" y="175"/>
                    </a:cubicBezTo>
                    <a:cubicBezTo>
                      <a:pt x="127" y="231"/>
                      <a:pt x="99" y="273"/>
                      <a:pt x="85" y="329"/>
                    </a:cubicBezTo>
                    <a:cubicBezTo>
                      <a:pt x="56" y="428"/>
                      <a:pt x="42" y="512"/>
                      <a:pt x="14" y="611"/>
                    </a:cubicBezTo>
                    <a:cubicBezTo>
                      <a:pt x="0" y="681"/>
                      <a:pt x="42" y="751"/>
                      <a:pt x="113" y="765"/>
                    </a:cubicBezTo>
                    <a:cubicBezTo>
                      <a:pt x="120" y="767"/>
                      <a:pt x="128" y="768"/>
                      <a:pt x="136" y="768"/>
                    </a:cubicBezTo>
                    <a:cubicBezTo>
                      <a:pt x="190" y="768"/>
                      <a:pt x="255" y="728"/>
                      <a:pt x="267" y="667"/>
                    </a:cubicBezTo>
                    <a:cubicBezTo>
                      <a:pt x="281" y="583"/>
                      <a:pt x="310" y="484"/>
                      <a:pt x="324" y="386"/>
                    </a:cubicBezTo>
                    <a:cubicBezTo>
                      <a:pt x="338" y="329"/>
                      <a:pt x="338" y="273"/>
                      <a:pt x="338" y="231"/>
                    </a:cubicBezTo>
                    <a:cubicBezTo>
                      <a:pt x="338" y="175"/>
                      <a:pt x="352" y="132"/>
                      <a:pt x="352" y="90"/>
                    </a:cubicBezTo>
                    <a:cubicBezTo>
                      <a:pt x="352" y="48"/>
                      <a:pt x="324" y="20"/>
                      <a:pt x="281" y="6"/>
                    </a:cubicBezTo>
                    <a:cubicBezTo>
                      <a:pt x="274" y="2"/>
                      <a:pt x="266" y="1"/>
                      <a:pt x="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0" name="Google Shape;1830;p9"/>
              <p:cNvSpPr/>
              <p:nvPr/>
            </p:nvSpPr>
            <p:spPr>
              <a:xfrm>
                <a:off x="1515650" y="2077925"/>
                <a:ext cx="36575" cy="944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3776" extrusionOk="0">
                    <a:moveTo>
                      <a:pt x="1328" y="0"/>
                    </a:moveTo>
                    <a:cubicBezTo>
                      <a:pt x="1313" y="0"/>
                      <a:pt x="1297" y="4"/>
                      <a:pt x="1281" y="12"/>
                    </a:cubicBezTo>
                    <a:cubicBezTo>
                      <a:pt x="929" y="195"/>
                      <a:pt x="648" y="434"/>
                      <a:pt x="437" y="758"/>
                    </a:cubicBezTo>
                    <a:cubicBezTo>
                      <a:pt x="226" y="1081"/>
                      <a:pt x="85" y="1447"/>
                      <a:pt x="43" y="1827"/>
                    </a:cubicBezTo>
                    <a:cubicBezTo>
                      <a:pt x="1" y="2207"/>
                      <a:pt x="29" y="2558"/>
                      <a:pt x="183" y="2910"/>
                    </a:cubicBezTo>
                    <a:cubicBezTo>
                      <a:pt x="240" y="3079"/>
                      <a:pt x="338" y="3234"/>
                      <a:pt x="423" y="3388"/>
                    </a:cubicBezTo>
                    <a:cubicBezTo>
                      <a:pt x="521" y="3529"/>
                      <a:pt x="605" y="3670"/>
                      <a:pt x="746" y="3768"/>
                    </a:cubicBezTo>
                    <a:cubicBezTo>
                      <a:pt x="754" y="3773"/>
                      <a:pt x="763" y="3776"/>
                      <a:pt x="772" y="3776"/>
                    </a:cubicBezTo>
                    <a:cubicBezTo>
                      <a:pt x="811" y="3776"/>
                      <a:pt x="853" y="3732"/>
                      <a:pt x="831" y="3698"/>
                    </a:cubicBezTo>
                    <a:cubicBezTo>
                      <a:pt x="774" y="3543"/>
                      <a:pt x="676" y="3430"/>
                      <a:pt x="605" y="3290"/>
                    </a:cubicBezTo>
                    <a:cubicBezTo>
                      <a:pt x="535" y="3149"/>
                      <a:pt x="493" y="2980"/>
                      <a:pt x="451" y="2826"/>
                    </a:cubicBezTo>
                    <a:cubicBezTo>
                      <a:pt x="380" y="2530"/>
                      <a:pt x="366" y="2193"/>
                      <a:pt x="394" y="1897"/>
                    </a:cubicBezTo>
                    <a:cubicBezTo>
                      <a:pt x="437" y="1560"/>
                      <a:pt x="549" y="1250"/>
                      <a:pt x="718" y="969"/>
                    </a:cubicBezTo>
                    <a:cubicBezTo>
                      <a:pt x="887" y="688"/>
                      <a:pt x="1112" y="406"/>
                      <a:pt x="1379" y="195"/>
                    </a:cubicBezTo>
                    <a:cubicBezTo>
                      <a:pt x="1463" y="123"/>
                      <a:pt x="1414" y="0"/>
                      <a:pt x="1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1" name="Google Shape;1831;p9"/>
              <p:cNvSpPr/>
              <p:nvPr/>
            </p:nvSpPr>
            <p:spPr>
              <a:xfrm>
                <a:off x="1548000" y="2183650"/>
                <a:ext cx="148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3" extrusionOk="0">
                    <a:moveTo>
                      <a:pt x="156" y="0"/>
                    </a:moveTo>
                    <a:cubicBezTo>
                      <a:pt x="95" y="0"/>
                      <a:pt x="39" y="39"/>
                      <a:pt x="15" y="88"/>
                    </a:cubicBezTo>
                    <a:cubicBezTo>
                      <a:pt x="1" y="116"/>
                      <a:pt x="1" y="158"/>
                      <a:pt x="1" y="186"/>
                    </a:cubicBezTo>
                    <a:cubicBezTo>
                      <a:pt x="15" y="214"/>
                      <a:pt x="43" y="256"/>
                      <a:pt x="71" y="270"/>
                    </a:cubicBezTo>
                    <a:cubicBezTo>
                      <a:pt x="127" y="299"/>
                      <a:pt x="169" y="313"/>
                      <a:pt x="226" y="341"/>
                    </a:cubicBezTo>
                    <a:cubicBezTo>
                      <a:pt x="284" y="360"/>
                      <a:pt x="356" y="393"/>
                      <a:pt x="422" y="393"/>
                    </a:cubicBezTo>
                    <a:cubicBezTo>
                      <a:pt x="452" y="393"/>
                      <a:pt x="481" y="386"/>
                      <a:pt x="507" y="369"/>
                    </a:cubicBezTo>
                    <a:lnTo>
                      <a:pt x="507" y="369"/>
                    </a:lnTo>
                    <a:cubicBezTo>
                      <a:pt x="518" y="365"/>
                      <a:pt x="528" y="362"/>
                      <a:pt x="535" y="355"/>
                    </a:cubicBezTo>
                    <a:cubicBezTo>
                      <a:pt x="563" y="341"/>
                      <a:pt x="577" y="327"/>
                      <a:pt x="577" y="299"/>
                    </a:cubicBezTo>
                    <a:cubicBezTo>
                      <a:pt x="591" y="285"/>
                      <a:pt x="591" y="256"/>
                      <a:pt x="591" y="242"/>
                    </a:cubicBezTo>
                    <a:cubicBezTo>
                      <a:pt x="577" y="214"/>
                      <a:pt x="563" y="200"/>
                      <a:pt x="549" y="172"/>
                    </a:cubicBezTo>
                    <a:cubicBezTo>
                      <a:pt x="535" y="144"/>
                      <a:pt x="507" y="116"/>
                      <a:pt x="479" y="102"/>
                    </a:cubicBezTo>
                    <a:cubicBezTo>
                      <a:pt x="465" y="102"/>
                      <a:pt x="451" y="88"/>
                      <a:pt x="451" y="88"/>
                    </a:cubicBezTo>
                    <a:cubicBezTo>
                      <a:pt x="409" y="74"/>
                      <a:pt x="366" y="59"/>
                      <a:pt x="338" y="45"/>
                    </a:cubicBezTo>
                    <a:lnTo>
                      <a:pt x="184" y="3"/>
                    </a:lnTo>
                    <a:cubicBezTo>
                      <a:pt x="174" y="1"/>
                      <a:pt x="165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2" name="Google Shape;1832;p9"/>
              <p:cNvSpPr/>
              <p:nvPr/>
            </p:nvSpPr>
            <p:spPr>
              <a:xfrm>
                <a:off x="1577575" y="2069250"/>
                <a:ext cx="124700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5308" extrusionOk="0">
                    <a:moveTo>
                      <a:pt x="4938" y="1"/>
                    </a:moveTo>
                    <a:cubicBezTo>
                      <a:pt x="4925" y="1"/>
                      <a:pt x="4913" y="7"/>
                      <a:pt x="4908" y="22"/>
                    </a:cubicBezTo>
                    <a:cubicBezTo>
                      <a:pt x="4599" y="613"/>
                      <a:pt x="4416" y="1260"/>
                      <a:pt x="4092" y="1850"/>
                    </a:cubicBezTo>
                    <a:cubicBezTo>
                      <a:pt x="3783" y="2427"/>
                      <a:pt x="3488" y="3018"/>
                      <a:pt x="3066" y="3524"/>
                    </a:cubicBezTo>
                    <a:cubicBezTo>
                      <a:pt x="2700" y="3974"/>
                      <a:pt x="2278" y="4382"/>
                      <a:pt x="1786" y="4692"/>
                    </a:cubicBezTo>
                    <a:cubicBezTo>
                      <a:pt x="1291" y="4986"/>
                      <a:pt x="771" y="5115"/>
                      <a:pt x="213" y="5115"/>
                    </a:cubicBezTo>
                    <a:cubicBezTo>
                      <a:pt x="184" y="5115"/>
                      <a:pt x="155" y="5114"/>
                      <a:pt x="126" y="5114"/>
                    </a:cubicBezTo>
                    <a:cubicBezTo>
                      <a:pt x="121" y="5113"/>
                      <a:pt x="117" y="5113"/>
                      <a:pt x="112" y="5113"/>
                    </a:cubicBezTo>
                    <a:cubicBezTo>
                      <a:pt x="0" y="5113"/>
                      <a:pt x="17" y="5283"/>
                      <a:pt x="126" y="5297"/>
                    </a:cubicBezTo>
                    <a:cubicBezTo>
                      <a:pt x="208" y="5304"/>
                      <a:pt x="292" y="5307"/>
                      <a:pt x="375" y="5307"/>
                    </a:cubicBezTo>
                    <a:cubicBezTo>
                      <a:pt x="1458" y="5307"/>
                      <a:pt x="2599" y="4729"/>
                      <a:pt x="3291" y="3932"/>
                    </a:cubicBezTo>
                    <a:cubicBezTo>
                      <a:pt x="3741" y="3426"/>
                      <a:pt x="4121" y="2821"/>
                      <a:pt x="4360" y="2188"/>
                    </a:cubicBezTo>
                    <a:cubicBezTo>
                      <a:pt x="4613" y="1499"/>
                      <a:pt x="4866" y="767"/>
                      <a:pt x="4979" y="50"/>
                    </a:cubicBezTo>
                    <a:cubicBezTo>
                      <a:pt x="4988" y="22"/>
                      <a:pt x="4961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33" name="Google Shape;1833;p9"/>
            <p:cNvGrpSpPr/>
            <p:nvPr/>
          </p:nvGrpSpPr>
          <p:grpSpPr>
            <a:xfrm rot="10800000" flipH="1">
              <a:off x="47238" y="3973488"/>
              <a:ext cx="1237475" cy="1187375"/>
              <a:chOff x="1290950" y="1068950"/>
              <a:chExt cx="1237475" cy="1187375"/>
            </a:xfrm>
          </p:grpSpPr>
          <p:sp>
            <p:nvSpPr>
              <p:cNvPr id="1834" name="Google Shape;1834;p9"/>
              <p:cNvSpPr/>
              <p:nvPr/>
            </p:nvSpPr>
            <p:spPr>
              <a:xfrm>
                <a:off x="1294475" y="1072025"/>
                <a:ext cx="1230800" cy="1181175"/>
              </a:xfrm>
              <a:custGeom>
                <a:avLst/>
                <a:gdLst/>
                <a:ahLst/>
                <a:cxnLst/>
                <a:rect l="l" t="t" r="r" b="b"/>
                <a:pathLst>
                  <a:path w="49232" h="47247" extrusionOk="0">
                    <a:moveTo>
                      <a:pt x="30533" y="0"/>
                    </a:moveTo>
                    <a:cubicBezTo>
                      <a:pt x="29884" y="0"/>
                      <a:pt x="29242" y="166"/>
                      <a:pt x="28695" y="498"/>
                    </a:cubicBezTo>
                    <a:cubicBezTo>
                      <a:pt x="27541" y="1201"/>
                      <a:pt x="26894" y="2594"/>
                      <a:pt x="27147" y="3888"/>
                    </a:cubicBezTo>
                    <a:cubicBezTo>
                      <a:pt x="27401" y="5224"/>
                      <a:pt x="28596" y="6279"/>
                      <a:pt x="29918" y="6335"/>
                    </a:cubicBezTo>
                    <a:cubicBezTo>
                      <a:pt x="29934" y="6336"/>
                      <a:pt x="29949" y="6336"/>
                      <a:pt x="29965" y="6336"/>
                    </a:cubicBezTo>
                    <a:cubicBezTo>
                      <a:pt x="30413" y="6336"/>
                      <a:pt x="30858" y="6140"/>
                      <a:pt x="31184" y="5773"/>
                    </a:cubicBezTo>
                    <a:lnTo>
                      <a:pt x="31508" y="5421"/>
                    </a:lnTo>
                    <a:lnTo>
                      <a:pt x="31395" y="5885"/>
                    </a:lnTo>
                    <a:cubicBezTo>
                      <a:pt x="31269" y="6448"/>
                      <a:pt x="30945" y="6983"/>
                      <a:pt x="30495" y="7404"/>
                    </a:cubicBezTo>
                    <a:cubicBezTo>
                      <a:pt x="29764" y="8094"/>
                      <a:pt x="28793" y="8488"/>
                      <a:pt x="27949" y="8783"/>
                    </a:cubicBezTo>
                    <a:cubicBezTo>
                      <a:pt x="26740" y="9219"/>
                      <a:pt x="24897" y="9866"/>
                      <a:pt x="22885" y="10330"/>
                    </a:cubicBezTo>
                    <a:cubicBezTo>
                      <a:pt x="19397" y="10752"/>
                      <a:pt x="16190" y="12876"/>
                      <a:pt x="14277" y="16027"/>
                    </a:cubicBezTo>
                    <a:cubicBezTo>
                      <a:pt x="11647" y="20401"/>
                      <a:pt x="12477" y="25423"/>
                      <a:pt x="13771" y="30205"/>
                    </a:cubicBezTo>
                    <a:cubicBezTo>
                      <a:pt x="13841" y="30473"/>
                      <a:pt x="13911" y="30740"/>
                      <a:pt x="13982" y="31007"/>
                    </a:cubicBezTo>
                    <a:cubicBezTo>
                      <a:pt x="14193" y="31781"/>
                      <a:pt x="14390" y="32470"/>
                      <a:pt x="14558" y="33173"/>
                    </a:cubicBezTo>
                    <a:lnTo>
                      <a:pt x="14727" y="33933"/>
                    </a:lnTo>
                    <a:lnTo>
                      <a:pt x="14333" y="33272"/>
                    </a:lnTo>
                    <a:cubicBezTo>
                      <a:pt x="13222" y="31457"/>
                      <a:pt x="11661" y="29980"/>
                      <a:pt x="9790" y="28982"/>
                    </a:cubicBezTo>
                    <a:cubicBezTo>
                      <a:pt x="8423" y="28268"/>
                      <a:pt x="7034" y="27897"/>
                      <a:pt x="5724" y="27897"/>
                    </a:cubicBezTo>
                    <a:cubicBezTo>
                      <a:pt x="5511" y="27897"/>
                      <a:pt x="5300" y="27907"/>
                      <a:pt x="5092" y="27927"/>
                    </a:cubicBezTo>
                    <a:cubicBezTo>
                      <a:pt x="3348" y="28081"/>
                      <a:pt x="1815" y="28968"/>
                      <a:pt x="971" y="30290"/>
                    </a:cubicBezTo>
                    <a:cubicBezTo>
                      <a:pt x="0" y="31809"/>
                      <a:pt x="28" y="33905"/>
                      <a:pt x="1069" y="35396"/>
                    </a:cubicBezTo>
                    <a:cubicBezTo>
                      <a:pt x="1848" y="36523"/>
                      <a:pt x="3138" y="37215"/>
                      <a:pt x="4416" y="37215"/>
                    </a:cubicBezTo>
                    <a:cubicBezTo>
                      <a:pt x="4477" y="37215"/>
                      <a:pt x="4538" y="37213"/>
                      <a:pt x="4600" y="37210"/>
                    </a:cubicBezTo>
                    <a:cubicBezTo>
                      <a:pt x="6034" y="37126"/>
                      <a:pt x="7314" y="36099"/>
                      <a:pt x="7652" y="34777"/>
                    </a:cubicBezTo>
                    <a:cubicBezTo>
                      <a:pt x="7933" y="33623"/>
                      <a:pt x="7385" y="32273"/>
                      <a:pt x="6358" y="31668"/>
                    </a:cubicBezTo>
                    <a:lnTo>
                      <a:pt x="5809" y="31345"/>
                    </a:lnTo>
                    <a:lnTo>
                      <a:pt x="6428" y="31443"/>
                    </a:lnTo>
                    <a:cubicBezTo>
                      <a:pt x="7596" y="31612"/>
                      <a:pt x="8721" y="32273"/>
                      <a:pt x="9452" y="32765"/>
                    </a:cubicBezTo>
                    <a:cubicBezTo>
                      <a:pt x="12111" y="34481"/>
                      <a:pt x="13996" y="37041"/>
                      <a:pt x="14488" y="39587"/>
                    </a:cubicBezTo>
                    <a:lnTo>
                      <a:pt x="14488" y="39615"/>
                    </a:lnTo>
                    <a:lnTo>
                      <a:pt x="14488" y="39658"/>
                    </a:lnTo>
                    <a:cubicBezTo>
                      <a:pt x="14319" y="40108"/>
                      <a:pt x="14122" y="40544"/>
                      <a:pt x="13897" y="40952"/>
                    </a:cubicBezTo>
                    <a:lnTo>
                      <a:pt x="13714" y="41275"/>
                    </a:lnTo>
                    <a:lnTo>
                      <a:pt x="13672" y="40910"/>
                    </a:lnTo>
                    <a:cubicBezTo>
                      <a:pt x="13644" y="40741"/>
                      <a:pt x="13602" y="40586"/>
                      <a:pt x="13546" y="40459"/>
                    </a:cubicBezTo>
                    <a:cubicBezTo>
                      <a:pt x="13183" y="39578"/>
                      <a:pt x="12223" y="38983"/>
                      <a:pt x="11194" y="38983"/>
                    </a:cubicBezTo>
                    <a:cubicBezTo>
                      <a:pt x="11106" y="38983"/>
                      <a:pt x="11018" y="38988"/>
                      <a:pt x="10929" y="38997"/>
                    </a:cubicBezTo>
                    <a:cubicBezTo>
                      <a:pt x="9945" y="39109"/>
                      <a:pt x="9002" y="39742"/>
                      <a:pt x="8398" y="40699"/>
                    </a:cubicBezTo>
                    <a:cubicBezTo>
                      <a:pt x="7624" y="41950"/>
                      <a:pt x="7554" y="43610"/>
                      <a:pt x="8243" y="44932"/>
                    </a:cubicBezTo>
                    <a:cubicBezTo>
                      <a:pt x="8918" y="46241"/>
                      <a:pt x="10325" y="47155"/>
                      <a:pt x="11801" y="47239"/>
                    </a:cubicBezTo>
                    <a:cubicBezTo>
                      <a:pt x="11885" y="47244"/>
                      <a:pt x="11968" y="47247"/>
                      <a:pt x="12052" y="47247"/>
                    </a:cubicBezTo>
                    <a:cubicBezTo>
                      <a:pt x="13324" y="47247"/>
                      <a:pt x="14625" y="46649"/>
                      <a:pt x="15641" y="45593"/>
                    </a:cubicBezTo>
                    <a:cubicBezTo>
                      <a:pt x="16021" y="45200"/>
                      <a:pt x="16359" y="44735"/>
                      <a:pt x="16626" y="44243"/>
                    </a:cubicBezTo>
                    <a:cubicBezTo>
                      <a:pt x="17442" y="42710"/>
                      <a:pt x="17723" y="40769"/>
                      <a:pt x="17456" y="38476"/>
                    </a:cubicBezTo>
                    <a:cubicBezTo>
                      <a:pt x="17315" y="37224"/>
                      <a:pt x="17034" y="35986"/>
                      <a:pt x="16753" y="34777"/>
                    </a:cubicBezTo>
                    <a:cubicBezTo>
                      <a:pt x="16598" y="34116"/>
                      <a:pt x="16443" y="33412"/>
                      <a:pt x="16303" y="32723"/>
                    </a:cubicBezTo>
                    <a:cubicBezTo>
                      <a:pt x="15585" y="28982"/>
                      <a:pt x="15571" y="25184"/>
                      <a:pt x="16260" y="21428"/>
                    </a:cubicBezTo>
                    <a:cubicBezTo>
                      <a:pt x="17057" y="17129"/>
                      <a:pt x="19786" y="12883"/>
                      <a:pt x="24105" y="12883"/>
                    </a:cubicBezTo>
                    <a:cubicBezTo>
                      <a:pt x="24209" y="12883"/>
                      <a:pt x="24313" y="12885"/>
                      <a:pt x="24419" y="12890"/>
                    </a:cubicBezTo>
                    <a:cubicBezTo>
                      <a:pt x="27133" y="13031"/>
                      <a:pt x="29609" y="15014"/>
                      <a:pt x="30467" y="17729"/>
                    </a:cubicBezTo>
                    <a:cubicBezTo>
                      <a:pt x="30945" y="19248"/>
                      <a:pt x="30819" y="20711"/>
                      <a:pt x="30087" y="21963"/>
                    </a:cubicBezTo>
                    <a:lnTo>
                      <a:pt x="29918" y="22258"/>
                    </a:lnTo>
                    <a:lnTo>
                      <a:pt x="29862" y="21921"/>
                    </a:lnTo>
                    <a:cubicBezTo>
                      <a:pt x="29707" y="21077"/>
                      <a:pt x="29243" y="20261"/>
                      <a:pt x="28540" y="19628"/>
                    </a:cubicBezTo>
                    <a:cubicBezTo>
                      <a:pt x="27717" y="18902"/>
                      <a:pt x="26676" y="18498"/>
                      <a:pt x="25666" y="18498"/>
                    </a:cubicBezTo>
                    <a:cubicBezTo>
                      <a:pt x="25502" y="18498"/>
                      <a:pt x="25339" y="18509"/>
                      <a:pt x="25178" y="18531"/>
                    </a:cubicBezTo>
                    <a:cubicBezTo>
                      <a:pt x="24067" y="18671"/>
                      <a:pt x="22998" y="19318"/>
                      <a:pt x="22224" y="20303"/>
                    </a:cubicBezTo>
                    <a:cubicBezTo>
                      <a:pt x="21479" y="21245"/>
                      <a:pt x="21099" y="22399"/>
                      <a:pt x="21141" y="23538"/>
                    </a:cubicBezTo>
                    <a:cubicBezTo>
                      <a:pt x="21240" y="25817"/>
                      <a:pt x="22984" y="27969"/>
                      <a:pt x="25291" y="28658"/>
                    </a:cubicBezTo>
                    <a:cubicBezTo>
                      <a:pt x="25885" y="28839"/>
                      <a:pt x="26506" y="28928"/>
                      <a:pt x="27132" y="28928"/>
                    </a:cubicBezTo>
                    <a:cubicBezTo>
                      <a:pt x="28790" y="28928"/>
                      <a:pt x="30488" y="28310"/>
                      <a:pt x="31845" y="27167"/>
                    </a:cubicBezTo>
                    <a:cubicBezTo>
                      <a:pt x="32042" y="26998"/>
                      <a:pt x="32253" y="26815"/>
                      <a:pt x="32450" y="26604"/>
                    </a:cubicBezTo>
                    <a:cubicBezTo>
                      <a:pt x="33815" y="25198"/>
                      <a:pt x="34701" y="23243"/>
                      <a:pt x="34968" y="21133"/>
                    </a:cubicBezTo>
                    <a:cubicBezTo>
                      <a:pt x="34996" y="20908"/>
                      <a:pt x="35024" y="20655"/>
                      <a:pt x="35024" y="20387"/>
                    </a:cubicBezTo>
                    <a:lnTo>
                      <a:pt x="35038" y="20092"/>
                    </a:lnTo>
                    <a:lnTo>
                      <a:pt x="35235" y="20303"/>
                    </a:lnTo>
                    <a:cubicBezTo>
                      <a:pt x="36600" y="21808"/>
                      <a:pt x="37289" y="23060"/>
                      <a:pt x="37345" y="24101"/>
                    </a:cubicBezTo>
                    <a:cubicBezTo>
                      <a:pt x="37345" y="24157"/>
                      <a:pt x="37387" y="24213"/>
                      <a:pt x="37444" y="24227"/>
                    </a:cubicBezTo>
                    <a:cubicBezTo>
                      <a:pt x="37500" y="24227"/>
                      <a:pt x="37556" y="24199"/>
                      <a:pt x="37570" y="24143"/>
                    </a:cubicBezTo>
                    <a:cubicBezTo>
                      <a:pt x="38358" y="22005"/>
                      <a:pt x="37767" y="19543"/>
                      <a:pt x="37345" y="18277"/>
                    </a:cubicBezTo>
                    <a:lnTo>
                      <a:pt x="37261" y="18024"/>
                    </a:lnTo>
                    <a:lnTo>
                      <a:pt x="37261" y="18024"/>
                    </a:lnTo>
                    <a:lnTo>
                      <a:pt x="42789" y="20233"/>
                    </a:lnTo>
                    <a:cubicBezTo>
                      <a:pt x="42804" y="20243"/>
                      <a:pt x="42820" y="20247"/>
                      <a:pt x="42838" y="20247"/>
                    </a:cubicBezTo>
                    <a:cubicBezTo>
                      <a:pt x="42869" y="20247"/>
                      <a:pt x="42902" y="20232"/>
                      <a:pt x="42929" y="20204"/>
                    </a:cubicBezTo>
                    <a:cubicBezTo>
                      <a:pt x="42958" y="20162"/>
                      <a:pt x="42972" y="20106"/>
                      <a:pt x="42944" y="20064"/>
                    </a:cubicBezTo>
                    <a:cubicBezTo>
                      <a:pt x="42114" y="18770"/>
                      <a:pt x="41256" y="17433"/>
                      <a:pt x="40173" y="16294"/>
                    </a:cubicBezTo>
                    <a:cubicBezTo>
                      <a:pt x="39652" y="15732"/>
                      <a:pt x="38935" y="15014"/>
                      <a:pt x="38091" y="14437"/>
                    </a:cubicBezTo>
                    <a:lnTo>
                      <a:pt x="37627" y="14128"/>
                    </a:lnTo>
                    <a:lnTo>
                      <a:pt x="38175" y="14212"/>
                    </a:lnTo>
                    <a:cubicBezTo>
                      <a:pt x="39078" y="14358"/>
                      <a:pt x="39919" y="14428"/>
                      <a:pt x="40709" y="14428"/>
                    </a:cubicBezTo>
                    <a:cubicBezTo>
                      <a:pt x="41370" y="14428"/>
                      <a:pt x="41996" y="14379"/>
                      <a:pt x="42592" y="14283"/>
                    </a:cubicBezTo>
                    <a:cubicBezTo>
                      <a:pt x="44913" y="13903"/>
                      <a:pt x="46868" y="12721"/>
                      <a:pt x="47979" y="11062"/>
                    </a:cubicBezTo>
                    <a:cubicBezTo>
                      <a:pt x="49231" y="9163"/>
                      <a:pt x="49217" y="6603"/>
                      <a:pt x="47951" y="4971"/>
                    </a:cubicBezTo>
                    <a:cubicBezTo>
                      <a:pt x="47318" y="4169"/>
                      <a:pt x="46319" y="3607"/>
                      <a:pt x="45208" y="3466"/>
                    </a:cubicBezTo>
                    <a:lnTo>
                      <a:pt x="45222" y="3339"/>
                    </a:lnTo>
                    <a:lnTo>
                      <a:pt x="45180" y="3466"/>
                    </a:lnTo>
                    <a:lnTo>
                      <a:pt x="45096" y="3452"/>
                    </a:lnTo>
                    <a:cubicBezTo>
                      <a:pt x="45039" y="3438"/>
                      <a:pt x="44997" y="3438"/>
                      <a:pt x="44941" y="3438"/>
                    </a:cubicBezTo>
                    <a:cubicBezTo>
                      <a:pt x="44831" y="3429"/>
                      <a:pt x="44723" y="3425"/>
                      <a:pt x="44615" y="3425"/>
                    </a:cubicBezTo>
                    <a:cubicBezTo>
                      <a:pt x="43661" y="3425"/>
                      <a:pt x="42802" y="3758"/>
                      <a:pt x="42170" y="4352"/>
                    </a:cubicBezTo>
                    <a:cubicBezTo>
                      <a:pt x="41171" y="5337"/>
                      <a:pt x="40946" y="6926"/>
                      <a:pt x="41664" y="7925"/>
                    </a:cubicBezTo>
                    <a:cubicBezTo>
                      <a:pt x="42131" y="8553"/>
                      <a:pt x="42916" y="8927"/>
                      <a:pt x="43752" y="8927"/>
                    </a:cubicBezTo>
                    <a:cubicBezTo>
                      <a:pt x="43797" y="8927"/>
                      <a:pt x="43841" y="8926"/>
                      <a:pt x="43886" y="8924"/>
                    </a:cubicBezTo>
                    <a:cubicBezTo>
                      <a:pt x="44519" y="8895"/>
                      <a:pt x="45138" y="8656"/>
                      <a:pt x="45700" y="8234"/>
                    </a:cubicBezTo>
                    <a:lnTo>
                      <a:pt x="45968" y="8037"/>
                    </a:lnTo>
                    <a:lnTo>
                      <a:pt x="45968" y="8037"/>
                    </a:lnTo>
                    <a:lnTo>
                      <a:pt x="45897" y="8361"/>
                    </a:lnTo>
                    <a:cubicBezTo>
                      <a:pt x="45841" y="8628"/>
                      <a:pt x="45743" y="8867"/>
                      <a:pt x="45630" y="9092"/>
                    </a:cubicBezTo>
                    <a:cubicBezTo>
                      <a:pt x="45250" y="9796"/>
                      <a:pt x="44603" y="10429"/>
                      <a:pt x="43689" y="10963"/>
                    </a:cubicBezTo>
                    <a:cubicBezTo>
                      <a:pt x="42118" y="11878"/>
                      <a:pt x="40237" y="12331"/>
                      <a:pt x="37991" y="12331"/>
                    </a:cubicBezTo>
                    <a:cubicBezTo>
                      <a:pt x="36819" y="12331"/>
                      <a:pt x="35546" y="12208"/>
                      <a:pt x="34166" y="11962"/>
                    </a:cubicBezTo>
                    <a:cubicBezTo>
                      <a:pt x="33449" y="11835"/>
                      <a:pt x="32718" y="11681"/>
                      <a:pt x="31958" y="11540"/>
                    </a:cubicBezTo>
                    <a:lnTo>
                      <a:pt x="30931" y="11343"/>
                    </a:lnTo>
                    <a:lnTo>
                      <a:pt x="31972" y="11301"/>
                    </a:lnTo>
                    <a:cubicBezTo>
                      <a:pt x="33027" y="11259"/>
                      <a:pt x="33941" y="11062"/>
                      <a:pt x="34827" y="10668"/>
                    </a:cubicBezTo>
                    <a:cubicBezTo>
                      <a:pt x="35460" y="10401"/>
                      <a:pt x="36037" y="9993"/>
                      <a:pt x="36529" y="9500"/>
                    </a:cubicBezTo>
                    <a:cubicBezTo>
                      <a:pt x="37289" y="8699"/>
                      <a:pt x="37809" y="7686"/>
                      <a:pt x="37964" y="6631"/>
                    </a:cubicBezTo>
                    <a:cubicBezTo>
                      <a:pt x="37978" y="6575"/>
                      <a:pt x="37950" y="6518"/>
                      <a:pt x="37894" y="6504"/>
                    </a:cubicBezTo>
                    <a:cubicBezTo>
                      <a:pt x="37879" y="6494"/>
                      <a:pt x="37860" y="6490"/>
                      <a:pt x="37842" y="6490"/>
                    </a:cubicBezTo>
                    <a:cubicBezTo>
                      <a:pt x="37807" y="6490"/>
                      <a:pt x="37771" y="6505"/>
                      <a:pt x="37753" y="6532"/>
                    </a:cubicBezTo>
                    <a:cubicBezTo>
                      <a:pt x="37008" y="7489"/>
                      <a:pt x="36023" y="8248"/>
                      <a:pt x="34912" y="8741"/>
                    </a:cubicBezTo>
                    <a:lnTo>
                      <a:pt x="34349" y="8980"/>
                    </a:lnTo>
                    <a:lnTo>
                      <a:pt x="34349" y="8980"/>
                    </a:lnTo>
                    <a:lnTo>
                      <a:pt x="34785" y="8530"/>
                    </a:lnTo>
                    <a:cubicBezTo>
                      <a:pt x="36079" y="7193"/>
                      <a:pt x="36783" y="5309"/>
                      <a:pt x="36670" y="3494"/>
                    </a:cubicBezTo>
                    <a:cubicBezTo>
                      <a:pt x="36670" y="3438"/>
                      <a:pt x="36628" y="3382"/>
                      <a:pt x="36572" y="3382"/>
                    </a:cubicBezTo>
                    <a:cubicBezTo>
                      <a:pt x="36562" y="3380"/>
                      <a:pt x="36554" y="3379"/>
                      <a:pt x="36545" y="3379"/>
                    </a:cubicBezTo>
                    <a:cubicBezTo>
                      <a:pt x="36490" y="3379"/>
                      <a:pt x="36455" y="3417"/>
                      <a:pt x="36431" y="3466"/>
                    </a:cubicBezTo>
                    <a:cubicBezTo>
                      <a:pt x="36079" y="4662"/>
                      <a:pt x="35179" y="5773"/>
                      <a:pt x="33913" y="6589"/>
                    </a:cubicBezTo>
                    <a:lnTo>
                      <a:pt x="33477" y="6870"/>
                    </a:lnTo>
                    <a:lnTo>
                      <a:pt x="33744" y="6434"/>
                    </a:lnTo>
                    <a:cubicBezTo>
                      <a:pt x="34223" y="5618"/>
                      <a:pt x="34462" y="4676"/>
                      <a:pt x="34405" y="3775"/>
                    </a:cubicBezTo>
                    <a:cubicBezTo>
                      <a:pt x="34307" y="2439"/>
                      <a:pt x="33562" y="1187"/>
                      <a:pt x="32464" y="526"/>
                    </a:cubicBezTo>
                    <a:cubicBezTo>
                      <a:pt x="31879" y="176"/>
                      <a:pt x="31202" y="0"/>
                      <a:pt x="305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5" name="Google Shape;1835;p9"/>
              <p:cNvSpPr/>
              <p:nvPr/>
            </p:nvSpPr>
            <p:spPr>
              <a:xfrm>
                <a:off x="1290950" y="1068950"/>
                <a:ext cx="1237475" cy="1187375"/>
              </a:xfrm>
              <a:custGeom>
                <a:avLst/>
                <a:gdLst/>
                <a:ahLst/>
                <a:cxnLst/>
                <a:rect l="l" t="t" r="r" b="b"/>
                <a:pathLst>
                  <a:path w="49499" h="47495" extrusionOk="0">
                    <a:moveTo>
                      <a:pt x="30674" y="486"/>
                    </a:moveTo>
                    <a:cubicBezTo>
                      <a:pt x="31277" y="486"/>
                      <a:pt x="31886" y="644"/>
                      <a:pt x="32408" y="959"/>
                    </a:cubicBezTo>
                    <a:cubicBezTo>
                      <a:pt x="33421" y="1564"/>
                      <a:pt x="34096" y="2703"/>
                      <a:pt x="34181" y="3927"/>
                    </a:cubicBezTo>
                    <a:cubicBezTo>
                      <a:pt x="34251" y="5094"/>
                      <a:pt x="33787" y="6318"/>
                      <a:pt x="32943" y="7204"/>
                    </a:cubicBezTo>
                    <a:cubicBezTo>
                      <a:pt x="32929" y="7204"/>
                      <a:pt x="32929" y="7204"/>
                      <a:pt x="32929" y="7218"/>
                    </a:cubicBezTo>
                    <a:cubicBezTo>
                      <a:pt x="32845" y="7302"/>
                      <a:pt x="32830" y="7429"/>
                      <a:pt x="32901" y="7527"/>
                    </a:cubicBezTo>
                    <a:cubicBezTo>
                      <a:pt x="32950" y="7596"/>
                      <a:pt x="33027" y="7631"/>
                      <a:pt x="33107" y="7631"/>
                    </a:cubicBezTo>
                    <a:cubicBezTo>
                      <a:pt x="33141" y="7631"/>
                      <a:pt x="33176" y="7625"/>
                      <a:pt x="33210" y="7612"/>
                    </a:cubicBezTo>
                    <a:cubicBezTo>
                      <a:pt x="34054" y="7218"/>
                      <a:pt x="34800" y="6698"/>
                      <a:pt x="35390" y="6121"/>
                    </a:cubicBezTo>
                    <a:lnTo>
                      <a:pt x="35390" y="6121"/>
                    </a:lnTo>
                    <a:cubicBezTo>
                      <a:pt x="34912" y="6782"/>
                      <a:pt x="34321" y="7387"/>
                      <a:pt x="33646" y="7851"/>
                    </a:cubicBezTo>
                    <a:cubicBezTo>
                      <a:pt x="33534" y="7935"/>
                      <a:pt x="33506" y="8076"/>
                      <a:pt x="33590" y="8189"/>
                    </a:cubicBezTo>
                    <a:cubicBezTo>
                      <a:pt x="33635" y="8260"/>
                      <a:pt x="33713" y="8297"/>
                      <a:pt x="33793" y="8297"/>
                    </a:cubicBezTo>
                    <a:cubicBezTo>
                      <a:pt x="33839" y="8297"/>
                      <a:pt x="33886" y="8285"/>
                      <a:pt x="33928" y="8259"/>
                    </a:cubicBezTo>
                    <a:cubicBezTo>
                      <a:pt x="34336" y="7964"/>
                      <a:pt x="34715" y="7640"/>
                      <a:pt x="35067" y="7274"/>
                    </a:cubicBezTo>
                    <a:cubicBezTo>
                      <a:pt x="35503" y="6838"/>
                      <a:pt x="35869" y="6346"/>
                      <a:pt x="36178" y="5811"/>
                    </a:cubicBezTo>
                    <a:lnTo>
                      <a:pt x="36178" y="5811"/>
                    </a:lnTo>
                    <a:cubicBezTo>
                      <a:pt x="35770" y="7176"/>
                      <a:pt x="34898" y="8400"/>
                      <a:pt x="33717" y="9201"/>
                    </a:cubicBezTo>
                    <a:cubicBezTo>
                      <a:pt x="33618" y="9272"/>
                      <a:pt x="33590" y="9398"/>
                      <a:pt x="33632" y="9497"/>
                    </a:cubicBezTo>
                    <a:cubicBezTo>
                      <a:pt x="33667" y="9590"/>
                      <a:pt x="33760" y="9645"/>
                      <a:pt x="33855" y="9645"/>
                    </a:cubicBezTo>
                    <a:cubicBezTo>
                      <a:pt x="33874" y="9645"/>
                      <a:pt x="33894" y="9642"/>
                      <a:pt x="33914" y="9637"/>
                    </a:cubicBezTo>
                    <a:cubicBezTo>
                      <a:pt x="34800" y="9426"/>
                      <a:pt x="35644" y="9047"/>
                      <a:pt x="36403" y="8526"/>
                    </a:cubicBezTo>
                    <a:lnTo>
                      <a:pt x="36403" y="8526"/>
                    </a:lnTo>
                    <a:cubicBezTo>
                      <a:pt x="35995" y="8906"/>
                      <a:pt x="35517" y="9215"/>
                      <a:pt x="35025" y="9455"/>
                    </a:cubicBezTo>
                    <a:cubicBezTo>
                      <a:pt x="34898" y="9511"/>
                      <a:pt x="34842" y="9651"/>
                      <a:pt x="34898" y="9778"/>
                    </a:cubicBezTo>
                    <a:cubicBezTo>
                      <a:pt x="34939" y="9860"/>
                      <a:pt x="35033" y="9913"/>
                      <a:pt x="35125" y="9913"/>
                    </a:cubicBezTo>
                    <a:cubicBezTo>
                      <a:pt x="35158" y="9913"/>
                      <a:pt x="35192" y="9906"/>
                      <a:pt x="35222" y="9891"/>
                    </a:cubicBezTo>
                    <a:cubicBezTo>
                      <a:pt x="35869" y="9595"/>
                      <a:pt x="36445" y="9187"/>
                      <a:pt x="36952" y="8681"/>
                    </a:cubicBezTo>
                    <a:lnTo>
                      <a:pt x="36952" y="8681"/>
                    </a:lnTo>
                    <a:cubicBezTo>
                      <a:pt x="36431" y="9455"/>
                      <a:pt x="35686" y="10087"/>
                      <a:pt x="34828" y="10453"/>
                    </a:cubicBezTo>
                    <a:cubicBezTo>
                      <a:pt x="33779" y="10902"/>
                      <a:pt x="32768" y="11064"/>
                      <a:pt x="31690" y="11064"/>
                    </a:cubicBezTo>
                    <a:cubicBezTo>
                      <a:pt x="30672" y="11064"/>
                      <a:pt x="29595" y="10919"/>
                      <a:pt x="28372" y="10735"/>
                    </a:cubicBezTo>
                    <a:cubicBezTo>
                      <a:pt x="29877" y="10622"/>
                      <a:pt x="31339" y="10116"/>
                      <a:pt x="32591" y="9286"/>
                    </a:cubicBezTo>
                    <a:cubicBezTo>
                      <a:pt x="32605" y="9272"/>
                      <a:pt x="32619" y="9258"/>
                      <a:pt x="32634" y="9244"/>
                    </a:cubicBezTo>
                    <a:cubicBezTo>
                      <a:pt x="32704" y="9173"/>
                      <a:pt x="32718" y="9047"/>
                      <a:pt x="32662" y="8948"/>
                    </a:cubicBezTo>
                    <a:cubicBezTo>
                      <a:pt x="32608" y="8877"/>
                      <a:pt x="32527" y="8839"/>
                      <a:pt x="32445" y="8839"/>
                    </a:cubicBezTo>
                    <a:cubicBezTo>
                      <a:pt x="32398" y="8839"/>
                      <a:pt x="32351" y="8852"/>
                      <a:pt x="32310" y="8878"/>
                    </a:cubicBezTo>
                    <a:cubicBezTo>
                      <a:pt x="31157" y="9651"/>
                      <a:pt x="29792" y="10130"/>
                      <a:pt x="28400" y="10242"/>
                    </a:cubicBezTo>
                    <a:cubicBezTo>
                      <a:pt x="29356" y="9905"/>
                      <a:pt x="30256" y="9412"/>
                      <a:pt x="31058" y="8793"/>
                    </a:cubicBezTo>
                    <a:cubicBezTo>
                      <a:pt x="31354" y="8554"/>
                      <a:pt x="31621" y="8315"/>
                      <a:pt x="31860" y="8076"/>
                    </a:cubicBezTo>
                    <a:cubicBezTo>
                      <a:pt x="32240" y="7682"/>
                      <a:pt x="32535" y="7274"/>
                      <a:pt x="32760" y="6852"/>
                    </a:cubicBezTo>
                    <a:cubicBezTo>
                      <a:pt x="33210" y="5994"/>
                      <a:pt x="33337" y="5080"/>
                      <a:pt x="33140" y="4250"/>
                    </a:cubicBezTo>
                    <a:cubicBezTo>
                      <a:pt x="32830" y="2956"/>
                      <a:pt x="31635" y="1887"/>
                      <a:pt x="30130" y="1535"/>
                    </a:cubicBezTo>
                    <a:cubicBezTo>
                      <a:pt x="30105" y="1528"/>
                      <a:pt x="30080" y="1524"/>
                      <a:pt x="30057" y="1524"/>
                    </a:cubicBezTo>
                    <a:cubicBezTo>
                      <a:pt x="29947" y="1524"/>
                      <a:pt x="29858" y="1600"/>
                      <a:pt x="29834" y="1704"/>
                    </a:cubicBezTo>
                    <a:cubicBezTo>
                      <a:pt x="29806" y="1845"/>
                      <a:pt x="29877" y="1971"/>
                      <a:pt x="30017" y="2000"/>
                    </a:cubicBezTo>
                    <a:cubicBezTo>
                      <a:pt x="31354" y="2323"/>
                      <a:pt x="32394" y="3251"/>
                      <a:pt x="32662" y="4363"/>
                    </a:cubicBezTo>
                    <a:cubicBezTo>
                      <a:pt x="32830" y="5080"/>
                      <a:pt x="32718" y="5882"/>
                      <a:pt x="32324" y="6613"/>
                    </a:cubicBezTo>
                    <a:cubicBezTo>
                      <a:pt x="31986" y="7260"/>
                      <a:pt x="31480" y="7837"/>
                      <a:pt x="30749" y="8414"/>
                    </a:cubicBezTo>
                    <a:cubicBezTo>
                      <a:pt x="29215" y="9609"/>
                      <a:pt x="27331" y="10270"/>
                      <a:pt x="25390" y="10298"/>
                    </a:cubicBezTo>
                    <a:lnTo>
                      <a:pt x="25361" y="10298"/>
                    </a:lnTo>
                    <a:cubicBezTo>
                      <a:pt x="25319" y="10298"/>
                      <a:pt x="25277" y="10284"/>
                      <a:pt x="25221" y="10284"/>
                    </a:cubicBezTo>
                    <a:lnTo>
                      <a:pt x="25122" y="10284"/>
                    </a:lnTo>
                    <a:cubicBezTo>
                      <a:pt x="26304" y="9933"/>
                      <a:pt x="27373" y="9567"/>
                      <a:pt x="28217" y="9258"/>
                    </a:cubicBezTo>
                    <a:cubicBezTo>
                      <a:pt x="29089" y="8934"/>
                      <a:pt x="30102" y="8540"/>
                      <a:pt x="30889" y="7795"/>
                    </a:cubicBezTo>
                    <a:cubicBezTo>
                      <a:pt x="30932" y="7753"/>
                      <a:pt x="30974" y="7710"/>
                      <a:pt x="31016" y="7668"/>
                    </a:cubicBezTo>
                    <a:cubicBezTo>
                      <a:pt x="31790" y="6866"/>
                      <a:pt x="32127" y="5826"/>
                      <a:pt x="31902" y="4911"/>
                    </a:cubicBezTo>
                    <a:cubicBezTo>
                      <a:pt x="31902" y="4897"/>
                      <a:pt x="31902" y="4897"/>
                      <a:pt x="31902" y="4897"/>
                    </a:cubicBezTo>
                    <a:cubicBezTo>
                      <a:pt x="31761" y="4306"/>
                      <a:pt x="31354" y="3786"/>
                      <a:pt x="30791" y="3491"/>
                    </a:cubicBezTo>
                    <a:cubicBezTo>
                      <a:pt x="30504" y="3339"/>
                      <a:pt x="30202" y="3263"/>
                      <a:pt x="29906" y="3263"/>
                    </a:cubicBezTo>
                    <a:cubicBezTo>
                      <a:pt x="29708" y="3263"/>
                      <a:pt x="29514" y="3296"/>
                      <a:pt x="29328" y="3364"/>
                    </a:cubicBezTo>
                    <a:cubicBezTo>
                      <a:pt x="29201" y="3406"/>
                      <a:pt x="29145" y="3547"/>
                      <a:pt x="29187" y="3673"/>
                    </a:cubicBezTo>
                    <a:cubicBezTo>
                      <a:pt x="29233" y="3775"/>
                      <a:pt x="29332" y="3840"/>
                      <a:pt x="29435" y="3840"/>
                    </a:cubicBezTo>
                    <a:cubicBezTo>
                      <a:pt x="29460" y="3840"/>
                      <a:pt x="29486" y="3836"/>
                      <a:pt x="29511" y="3828"/>
                    </a:cubicBezTo>
                    <a:cubicBezTo>
                      <a:pt x="29641" y="3777"/>
                      <a:pt x="29780" y="3751"/>
                      <a:pt x="29923" y="3751"/>
                    </a:cubicBezTo>
                    <a:cubicBezTo>
                      <a:pt x="30135" y="3751"/>
                      <a:pt x="30355" y="3809"/>
                      <a:pt x="30566" y="3927"/>
                    </a:cubicBezTo>
                    <a:cubicBezTo>
                      <a:pt x="30805" y="4053"/>
                      <a:pt x="31030" y="4250"/>
                      <a:pt x="31185" y="4475"/>
                    </a:cubicBezTo>
                    <a:cubicBezTo>
                      <a:pt x="30821" y="4649"/>
                      <a:pt x="30438" y="4740"/>
                      <a:pt x="30076" y="4740"/>
                    </a:cubicBezTo>
                    <a:cubicBezTo>
                      <a:pt x="29821" y="4740"/>
                      <a:pt x="29577" y="4695"/>
                      <a:pt x="29356" y="4602"/>
                    </a:cubicBezTo>
                    <a:cubicBezTo>
                      <a:pt x="28709" y="4335"/>
                      <a:pt x="28273" y="3645"/>
                      <a:pt x="28372" y="3026"/>
                    </a:cubicBezTo>
                    <a:cubicBezTo>
                      <a:pt x="28400" y="2900"/>
                      <a:pt x="28315" y="2773"/>
                      <a:pt x="28175" y="2745"/>
                    </a:cubicBezTo>
                    <a:cubicBezTo>
                      <a:pt x="28165" y="2744"/>
                      <a:pt x="28156" y="2744"/>
                      <a:pt x="28147" y="2744"/>
                    </a:cubicBezTo>
                    <a:cubicBezTo>
                      <a:pt x="28030" y="2744"/>
                      <a:pt x="27919" y="2826"/>
                      <a:pt x="27893" y="2956"/>
                    </a:cubicBezTo>
                    <a:cubicBezTo>
                      <a:pt x="27753" y="3800"/>
                      <a:pt x="28301" y="4700"/>
                      <a:pt x="29173" y="5052"/>
                    </a:cubicBezTo>
                    <a:cubicBezTo>
                      <a:pt x="29460" y="5171"/>
                      <a:pt x="29771" y="5230"/>
                      <a:pt x="30091" y="5230"/>
                    </a:cubicBezTo>
                    <a:cubicBezTo>
                      <a:pt x="30525" y="5230"/>
                      <a:pt x="30975" y="5122"/>
                      <a:pt x="31396" y="4911"/>
                    </a:cubicBezTo>
                    <a:cubicBezTo>
                      <a:pt x="31410" y="4925"/>
                      <a:pt x="31410" y="4939"/>
                      <a:pt x="31410" y="4953"/>
                    </a:cubicBezTo>
                    <a:cubicBezTo>
                      <a:pt x="31207" y="5739"/>
                      <a:pt x="30625" y="6094"/>
                      <a:pt x="30130" y="6094"/>
                    </a:cubicBezTo>
                    <a:cubicBezTo>
                      <a:pt x="30111" y="6094"/>
                      <a:pt x="30092" y="6094"/>
                      <a:pt x="30074" y="6093"/>
                    </a:cubicBezTo>
                    <a:cubicBezTo>
                      <a:pt x="28934" y="6051"/>
                      <a:pt x="27865" y="5108"/>
                      <a:pt x="27654" y="3955"/>
                    </a:cubicBezTo>
                    <a:cubicBezTo>
                      <a:pt x="27429" y="2815"/>
                      <a:pt x="28006" y="1549"/>
                      <a:pt x="29033" y="931"/>
                    </a:cubicBezTo>
                    <a:cubicBezTo>
                      <a:pt x="29516" y="633"/>
                      <a:pt x="30092" y="486"/>
                      <a:pt x="30674" y="486"/>
                    </a:cubicBezTo>
                    <a:close/>
                    <a:moveTo>
                      <a:pt x="46629" y="4363"/>
                    </a:moveTo>
                    <a:cubicBezTo>
                      <a:pt x="47093" y="4602"/>
                      <a:pt x="47487" y="4925"/>
                      <a:pt x="47797" y="5319"/>
                    </a:cubicBezTo>
                    <a:cubicBezTo>
                      <a:pt x="48978" y="6824"/>
                      <a:pt x="48978" y="9215"/>
                      <a:pt x="47811" y="10988"/>
                    </a:cubicBezTo>
                    <a:cubicBezTo>
                      <a:pt x="46770" y="12563"/>
                      <a:pt x="44899" y="13674"/>
                      <a:pt x="42677" y="14040"/>
                    </a:cubicBezTo>
                    <a:cubicBezTo>
                      <a:pt x="42522" y="14068"/>
                      <a:pt x="42353" y="14096"/>
                      <a:pt x="42184" y="14110"/>
                    </a:cubicBezTo>
                    <a:cubicBezTo>
                      <a:pt x="43774" y="13745"/>
                      <a:pt x="45152" y="13041"/>
                      <a:pt x="46179" y="12029"/>
                    </a:cubicBezTo>
                    <a:cubicBezTo>
                      <a:pt x="46221" y="12000"/>
                      <a:pt x="46263" y="11958"/>
                      <a:pt x="46292" y="11916"/>
                    </a:cubicBezTo>
                    <a:cubicBezTo>
                      <a:pt x="47445" y="10720"/>
                      <a:pt x="48092" y="9117"/>
                      <a:pt x="48022" y="7584"/>
                    </a:cubicBezTo>
                    <a:cubicBezTo>
                      <a:pt x="47965" y="6374"/>
                      <a:pt x="47445" y="5207"/>
                      <a:pt x="46629" y="4363"/>
                    </a:cubicBezTo>
                    <a:close/>
                    <a:moveTo>
                      <a:pt x="44760" y="3916"/>
                    </a:moveTo>
                    <a:cubicBezTo>
                      <a:pt x="44857" y="3916"/>
                      <a:pt x="44955" y="3920"/>
                      <a:pt x="45054" y="3927"/>
                    </a:cubicBezTo>
                    <a:cubicBezTo>
                      <a:pt x="45124" y="3927"/>
                      <a:pt x="45194" y="3941"/>
                      <a:pt x="45265" y="3941"/>
                    </a:cubicBezTo>
                    <a:cubicBezTo>
                      <a:pt x="46545" y="4602"/>
                      <a:pt x="47459" y="6065"/>
                      <a:pt x="47529" y="7598"/>
                    </a:cubicBezTo>
                    <a:cubicBezTo>
                      <a:pt x="47600" y="9047"/>
                      <a:pt x="46967" y="10580"/>
                      <a:pt x="45841" y="11691"/>
                    </a:cubicBezTo>
                    <a:cubicBezTo>
                      <a:pt x="44815" y="12690"/>
                      <a:pt x="43408" y="13393"/>
                      <a:pt x="41762" y="13702"/>
                    </a:cubicBezTo>
                    <a:cubicBezTo>
                      <a:pt x="41080" y="13836"/>
                      <a:pt x="40356" y="13903"/>
                      <a:pt x="39579" y="13903"/>
                    </a:cubicBezTo>
                    <a:cubicBezTo>
                      <a:pt x="38801" y="13903"/>
                      <a:pt x="37972" y="13836"/>
                      <a:pt x="37078" y="13702"/>
                    </a:cubicBezTo>
                    <a:cubicBezTo>
                      <a:pt x="37050" y="13702"/>
                      <a:pt x="37022" y="13702"/>
                      <a:pt x="36980" y="13716"/>
                    </a:cubicBezTo>
                    <a:cubicBezTo>
                      <a:pt x="36825" y="13674"/>
                      <a:pt x="36656" y="13646"/>
                      <a:pt x="36488" y="13604"/>
                    </a:cubicBezTo>
                    <a:cubicBezTo>
                      <a:pt x="36469" y="13600"/>
                      <a:pt x="36450" y="13598"/>
                      <a:pt x="36431" y="13598"/>
                    </a:cubicBezTo>
                    <a:cubicBezTo>
                      <a:pt x="36322" y="13598"/>
                      <a:pt x="36216" y="13665"/>
                      <a:pt x="36192" y="13773"/>
                    </a:cubicBezTo>
                    <a:cubicBezTo>
                      <a:pt x="36164" y="13913"/>
                      <a:pt x="36234" y="14040"/>
                      <a:pt x="36361" y="14068"/>
                    </a:cubicBezTo>
                    <a:cubicBezTo>
                      <a:pt x="36670" y="14153"/>
                      <a:pt x="36966" y="14279"/>
                      <a:pt x="37247" y="14420"/>
                    </a:cubicBezTo>
                    <a:cubicBezTo>
                      <a:pt x="37135" y="14413"/>
                      <a:pt x="37022" y="14409"/>
                      <a:pt x="36910" y="14409"/>
                    </a:cubicBezTo>
                    <a:cubicBezTo>
                      <a:pt x="36797" y="14409"/>
                      <a:pt x="36685" y="14413"/>
                      <a:pt x="36572" y="14420"/>
                    </a:cubicBezTo>
                    <a:cubicBezTo>
                      <a:pt x="36417" y="14434"/>
                      <a:pt x="36417" y="14659"/>
                      <a:pt x="36572" y="14659"/>
                    </a:cubicBezTo>
                    <a:cubicBezTo>
                      <a:pt x="36867" y="14659"/>
                      <a:pt x="37163" y="14659"/>
                      <a:pt x="37458" y="14687"/>
                    </a:cubicBezTo>
                    <a:cubicBezTo>
                      <a:pt x="37571" y="14701"/>
                      <a:pt x="37683" y="14715"/>
                      <a:pt x="37810" y="14729"/>
                    </a:cubicBezTo>
                    <a:cubicBezTo>
                      <a:pt x="37908" y="14800"/>
                      <a:pt x="38021" y="14856"/>
                      <a:pt x="38119" y="14940"/>
                    </a:cubicBezTo>
                    <a:cubicBezTo>
                      <a:pt x="38077" y="14926"/>
                      <a:pt x="38035" y="14912"/>
                      <a:pt x="37993" y="14912"/>
                    </a:cubicBezTo>
                    <a:cubicBezTo>
                      <a:pt x="37829" y="14893"/>
                      <a:pt x="37666" y="14882"/>
                      <a:pt x="37503" y="14882"/>
                    </a:cubicBezTo>
                    <a:cubicBezTo>
                      <a:pt x="37315" y="14882"/>
                      <a:pt x="37126" y="14896"/>
                      <a:pt x="36938" y="14926"/>
                    </a:cubicBezTo>
                    <a:cubicBezTo>
                      <a:pt x="36815" y="14940"/>
                      <a:pt x="36851" y="15152"/>
                      <a:pt x="36969" y="15152"/>
                    </a:cubicBezTo>
                    <a:cubicBezTo>
                      <a:pt x="36972" y="15152"/>
                      <a:pt x="36976" y="15152"/>
                      <a:pt x="36980" y="15151"/>
                    </a:cubicBezTo>
                    <a:cubicBezTo>
                      <a:pt x="37056" y="15148"/>
                      <a:pt x="37133" y="15146"/>
                      <a:pt x="37209" y="15146"/>
                    </a:cubicBezTo>
                    <a:cubicBezTo>
                      <a:pt x="37456" y="15146"/>
                      <a:pt x="37703" y="15164"/>
                      <a:pt x="37950" y="15207"/>
                    </a:cubicBezTo>
                    <a:cubicBezTo>
                      <a:pt x="38105" y="15236"/>
                      <a:pt x="38274" y="15278"/>
                      <a:pt x="38429" y="15320"/>
                    </a:cubicBezTo>
                    <a:cubicBezTo>
                      <a:pt x="38555" y="15362"/>
                      <a:pt x="38668" y="15418"/>
                      <a:pt x="38794" y="15461"/>
                    </a:cubicBezTo>
                    <a:cubicBezTo>
                      <a:pt x="38921" y="15559"/>
                      <a:pt x="39048" y="15672"/>
                      <a:pt x="39160" y="15784"/>
                    </a:cubicBezTo>
                    <a:cubicBezTo>
                      <a:pt x="38806" y="15670"/>
                      <a:pt x="38428" y="15613"/>
                      <a:pt x="38039" y="15613"/>
                    </a:cubicBezTo>
                    <a:cubicBezTo>
                      <a:pt x="37995" y="15613"/>
                      <a:pt x="37952" y="15614"/>
                      <a:pt x="37908" y="15615"/>
                    </a:cubicBezTo>
                    <a:cubicBezTo>
                      <a:pt x="37782" y="15615"/>
                      <a:pt x="37782" y="15826"/>
                      <a:pt x="37922" y="15826"/>
                    </a:cubicBezTo>
                    <a:cubicBezTo>
                      <a:pt x="38541" y="15840"/>
                      <a:pt x="39160" y="16009"/>
                      <a:pt x="39709" y="16305"/>
                    </a:cubicBezTo>
                    <a:cubicBezTo>
                      <a:pt x="39793" y="16389"/>
                      <a:pt x="39877" y="16487"/>
                      <a:pt x="39962" y="16558"/>
                    </a:cubicBezTo>
                    <a:lnTo>
                      <a:pt x="39948" y="16558"/>
                    </a:lnTo>
                    <a:cubicBezTo>
                      <a:pt x="39652" y="16445"/>
                      <a:pt x="39343" y="16361"/>
                      <a:pt x="39034" y="16319"/>
                    </a:cubicBezTo>
                    <a:cubicBezTo>
                      <a:pt x="39024" y="16317"/>
                      <a:pt x="39015" y="16316"/>
                      <a:pt x="39007" y="16316"/>
                    </a:cubicBezTo>
                    <a:cubicBezTo>
                      <a:pt x="38859" y="16316"/>
                      <a:pt x="38817" y="16531"/>
                      <a:pt x="38963" y="16558"/>
                    </a:cubicBezTo>
                    <a:cubicBezTo>
                      <a:pt x="39273" y="16628"/>
                      <a:pt x="39568" y="16713"/>
                      <a:pt x="39849" y="16825"/>
                    </a:cubicBezTo>
                    <a:cubicBezTo>
                      <a:pt x="39990" y="16881"/>
                      <a:pt x="40131" y="16938"/>
                      <a:pt x="40271" y="17008"/>
                    </a:cubicBezTo>
                    <a:cubicBezTo>
                      <a:pt x="40328" y="17036"/>
                      <a:pt x="40398" y="17078"/>
                      <a:pt x="40454" y="17106"/>
                    </a:cubicBezTo>
                    <a:cubicBezTo>
                      <a:pt x="40932" y="17669"/>
                      <a:pt x="41368" y="18274"/>
                      <a:pt x="41790" y="18879"/>
                    </a:cubicBezTo>
                    <a:cubicBezTo>
                      <a:pt x="40215" y="17528"/>
                      <a:pt x="38485" y="16347"/>
                      <a:pt x="36642" y="15376"/>
                    </a:cubicBezTo>
                    <a:cubicBezTo>
                      <a:pt x="36605" y="15360"/>
                      <a:pt x="36567" y="15352"/>
                      <a:pt x="36530" y="15352"/>
                    </a:cubicBezTo>
                    <a:cubicBezTo>
                      <a:pt x="36440" y="15352"/>
                      <a:pt x="36355" y="15399"/>
                      <a:pt x="36305" y="15489"/>
                    </a:cubicBezTo>
                    <a:cubicBezTo>
                      <a:pt x="36248" y="15601"/>
                      <a:pt x="36291" y="15756"/>
                      <a:pt x="36417" y="15812"/>
                    </a:cubicBezTo>
                    <a:cubicBezTo>
                      <a:pt x="38344" y="16825"/>
                      <a:pt x="40131" y="18063"/>
                      <a:pt x="41748" y="19498"/>
                    </a:cubicBezTo>
                    <a:lnTo>
                      <a:pt x="40426" y="18963"/>
                    </a:lnTo>
                    <a:cubicBezTo>
                      <a:pt x="40398" y="18935"/>
                      <a:pt x="40356" y="18921"/>
                      <a:pt x="40342" y="18907"/>
                    </a:cubicBezTo>
                    <a:cubicBezTo>
                      <a:pt x="40187" y="18794"/>
                      <a:pt x="40032" y="18682"/>
                      <a:pt x="39877" y="18555"/>
                    </a:cubicBezTo>
                    <a:cubicBezTo>
                      <a:pt x="39582" y="18330"/>
                      <a:pt x="39315" y="18077"/>
                      <a:pt x="39062" y="17810"/>
                    </a:cubicBezTo>
                    <a:cubicBezTo>
                      <a:pt x="39037" y="17782"/>
                      <a:pt x="39011" y="17770"/>
                      <a:pt x="38987" y="17770"/>
                    </a:cubicBezTo>
                    <a:cubicBezTo>
                      <a:pt x="38913" y="17770"/>
                      <a:pt x="38858" y="17876"/>
                      <a:pt x="38921" y="17950"/>
                    </a:cubicBezTo>
                    <a:cubicBezTo>
                      <a:pt x="39104" y="18175"/>
                      <a:pt x="39301" y="18386"/>
                      <a:pt x="39498" y="18597"/>
                    </a:cubicBezTo>
                    <a:lnTo>
                      <a:pt x="38893" y="18358"/>
                    </a:lnTo>
                    <a:cubicBezTo>
                      <a:pt x="38794" y="18232"/>
                      <a:pt x="38696" y="18119"/>
                      <a:pt x="38597" y="17993"/>
                    </a:cubicBezTo>
                    <a:cubicBezTo>
                      <a:pt x="38386" y="17725"/>
                      <a:pt x="38204" y="17444"/>
                      <a:pt x="38049" y="17135"/>
                    </a:cubicBezTo>
                    <a:cubicBezTo>
                      <a:pt x="38027" y="17092"/>
                      <a:pt x="37993" y="17074"/>
                      <a:pt x="37957" y="17074"/>
                    </a:cubicBezTo>
                    <a:cubicBezTo>
                      <a:pt x="37876" y="17074"/>
                      <a:pt x="37789" y="17168"/>
                      <a:pt x="37838" y="17275"/>
                    </a:cubicBezTo>
                    <a:cubicBezTo>
                      <a:pt x="37965" y="17571"/>
                      <a:pt x="38133" y="17852"/>
                      <a:pt x="38330" y="18119"/>
                    </a:cubicBezTo>
                    <a:lnTo>
                      <a:pt x="37289" y="17711"/>
                    </a:lnTo>
                    <a:cubicBezTo>
                      <a:pt x="37252" y="17695"/>
                      <a:pt x="37216" y="17687"/>
                      <a:pt x="37180" y="17687"/>
                    </a:cubicBezTo>
                    <a:cubicBezTo>
                      <a:pt x="37121" y="17687"/>
                      <a:pt x="37066" y="17709"/>
                      <a:pt x="37022" y="17753"/>
                    </a:cubicBezTo>
                    <a:cubicBezTo>
                      <a:pt x="37022" y="17753"/>
                      <a:pt x="37022" y="17753"/>
                      <a:pt x="37022" y="17767"/>
                    </a:cubicBezTo>
                    <a:cubicBezTo>
                      <a:pt x="36952" y="17824"/>
                      <a:pt x="36924" y="17922"/>
                      <a:pt x="36966" y="18021"/>
                    </a:cubicBezTo>
                    <a:cubicBezTo>
                      <a:pt x="37233" y="18724"/>
                      <a:pt x="37683" y="20145"/>
                      <a:pt x="37725" y="21706"/>
                    </a:cubicBezTo>
                    <a:cubicBezTo>
                      <a:pt x="37486" y="20764"/>
                      <a:pt x="37064" y="19849"/>
                      <a:pt x="36502" y="19062"/>
                    </a:cubicBezTo>
                    <a:cubicBezTo>
                      <a:pt x="36452" y="19003"/>
                      <a:pt x="36377" y="18969"/>
                      <a:pt x="36303" y="18969"/>
                    </a:cubicBezTo>
                    <a:cubicBezTo>
                      <a:pt x="36253" y="18969"/>
                      <a:pt x="36204" y="18985"/>
                      <a:pt x="36164" y="19019"/>
                    </a:cubicBezTo>
                    <a:cubicBezTo>
                      <a:pt x="36052" y="19090"/>
                      <a:pt x="36023" y="19244"/>
                      <a:pt x="36108" y="19357"/>
                    </a:cubicBezTo>
                    <a:cubicBezTo>
                      <a:pt x="36797" y="20327"/>
                      <a:pt x="37261" y="21481"/>
                      <a:pt x="37416" y="22676"/>
                    </a:cubicBezTo>
                    <a:cubicBezTo>
                      <a:pt x="36910" y="21593"/>
                      <a:pt x="36023" y="20567"/>
                      <a:pt x="35292" y="19793"/>
                    </a:cubicBezTo>
                    <a:cubicBezTo>
                      <a:pt x="35194" y="17796"/>
                      <a:pt x="34392" y="15855"/>
                      <a:pt x="32957" y="14209"/>
                    </a:cubicBezTo>
                    <a:cubicBezTo>
                      <a:pt x="32493" y="13674"/>
                      <a:pt x="31958" y="13182"/>
                      <a:pt x="31382" y="12732"/>
                    </a:cubicBezTo>
                    <a:lnTo>
                      <a:pt x="31382" y="12732"/>
                    </a:lnTo>
                    <a:cubicBezTo>
                      <a:pt x="32155" y="13055"/>
                      <a:pt x="32943" y="13337"/>
                      <a:pt x="33745" y="13548"/>
                    </a:cubicBezTo>
                    <a:cubicBezTo>
                      <a:pt x="33770" y="13554"/>
                      <a:pt x="33793" y="13558"/>
                      <a:pt x="33816" y="13558"/>
                    </a:cubicBezTo>
                    <a:cubicBezTo>
                      <a:pt x="34070" y="13558"/>
                      <a:pt x="34142" y="13147"/>
                      <a:pt x="33857" y="13069"/>
                    </a:cubicBezTo>
                    <a:cubicBezTo>
                      <a:pt x="32634" y="12746"/>
                      <a:pt x="31452" y="12282"/>
                      <a:pt x="30327" y="11691"/>
                    </a:cubicBezTo>
                    <a:lnTo>
                      <a:pt x="30327" y="11691"/>
                    </a:lnTo>
                    <a:cubicBezTo>
                      <a:pt x="30791" y="11775"/>
                      <a:pt x="31255" y="11874"/>
                      <a:pt x="31705" y="11958"/>
                    </a:cubicBezTo>
                    <a:cubicBezTo>
                      <a:pt x="32591" y="12127"/>
                      <a:pt x="33435" y="12296"/>
                      <a:pt x="34237" y="12436"/>
                    </a:cubicBezTo>
                    <a:cubicBezTo>
                      <a:pt x="35644" y="12692"/>
                      <a:pt x="36944" y="12820"/>
                      <a:pt x="38145" y="12820"/>
                    </a:cubicBezTo>
                    <a:cubicBezTo>
                      <a:pt x="40448" y="12820"/>
                      <a:pt x="42385" y="12348"/>
                      <a:pt x="44013" y="11396"/>
                    </a:cubicBezTo>
                    <a:cubicBezTo>
                      <a:pt x="44561" y="11072"/>
                      <a:pt x="45026" y="10720"/>
                      <a:pt x="45391" y="10341"/>
                    </a:cubicBezTo>
                    <a:cubicBezTo>
                      <a:pt x="45687" y="10045"/>
                      <a:pt x="45912" y="9722"/>
                      <a:pt x="46095" y="9398"/>
                    </a:cubicBezTo>
                    <a:cubicBezTo>
                      <a:pt x="46601" y="8428"/>
                      <a:pt x="46615" y="7316"/>
                      <a:pt x="46123" y="6487"/>
                    </a:cubicBezTo>
                    <a:cubicBezTo>
                      <a:pt x="46076" y="6412"/>
                      <a:pt x="45991" y="6368"/>
                      <a:pt x="45907" y="6368"/>
                    </a:cubicBezTo>
                    <a:cubicBezTo>
                      <a:pt x="45865" y="6368"/>
                      <a:pt x="45823" y="6379"/>
                      <a:pt x="45785" y="6402"/>
                    </a:cubicBezTo>
                    <a:cubicBezTo>
                      <a:pt x="45673" y="6473"/>
                      <a:pt x="45630" y="6627"/>
                      <a:pt x="45701" y="6740"/>
                    </a:cubicBezTo>
                    <a:cubicBezTo>
                      <a:pt x="45884" y="7035"/>
                      <a:pt x="45968" y="7387"/>
                      <a:pt x="45982" y="7767"/>
                    </a:cubicBezTo>
                    <a:cubicBezTo>
                      <a:pt x="45926" y="7823"/>
                      <a:pt x="45870" y="7865"/>
                      <a:pt x="45813" y="7921"/>
                    </a:cubicBezTo>
                    <a:lnTo>
                      <a:pt x="45560" y="7921"/>
                    </a:lnTo>
                    <a:cubicBezTo>
                      <a:pt x="45434" y="7921"/>
                      <a:pt x="45321" y="7893"/>
                      <a:pt x="45208" y="7837"/>
                    </a:cubicBezTo>
                    <a:cubicBezTo>
                      <a:pt x="44969" y="7738"/>
                      <a:pt x="44758" y="7584"/>
                      <a:pt x="44576" y="7387"/>
                    </a:cubicBezTo>
                    <a:cubicBezTo>
                      <a:pt x="44554" y="7366"/>
                      <a:pt x="44526" y="7355"/>
                      <a:pt x="44498" y="7355"/>
                    </a:cubicBezTo>
                    <a:cubicBezTo>
                      <a:pt x="44470" y="7355"/>
                      <a:pt x="44442" y="7366"/>
                      <a:pt x="44421" y="7387"/>
                    </a:cubicBezTo>
                    <a:cubicBezTo>
                      <a:pt x="44379" y="7429"/>
                      <a:pt x="44393" y="7499"/>
                      <a:pt x="44421" y="7542"/>
                    </a:cubicBezTo>
                    <a:cubicBezTo>
                      <a:pt x="44604" y="7767"/>
                      <a:pt x="44843" y="7949"/>
                      <a:pt x="45110" y="8062"/>
                    </a:cubicBezTo>
                    <a:cubicBezTo>
                      <a:pt x="45223" y="8118"/>
                      <a:pt x="45335" y="8146"/>
                      <a:pt x="45448" y="8189"/>
                    </a:cubicBezTo>
                    <a:cubicBezTo>
                      <a:pt x="45335" y="8259"/>
                      <a:pt x="45223" y="8329"/>
                      <a:pt x="45110" y="8386"/>
                    </a:cubicBezTo>
                    <a:cubicBezTo>
                      <a:pt x="45026" y="8357"/>
                      <a:pt x="44955" y="8315"/>
                      <a:pt x="44885" y="8273"/>
                    </a:cubicBezTo>
                    <a:cubicBezTo>
                      <a:pt x="44730" y="8189"/>
                      <a:pt x="44590" y="8090"/>
                      <a:pt x="44463" y="7978"/>
                    </a:cubicBezTo>
                    <a:cubicBezTo>
                      <a:pt x="44210" y="7710"/>
                      <a:pt x="43985" y="7429"/>
                      <a:pt x="43886" y="7063"/>
                    </a:cubicBezTo>
                    <a:cubicBezTo>
                      <a:pt x="43875" y="7024"/>
                      <a:pt x="43846" y="7007"/>
                      <a:pt x="43816" y="7007"/>
                    </a:cubicBezTo>
                    <a:cubicBezTo>
                      <a:pt x="43771" y="7007"/>
                      <a:pt x="43723" y="7046"/>
                      <a:pt x="43732" y="7106"/>
                    </a:cubicBezTo>
                    <a:cubicBezTo>
                      <a:pt x="43802" y="7513"/>
                      <a:pt x="43971" y="7907"/>
                      <a:pt x="44252" y="8203"/>
                    </a:cubicBezTo>
                    <a:cubicBezTo>
                      <a:pt x="44379" y="8329"/>
                      <a:pt x="44533" y="8456"/>
                      <a:pt x="44688" y="8554"/>
                    </a:cubicBezTo>
                    <a:cubicBezTo>
                      <a:pt x="44604" y="8582"/>
                      <a:pt x="44505" y="8611"/>
                      <a:pt x="44407" y="8625"/>
                    </a:cubicBezTo>
                    <a:cubicBezTo>
                      <a:pt x="44336" y="8596"/>
                      <a:pt x="44266" y="8582"/>
                      <a:pt x="44210" y="8540"/>
                    </a:cubicBezTo>
                    <a:cubicBezTo>
                      <a:pt x="44097" y="8484"/>
                      <a:pt x="43985" y="8414"/>
                      <a:pt x="43886" y="8329"/>
                    </a:cubicBezTo>
                    <a:cubicBezTo>
                      <a:pt x="43703" y="8175"/>
                      <a:pt x="43549" y="7992"/>
                      <a:pt x="43422" y="7781"/>
                    </a:cubicBezTo>
                    <a:cubicBezTo>
                      <a:pt x="43197" y="7387"/>
                      <a:pt x="43113" y="6923"/>
                      <a:pt x="43197" y="6473"/>
                    </a:cubicBezTo>
                    <a:cubicBezTo>
                      <a:pt x="43205" y="6391"/>
                      <a:pt x="43138" y="6338"/>
                      <a:pt x="43074" y="6338"/>
                    </a:cubicBezTo>
                    <a:cubicBezTo>
                      <a:pt x="43028" y="6338"/>
                      <a:pt x="42984" y="6365"/>
                      <a:pt x="42972" y="6430"/>
                    </a:cubicBezTo>
                    <a:cubicBezTo>
                      <a:pt x="42874" y="6923"/>
                      <a:pt x="42944" y="7443"/>
                      <a:pt x="43183" y="7907"/>
                    </a:cubicBezTo>
                    <a:cubicBezTo>
                      <a:pt x="43310" y="8160"/>
                      <a:pt x="43492" y="8386"/>
                      <a:pt x="43717" y="8568"/>
                    </a:cubicBezTo>
                    <a:cubicBezTo>
                      <a:pt x="43760" y="8611"/>
                      <a:pt x="43816" y="8639"/>
                      <a:pt x="43872" y="8681"/>
                    </a:cubicBezTo>
                    <a:cubicBezTo>
                      <a:pt x="43760" y="8681"/>
                      <a:pt x="43647" y="8667"/>
                      <a:pt x="43535" y="8653"/>
                    </a:cubicBezTo>
                    <a:cubicBezTo>
                      <a:pt x="43450" y="8582"/>
                      <a:pt x="43352" y="8526"/>
                      <a:pt x="43267" y="8456"/>
                    </a:cubicBezTo>
                    <a:cubicBezTo>
                      <a:pt x="43155" y="8357"/>
                      <a:pt x="43042" y="8245"/>
                      <a:pt x="42944" y="8118"/>
                    </a:cubicBezTo>
                    <a:cubicBezTo>
                      <a:pt x="42761" y="7879"/>
                      <a:pt x="42620" y="7598"/>
                      <a:pt x="42564" y="7302"/>
                    </a:cubicBezTo>
                    <a:cubicBezTo>
                      <a:pt x="42423" y="6712"/>
                      <a:pt x="42564" y="6051"/>
                      <a:pt x="42930" y="5572"/>
                    </a:cubicBezTo>
                    <a:cubicBezTo>
                      <a:pt x="42972" y="5499"/>
                      <a:pt x="42920" y="5410"/>
                      <a:pt x="42856" y="5410"/>
                    </a:cubicBezTo>
                    <a:cubicBezTo>
                      <a:pt x="42834" y="5410"/>
                      <a:pt x="42811" y="5421"/>
                      <a:pt x="42789" y="5446"/>
                    </a:cubicBezTo>
                    <a:cubicBezTo>
                      <a:pt x="42339" y="5966"/>
                      <a:pt x="42142" y="6655"/>
                      <a:pt x="42269" y="7345"/>
                    </a:cubicBezTo>
                    <a:cubicBezTo>
                      <a:pt x="42339" y="7696"/>
                      <a:pt x="42494" y="8020"/>
                      <a:pt x="42719" y="8301"/>
                    </a:cubicBezTo>
                    <a:cubicBezTo>
                      <a:pt x="42747" y="8343"/>
                      <a:pt x="42789" y="8386"/>
                      <a:pt x="42831" y="8428"/>
                    </a:cubicBezTo>
                    <a:cubicBezTo>
                      <a:pt x="42536" y="8273"/>
                      <a:pt x="42283" y="8076"/>
                      <a:pt x="42100" y="7837"/>
                    </a:cubicBezTo>
                    <a:cubicBezTo>
                      <a:pt x="41411" y="6866"/>
                      <a:pt x="41790" y="5488"/>
                      <a:pt x="42564" y="4742"/>
                    </a:cubicBezTo>
                    <a:cubicBezTo>
                      <a:pt x="43121" y="4198"/>
                      <a:pt x="43894" y="3916"/>
                      <a:pt x="44760" y="3916"/>
                    </a:cubicBezTo>
                    <a:close/>
                    <a:moveTo>
                      <a:pt x="5891" y="28385"/>
                    </a:moveTo>
                    <a:cubicBezTo>
                      <a:pt x="7130" y="28385"/>
                      <a:pt x="8462" y="28742"/>
                      <a:pt x="9762" y="29428"/>
                    </a:cubicBezTo>
                    <a:cubicBezTo>
                      <a:pt x="11844" y="30539"/>
                      <a:pt x="13546" y="32284"/>
                      <a:pt x="14601" y="34393"/>
                    </a:cubicBezTo>
                    <a:cubicBezTo>
                      <a:pt x="14320" y="33943"/>
                      <a:pt x="13954" y="33521"/>
                      <a:pt x="13602" y="33113"/>
                    </a:cubicBezTo>
                    <a:cubicBezTo>
                      <a:pt x="13194" y="32635"/>
                      <a:pt x="12744" y="32171"/>
                      <a:pt x="12294" y="31721"/>
                    </a:cubicBezTo>
                    <a:cubicBezTo>
                      <a:pt x="10859" y="30342"/>
                      <a:pt x="9115" y="29161"/>
                      <a:pt x="7104" y="28795"/>
                    </a:cubicBezTo>
                    <a:cubicBezTo>
                      <a:pt x="6720" y="28726"/>
                      <a:pt x="6334" y="28691"/>
                      <a:pt x="5951" y="28691"/>
                    </a:cubicBezTo>
                    <a:cubicBezTo>
                      <a:pt x="4619" y="28691"/>
                      <a:pt x="3323" y="29119"/>
                      <a:pt x="2307" y="30047"/>
                    </a:cubicBezTo>
                    <a:cubicBezTo>
                      <a:pt x="2240" y="30103"/>
                      <a:pt x="2297" y="30176"/>
                      <a:pt x="2366" y="30176"/>
                    </a:cubicBezTo>
                    <a:cubicBezTo>
                      <a:pt x="2384" y="30176"/>
                      <a:pt x="2402" y="30171"/>
                      <a:pt x="2420" y="30160"/>
                    </a:cubicBezTo>
                    <a:cubicBezTo>
                      <a:pt x="3179" y="29555"/>
                      <a:pt x="4178" y="29203"/>
                      <a:pt x="5135" y="29076"/>
                    </a:cubicBezTo>
                    <a:cubicBezTo>
                      <a:pt x="5390" y="29043"/>
                      <a:pt x="5644" y="29027"/>
                      <a:pt x="5897" y="29027"/>
                    </a:cubicBezTo>
                    <a:cubicBezTo>
                      <a:pt x="7445" y="29027"/>
                      <a:pt x="8945" y="29629"/>
                      <a:pt x="10226" y="30511"/>
                    </a:cubicBezTo>
                    <a:cubicBezTo>
                      <a:pt x="11056" y="31074"/>
                      <a:pt x="11802" y="31735"/>
                      <a:pt x="12491" y="32466"/>
                    </a:cubicBezTo>
                    <a:cubicBezTo>
                      <a:pt x="12857" y="32832"/>
                      <a:pt x="13208" y="33212"/>
                      <a:pt x="13560" y="33606"/>
                    </a:cubicBezTo>
                    <a:cubicBezTo>
                      <a:pt x="13898" y="33985"/>
                      <a:pt x="14235" y="34407"/>
                      <a:pt x="14643" y="34703"/>
                    </a:cubicBezTo>
                    <a:cubicBezTo>
                      <a:pt x="14659" y="34718"/>
                      <a:pt x="14674" y="34724"/>
                      <a:pt x="14688" y="34724"/>
                    </a:cubicBezTo>
                    <a:cubicBezTo>
                      <a:pt x="14713" y="34724"/>
                      <a:pt x="14733" y="34707"/>
                      <a:pt x="14742" y="34689"/>
                    </a:cubicBezTo>
                    <a:cubicBezTo>
                      <a:pt x="14756" y="34731"/>
                      <a:pt x="14784" y="34759"/>
                      <a:pt x="14798" y="34801"/>
                    </a:cubicBezTo>
                    <a:cubicBezTo>
                      <a:pt x="14798" y="34815"/>
                      <a:pt x="14798" y="34815"/>
                      <a:pt x="14798" y="34829"/>
                    </a:cubicBezTo>
                    <a:cubicBezTo>
                      <a:pt x="14840" y="34886"/>
                      <a:pt x="14868" y="34956"/>
                      <a:pt x="14910" y="35026"/>
                    </a:cubicBezTo>
                    <a:cubicBezTo>
                      <a:pt x="14910" y="35054"/>
                      <a:pt x="14924" y="35083"/>
                      <a:pt x="14924" y="35125"/>
                    </a:cubicBezTo>
                    <a:cubicBezTo>
                      <a:pt x="14221" y="34337"/>
                      <a:pt x="13504" y="33564"/>
                      <a:pt x="12688" y="32888"/>
                    </a:cubicBezTo>
                    <a:cubicBezTo>
                      <a:pt x="11774" y="32143"/>
                      <a:pt x="10803" y="31454"/>
                      <a:pt x="9776" y="30863"/>
                    </a:cubicBezTo>
                    <a:cubicBezTo>
                      <a:pt x="8584" y="30165"/>
                      <a:pt x="7204" y="29567"/>
                      <a:pt x="5826" y="29567"/>
                    </a:cubicBezTo>
                    <a:cubicBezTo>
                      <a:pt x="5205" y="29567"/>
                      <a:pt x="4584" y="29688"/>
                      <a:pt x="3981" y="29977"/>
                    </a:cubicBezTo>
                    <a:cubicBezTo>
                      <a:pt x="3871" y="30026"/>
                      <a:pt x="3942" y="30170"/>
                      <a:pt x="4045" y="30170"/>
                    </a:cubicBezTo>
                    <a:cubicBezTo>
                      <a:pt x="4061" y="30170"/>
                      <a:pt x="4077" y="30167"/>
                      <a:pt x="4094" y="30160"/>
                    </a:cubicBezTo>
                    <a:cubicBezTo>
                      <a:pt x="4617" y="29922"/>
                      <a:pt x="5150" y="29822"/>
                      <a:pt x="5683" y="29822"/>
                    </a:cubicBezTo>
                    <a:cubicBezTo>
                      <a:pt x="7168" y="29822"/>
                      <a:pt x="8646" y="30603"/>
                      <a:pt x="9889" y="31369"/>
                    </a:cubicBezTo>
                    <a:cubicBezTo>
                      <a:pt x="10859" y="31974"/>
                      <a:pt x="11774" y="32635"/>
                      <a:pt x="12646" y="33353"/>
                    </a:cubicBezTo>
                    <a:cubicBezTo>
                      <a:pt x="13462" y="34014"/>
                      <a:pt x="14249" y="34689"/>
                      <a:pt x="14967" y="35434"/>
                    </a:cubicBezTo>
                    <a:cubicBezTo>
                      <a:pt x="14995" y="35659"/>
                      <a:pt x="15023" y="35884"/>
                      <a:pt x="15037" y="36109"/>
                    </a:cubicBezTo>
                    <a:cubicBezTo>
                      <a:pt x="15051" y="36278"/>
                      <a:pt x="15051" y="36447"/>
                      <a:pt x="15051" y="36616"/>
                    </a:cubicBezTo>
                    <a:cubicBezTo>
                      <a:pt x="14643" y="35969"/>
                      <a:pt x="14123" y="35364"/>
                      <a:pt x="13630" y="34801"/>
                    </a:cubicBezTo>
                    <a:cubicBezTo>
                      <a:pt x="12927" y="34028"/>
                      <a:pt x="12168" y="33324"/>
                      <a:pt x="11338" y="32705"/>
                    </a:cubicBezTo>
                    <a:cubicBezTo>
                      <a:pt x="9706" y="31482"/>
                      <a:pt x="7835" y="30539"/>
                      <a:pt x="5838" y="30103"/>
                    </a:cubicBezTo>
                    <a:cubicBezTo>
                      <a:pt x="5833" y="30102"/>
                      <a:pt x="5828" y="30102"/>
                      <a:pt x="5824" y="30102"/>
                    </a:cubicBezTo>
                    <a:cubicBezTo>
                      <a:pt x="5752" y="30102"/>
                      <a:pt x="5744" y="30203"/>
                      <a:pt x="5810" y="30230"/>
                    </a:cubicBezTo>
                    <a:cubicBezTo>
                      <a:pt x="7751" y="30849"/>
                      <a:pt x="9579" y="31749"/>
                      <a:pt x="11197" y="33001"/>
                    </a:cubicBezTo>
                    <a:cubicBezTo>
                      <a:pt x="11985" y="33592"/>
                      <a:pt x="12716" y="34267"/>
                      <a:pt x="13377" y="34998"/>
                    </a:cubicBezTo>
                    <a:cubicBezTo>
                      <a:pt x="14010" y="35687"/>
                      <a:pt x="14517" y="36447"/>
                      <a:pt x="15037" y="37221"/>
                    </a:cubicBezTo>
                    <a:cubicBezTo>
                      <a:pt x="15009" y="37755"/>
                      <a:pt x="14910" y="38304"/>
                      <a:pt x="14784" y="38824"/>
                    </a:cubicBezTo>
                    <a:cubicBezTo>
                      <a:pt x="14066" y="36461"/>
                      <a:pt x="12252" y="34182"/>
                      <a:pt x="9804" y="32579"/>
                    </a:cubicBezTo>
                    <a:cubicBezTo>
                      <a:pt x="8770" y="31913"/>
                      <a:pt x="7385" y="31143"/>
                      <a:pt x="5975" y="31143"/>
                    </a:cubicBezTo>
                    <a:cubicBezTo>
                      <a:pt x="5449" y="31143"/>
                      <a:pt x="4919" y="31250"/>
                      <a:pt x="4403" y="31510"/>
                    </a:cubicBezTo>
                    <a:cubicBezTo>
                      <a:pt x="4206" y="31594"/>
                      <a:pt x="4009" y="31693"/>
                      <a:pt x="3826" y="31805"/>
                    </a:cubicBezTo>
                    <a:cubicBezTo>
                      <a:pt x="3193" y="32227"/>
                      <a:pt x="2800" y="32860"/>
                      <a:pt x="2729" y="33549"/>
                    </a:cubicBezTo>
                    <a:cubicBezTo>
                      <a:pt x="2729" y="33676"/>
                      <a:pt x="2828" y="33803"/>
                      <a:pt x="2954" y="33803"/>
                    </a:cubicBezTo>
                    <a:cubicBezTo>
                      <a:pt x="2963" y="33804"/>
                      <a:pt x="2972" y="33804"/>
                      <a:pt x="2981" y="33804"/>
                    </a:cubicBezTo>
                    <a:cubicBezTo>
                      <a:pt x="3109" y="33804"/>
                      <a:pt x="3208" y="33710"/>
                      <a:pt x="3222" y="33592"/>
                    </a:cubicBezTo>
                    <a:cubicBezTo>
                      <a:pt x="3278" y="33057"/>
                      <a:pt x="3587" y="32551"/>
                      <a:pt x="4094" y="32213"/>
                    </a:cubicBezTo>
                    <a:cubicBezTo>
                      <a:pt x="4475" y="31959"/>
                      <a:pt x="4911" y="31827"/>
                      <a:pt x="5330" y="31827"/>
                    </a:cubicBezTo>
                    <a:cubicBezTo>
                      <a:pt x="5514" y="31827"/>
                      <a:pt x="5695" y="31852"/>
                      <a:pt x="5866" y="31904"/>
                    </a:cubicBezTo>
                    <a:cubicBezTo>
                      <a:pt x="6133" y="31988"/>
                      <a:pt x="6372" y="32129"/>
                      <a:pt x="6583" y="32298"/>
                    </a:cubicBezTo>
                    <a:cubicBezTo>
                      <a:pt x="6555" y="32424"/>
                      <a:pt x="6569" y="32565"/>
                      <a:pt x="6541" y="32691"/>
                    </a:cubicBezTo>
                    <a:cubicBezTo>
                      <a:pt x="6513" y="32832"/>
                      <a:pt x="6457" y="32973"/>
                      <a:pt x="6386" y="33099"/>
                    </a:cubicBezTo>
                    <a:cubicBezTo>
                      <a:pt x="6316" y="33226"/>
                      <a:pt x="6232" y="33353"/>
                      <a:pt x="6119" y="33465"/>
                    </a:cubicBezTo>
                    <a:cubicBezTo>
                      <a:pt x="6077" y="33521"/>
                      <a:pt x="6021" y="33564"/>
                      <a:pt x="5964" y="33620"/>
                    </a:cubicBezTo>
                    <a:cubicBezTo>
                      <a:pt x="5908" y="33676"/>
                      <a:pt x="5866" y="33732"/>
                      <a:pt x="5810" y="33789"/>
                    </a:cubicBezTo>
                    <a:cubicBezTo>
                      <a:pt x="5753" y="33831"/>
                      <a:pt x="5810" y="33887"/>
                      <a:pt x="5866" y="33887"/>
                    </a:cubicBezTo>
                    <a:cubicBezTo>
                      <a:pt x="5950" y="33859"/>
                      <a:pt x="6035" y="33845"/>
                      <a:pt x="6119" y="33817"/>
                    </a:cubicBezTo>
                    <a:cubicBezTo>
                      <a:pt x="6190" y="33774"/>
                      <a:pt x="6274" y="33718"/>
                      <a:pt x="6344" y="33662"/>
                    </a:cubicBezTo>
                    <a:cubicBezTo>
                      <a:pt x="6471" y="33549"/>
                      <a:pt x="6583" y="33423"/>
                      <a:pt x="6682" y="33282"/>
                    </a:cubicBezTo>
                    <a:cubicBezTo>
                      <a:pt x="6794" y="33127"/>
                      <a:pt x="6865" y="32973"/>
                      <a:pt x="6921" y="32790"/>
                    </a:cubicBezTo>
                    <a:cubicBezTo>
                      <a:pt x="6935" y="32762"/>
                      <a:pt x="6949" y="32720"/>
                      <a:pt x="6949" y="32677"/>
                    </a:cubicBezTo>
                    <a:cubicBezTo>
                      <a:pt x="7062" y="32818"/>
                      <a:pt x="7146" y="32959"/>
                      <a:pt x="7216" y="33113"/>
                    </a:cubicBezTo>
                    <a:cubicBezTo>
                      <a:pt x="7174" y="33198"/>
                      <a:pt x="7146" y="33296"/>
                      <a:pt x="7118" y="33381"/>
                    </a:cubicBezTo>
                    <a:cubicBezTo>
                      <a:pt x="7062" y="33507"/>
                      <a:pt x="6991" y="33620"/>
                      <a:pt x="6921" y="33732"/>
                    </a:cubicBezTo>
                    <a:cubicBezTo>
                      <a:pt x="6780" y="33957"/>
                      <a:pt x="6597" y="34154"/>
                      <a:pt x="6386" y="34309"/>
                    </a:cubicBezTo>
                    <a:cubicBezTo>
                      <a:pt x="6201" y="34455"/>
                      <a:pt x="5977" y="34563"/>
                      <a:pt x="5728" y="34563"/>
                    </a:cubicBezTo>
                    <a:cubicBezTo>
                      <a:pt x="5713" y="34563"/>
                      <a:pt x="5698" y="34563"/>
                      <a:pt x="5683" y="34562"/>
                    </a:cubicBezTo>
                    <a:cubicBezTo>
                      <a:pt x="5444" y="34562"/>
                      <a:pt x="5191" y="34562"/>
                      <a:pt x="4952" y="34520"/>
                    </a:cubicBezTo>
                    <a:cubicBezTo>
                      <a:pt x="4943" y="34518"/>
                      <a:pt x="4934" y="34517"/>
                      <a:pt x="4926" y="34517"/>
                    </a:cubicBezTo>
                    <a:cubicBezTo>
                      <a:pt x="4820" y="34517"/>
                      <a:pt x="4792" y="34678"/>
                      <a:pt x="4910" y="34717"/>
                    </a:cubicBezTo>
                    <a:cubicBezTo>
                      <a:pt x="5065" y="34766"/>
                      <a:pt x="5225" y="34796"/>
                      <a:pt x="5384" y="34796"/>
                    </a:cubicBezTo>
                    <a:cubicBezTo>
                      <a:pt x="5499" y="34796"/>
                      <a:pt x="5613" y="34780"/>
                      <a:pt x="5725" y="34745"/>
                    </a:cubicBezTo>
                    <a:cubicBezTo>
                      <a:pt x="5993" y="34661"/>
                      <a:pt x="6260" y="34618"/>
                      <a:pt x="6499" y="34506"/>
                    </a:cubicBezTo>
                    <a:cubicBezTo>
                      <a:pt x="6794" y="34379"/>
                      <a:pt x="7048" y="34196"/>
                      <a:pt x="7244" y="33943"/>
                    </a:cubicBezTo>
                    <a:cubicBezTo>
                      <a:pt x="7315" y="33845"/>
                      <a:pt x="7371" y="33760"/>
                      <a:pt x="7427" y="33662"/>
                    </a:cubicBezTo>
                    <a:cubicBezTo>
                      <a:pt x="7470" y="33831"/>
                      <a:pt x="7498" y="34000"/>
                      <a:pt x="7498" y="34182"/>
                    </a:cubicBezTo>
                    <a:cubicBezTo>
                      <a:pt x="7484" y="34239"/>
                      <a:pt x="7470" y="34281"/>
                      <a:pt x="7455" y="34323"/>
                    </a:cubicBezTo>
                    <a:cubicBezTo>
                      <a:pt x="7371" y="34506"/>
                      <a:pt x="7244" y="34647"/>
                      <a:pt x="7090" y="34773"/>
                    </a:cubicBezTo>
                    <a:cubicBezTo>
                      <a:pt x="6808" y="34998"/>
                      <a:pt x="6457" y="35139"/>
                      <a:pt x="6105" y="35209"/>
                    </a:cubicBezTo>
                    <a:cubicBezTo>
                      <a:pt x="5931" y="35243"/>
                      <a:pt x="5753" y="35260"/>
                      <a:pt x="5575" y="35260"/>
                    </a:cubicBezTo>
                    <a:cubicBezTo>
                      <a:pt x="5380" y="35260"/>
                      <a:pt x="5185" y="35239"/>
                      <a:pt x="4994" y="35195"/>
                    </a:cubicBezTo>
                    <a:cubicBezTo>
                      <a:pt x="4825" y="35167"/>
                      <a:pt x="4656" y="35111"/>
                      <a:pt x="4488" y="35054"/>
                    </a:cubicBezTo>
                    <a:cubicBezTo>
                      <a:pt x="4291" y="34998"/>
                      <a:pt x="4122" y="34956"/>
                      <a:pt x="3939" y="34844"/>
                    </a:cubicBezTo>
                    <a:cubicBezTo>
                      <a:pt x="3934" y="34838"/>
                      <a:pt x="3928" y="34836"/>
                      <a:pt x="3922" y="34836"/>
                    </a:cubicBezTo>
                    <a:cubicBezTo>
                      <a:pt x="3897" y="34836"/>
                      <a:pt x="3874" y="34877"/>
                      <a:pt x="3897" y="34900"/>
                    </a:cubicBezTo>
                    <a:cubicBezTo>
                      <a:pt x="4051" y="35040"/>
                      <a:pt x="4206" y="35195"/>
                      <a:pt x="4389" y="35308"/>
                    </a:cubicBezTo>
                    <a:cubicBezTo>
                      <a:pt x="4572" y="35406"/>
                      <a:pt x="4783" y="35476"/>
                      <a:pt x="4994" y="35519"/>
                    </a:cubicBezTo>
                    <a:cubicBezTo>
                      <a:pt x="5197" y="35566"/>
                      <a:pt x="5403" y="35587"/>
                      <a:pt x="5608" y="35587"/>
                    </a:cubicBezTo>
                    <a:cubicBezTo>
                      <a:pt x="5829" y="35587"/>
                      <a:pt x="6048" y="35562"/>
                      <a:pt x="6260" y="35519"/>
                    </a:cubicBezTo>
                    <a:cubicBezTo>
                      <a:pt x="6668" y="35420"/>
                      <a:pt x="7062" y="35237"/>
                      <a:pt x="7385" y="34970"/>
                    </a:cubicBezTo>
                    <a:lnTo>
                      <a:pt x="7385" y="34970"/>
                    </a:lnTo>
                    <a:cubicBezTo>
                      <a:pt x="7315" y="35181"/>
                      <a:pt x="7216" y="35378"/>
                      <a:pt x="7104" y="35575"/>
                    </a:cubicBezTo>
                    <a:cubicBezTo>
                      <a:pt x="7005" y="35645"/>
                      <a:pt x="6907" y="35702"/>
                      <a:pt x="6808" y="35744"/>
                    </a:cubicBezTo>
                    <a:cubicBezTo>
                      <a:pt x="6446" y="35913"/>
                      <a:pt x="6041" y="35989"/>
                      <a:pt x="5640" y="35989"/>
                    </a:cubicBezTo>
                    <a:cubicBezTo>
                      <a:pt x="5574" y="35989"/>
                      <a:pt x="5509" y="35987"/>
                      <a:pt x="5444" y="35983"/>
                    </a:cubicBezTo>
                    <a:cubicBezTo>
                      <a:pt x="4516" y="35955"/>
                      <a:pt x="3573" y="35434"/>
                      <a:pt x="3264" y="34520"/>
                    </a:cubicBezTo>
                    <a:cubicBezTo>
                      <a:pt x="3241" y="34452"/>
                      <a:pt x="3192" y="34423"/>
                      <a:pt x="3142" y="34423"/>
                    </a:cubicBezTo>
                    <a:cubicBezTo>
                      <a:pt x="3068" y="34423"/>
                      <a:pt x="2994" y="34489"/>
                      <a:pt x="3011" y="34590"/>
                    </a:cubicBezTo>
                    <a:cubicBezTo>
                      <a:pt x="3179" y="35631"/>
                      <a:pt x="4164" y="36250"/>
                      <a:pt x="5163" y="36334"/>
                    </a:cubicBezTo>
                    <a:cubicBezTo>
                      <a:pt x="5275" y="36345"/>
                      <a:pt x="5390" y="36350"/>
                      <a:pt x="5505" y="36350"/>
                    </a:cubicBezTo>
                    <a:cubicBezTo>
                      <a:pt x="5850" y="36350"/>
                      <a:pt x="6204" y="36303"/>
                      <a:pt x="6541" y="36208"/>
                    </a:cubicBezTo>
                    <a:lnTo>
                      <a:pt x="6541" y="36208"/>
                    </a:lnTo>
                    <a:cubicBezTo>
                      <a:pt x="6035" y="36644"/>
                      <a:pt x="5388" y="36925"/>
                      <a:pt x="4713" y="36967"/>
                    </a:cubicBezTo>
                    <a:cubicBezTo>
                      <a:pt x="4653" y="36971"/>
                      <a:pt x="4594" y="36973"/>
                      <a:pt x="4535" y="36973"/>
                    </a:cubicBezTo>
                    <a:cubicBezTo>
                      <a:pt x="3393" y="36973"/>
                      <a:pt x="2214" y="36337"/>
                      <a:pt x="1506" y="35308"/>
                    </a:cubicBezTo>
                    <a:cubicBezTo>
                      <a:pt x="563" y="33943"/>
                      <a:pt x="521" y="32002"/>
                      <a:pt x="1421" y="30610"/>
                    </a:cubicBezTo>
                    <a:cubicBezTo>
                      <a:pt x="2195" y="29386"/>
                      <a:pt x="3644" y="28556"/>
                      <a:pt x="5275" y="28415"/>
                    </a:cubicBezTo>
                    <a:cubicBezTo>
                      <a:pt x="5477" y="28395"/>
                      <a:pt x="5683" y="28385"/>
                      <a:pt x="5891" y="28385"/>
                    </a:cubicBezTo>
                    <a:close/>
                    <a:moveTo>
                      <a:pt x="12871" y="40062"/>
                    </a:moveTo>
                    <a:cubicBezTo>
                      <a:pt x="13082" y="40245"/>
                      <a:pt x="13251" y="40470"/>
                      <a:pt x="13349" y="40723"/>
                    </a:cubicBezTo>
                    <a:cubicBezTo>
                      <a:pt x="13462" y="40976"/>
                      <a:pt x="13490" y="41272"/>
                      <a:pt x="13448" y="41567"/>
                    </a:cubicBezTo>
                    <a:cubicBezTo>
                      <a:pt x="13433" y="41061"/>
                      <a:pt x="13265" y="40554"/>
                      <a:pt x="12941" y="40146"/>
                    </a:cubicBezTo>
                    <a:cubicBezTo>
                      <a:pt x="12927" y="40118"/>
                      <a:pt x="12899" y="40090"/>
                      <a:pt x="12871" y="40062"/>
                    </a:cubicBezTo>
                    <a:close/>
                    <a:moveTo>
                      <a:pt x="24236" y="10777"/>
                    </a:moveTo>
                    <a:cubicBezTo>
                      <a:pt x="25150" y="10847"/>
                      <a:pt x="26107" y="10974"/>
                      <a:pt x="27092" y="11114"/>
                    </a:cubicBezTo>
                    <a:cubicBezTo>
                      <a:pt x="29187" y="11705"/>
                      <a:pt x="31171" y="12901"/>
                      <a:pt x="32591" y="14532"/>
                    </a:cubicBezTo>
                    <a:cubicBezTo>
                      <a:pt x="34279" y="16459"/>
                      <a:pt x="35039" y="18836"/>
                      <a:pt x="34743" y="21214"/>
                    </a:cubicBezTo>
                    <a:cubicBezTo>
                      <a:pt x="34462" y="23535"/>
                      <a:pt x="33365" y="25658"/>
                      <a:pt x="31747" y="27009"/>
                    </a:cubicBezTo>
                    <a:cubicBezTo>
                      <a:pt x="30474" y="28087"/>
                      <a:pt x="28827" y="28678"/>
                      <a:pt x="27248" y="28678"/>
                    </a:cubicBezTo>
                    <a:cubicBezTo>
                      <a:pt x="26663" y="28678"/>
                      <a:pt x="26088" y="28597"/>
                      <a:pt x="25544" y="28429"/>
                    </a:cubicBezTo>
                    <a:cubicBezTo>
                      <a:pt x="23772" y="27895"/>
                      <a:pt x="22351" y="26446"/>
                      <a:pt x="21845" y="24772"/>
                    </a:cubicBezTo>
                    <a:lnTo>
                      <a:pt x="21845" y="24772"/>
                    </a:lnTo>
                    <a:cubicBezTo>
                      <a:pt x="21901" y="24913"/>
                      <a:pt x="21972" y="25054"/>
                      <a:pt x="22042" y="25194"/>
                    </a:cubicBezTo>
                    <a:cubicBezTo>
                      <a:pt x="22801" y="26699"/>
                      <a:pt x="24306" y="27839"/>
                      <a:pt x="25994" y="28036"/>
                    </a:cubicBezTo>
                    <a:cubicBezTo>
                      <a:pt x="26202" y="28060"/>
                      <a:pt x="26410" y="28072"/>
                      <a:pt x="26618" y="28072"/>
                    </a:cubicBezTo>
                    <a:cubicBezTo>
                      <a:pt x="28090" y="28072"/>
                      <a:pt x="29546" y="27466"/>
                      <a:pt x="30495" y="26320"/>
                    </a:cubicBezTo>
                    <a:cubicBezTo>
                      <a:pt x="30539" y="26265"/>
                      <a:pt x="30490" y="26203"/>
                      <a:pt x="30440" y="26203"/>
                    </a:cubicBezTo>
                    <a:cubicBezTo>
                      <a:pt x="30425" y="26203"/>
                      <a:pt x="30410" y="26208"/>
                      <a:pt x="30397" y="26221"/>
                    </a:cubicBezTo>
                    <a:cubicBezTo>
                      <a:pt x="29736" y="26840"/>
                      <a:pt x="28920" y="27290"/>
                      <a:pt x="28048" y="27515"/>
                    </a:cubicBezTo>
                    <a:cubicBezTo>
                      <a:pt x="27626" y="27621"/>
                      <a:pt x="27194" y="27674"/>
                      <a:pt x="26764" y="27674"/>
                    </a:cubicBezTo>
                    <a:cubicBezTo>
                      <a:pt x="25650" y="27674"/>
                      <a:pt x="24555" y="27314"/>
                      <a:pt x="23702" y="26573"/>
                    </a:cubicBezTo>
                    <a:cubicBezTo>
                      <a:pt x="23308" y="26235"/>
                      <a:pt x="22984" y="25841"/>
                      <a:pt x="22717" y="25405"/>
                    </a:cubicBezTo>
                    <a:lnTo>
                      <a:pt x="22717" y="25405"/>
                    </a:lnTo>
                    <a:cubicBezTo>
                      <a:pt x="23636" y="26500"/>
                      <a:pt x="25017" y="27134"/>
                      <a:pt x="26446" y="27134"/>
                    </a:cubicBezTo>
                    <a:cubicBezTo>
                      <a:pt x="26614" y="27134"/>
                      <a:pt x="26782" y="27125"/>
                      <a:pt x="26951" y="27107"/>
                    </a:cubicBezTo>
                    <a:cubicBezTo>
                      <a:pt x="28864" y="26910"/>
                      <a:pt x="30327" y="25532"/>
                      <a:pt x="31424" y="24055"/>
                    </a:cubicBezTo>
                    <a:cubicBezTo>
                      <a:pt x="31498" y="23959"/>
                      <a:pt x="31412" y="23823"/>
                      <a:pt x="31317" y="23823"/>
                    </a:cubicBezTo>
                    <a:cubicBezTo>
                      <a:pt x="31286" y="23823"/>
                      <a:pt x="31254" y="23838"/>
                      <a:pt x="31227" y="23872"/>
                    </a:cubicBezTo>
                    <a:cubicBezTo>
                      <a:pt x="30015" y="25347"/>
                      <a:pt x="28425" y="26755"/>
                      <a:pt x="26468" y="26755"/>
                    </a:cubicBezTo>
                    <a:cubicBezTo>
                      <a:pt x="26222" y="26755"/>
                      <a:pt x="25971" y="26732"/>
                      <a:pt x="25713" y="26685"/>
                    </a:cubicBezTo>
                    <a:cubicBezTo>
                      <a:pt x="24757" y="26502"/>
                      <a:pt x="23955" y="26038"/>
                      <a:pt x="23350" y="25391"/>
                    </a:cubicBezTo>
                    <a:lnTo>
                      <a:pt x="23350" y="25391"/>
                    </a:lnTo>
                    <a:cubicBezTo>
                      <a:pt x="24131" y="25977"/>
                      <a:pt x="25109" y="26281"/>
                      <a:pt x="26108" y="26281"/>
                    </a:cubicBezTo>
                    <a:cubicBezTo>
                      <a:pt x="26332" y="26281"/>
                      <a:pt x="26558" y="26266"/>
                      <a:pt x="26782" y="26235"/>
                    </a:cubicBezTo>
                    <a:cubicBezTo>
                      <a:pt x="27725" y="26109"/>
                      <a:pt x="28611" y="25715"/>
                      <a:pt x="29342" y="25096"/>
                    </a:cubicBezTo>
                    <a:cubicBezTo>
                      <a:pt x="29736" y="24772"/>
                      <a:pt x="30088" y="24393"/>
                      <a:pt x="30383" y="23971"/>
                    </a:cubicBezTo>
                    <a:cubicBezTo>
                      <a:pt x="30678" y="23549"/>
                      <a:pt x="30847" y="23084"/>
                      <a:pt x="31016" y="22606"/>
                    </a:cubicBezTo>
                    <a:cubicBezTo>
                      <a:pt x="31034" y="22551"/>
                      <a:pt x="30987" y="22514"/>
                      <a:pt x="30944" y="22514"/>
                    </a:cubicBezTo>
                    <a:cubicBezTo>
                      <a:pt x="30921" y="22514"/>
                      <a:pt x="30899" y="22525"/>
                      <a:pt x="30889" y="22550"/>
                    </a:cubicBezTo>
                    <a:cubicBezTo>
                      <a:pt x="30425" y="23492"/>
                      <a:pt x="29666" y="24407"/>
                      <a:pt x="28808" y="25011"/>
                    </a:cubicBezTo>
                    <a:cubicBezTo>
                      <a:pt x="28005" y="25586"/>
                      <a:pt x="27035" y="25907"/>
                      <a:pt x="26065" y="25907"/>
                    </a:cubicBezTo>
                    <a:cubicBezTo>
                      <a:pt x="25420" y="25907"/>
                      <a:pt x="24775" y="25765"/>
                      <a:pt x="24180" y="25462"/>
                    </a:cubicBezTo>
                    <a:cubicBezTo>
                      <a:pt x="23350" y="25040"/>
                      <a:pt x="22661" y="24210"/>
                      <a:pt x="22365" y="23281"/>
                    </a:cubicBezTo>
                    <a:lnTo>
                      <a:pt x="22365" y="23281"/>
                    </a:lnTo>
                    <a:cubicBezTo>
                      <a:pt x="22633" y="23956"/>
                      <a:pt x="23069" y="24547"/>
                      <a:pt x="23631" y="24913"/>
                    </a:cubicBezTo>
                    <a:cubicBezTo>
                      <a:pt x="24253" y="25330"/>
                      <a:pt x="24992" y="25538"/>
                      <a:pt x="25732" y="25538"/>
                    </a:cubicBezTo>
                    <a:cubicBezTo>
                      <a:pt x="26514" y="25538"/>
                      <a:pt x="27299" y="25305"/>
                      <a:pt x="27950" y="24843"/>
                    </a:cubicBezTo>
                    <a:cubicBezTo>
                      <a:pt x="27964" y="24829"/>
                      <a:pt x="27964" y="24829"/>
                      <a:pt x="27978" y="24815"/>
                    </a:cubicBezTo>
                    <a:cubicBezTo>
                      <a:pt x="28062" y="24730"/>
                      <a:pt x="28076" y="24604"/>
                      <a:pt x="28006" y="24505"/>
                    </a:cubicBezTo>
                    <a:cubicBezTo>
                      <a:pt x="27955" y="24437"/>
                      <a:pt x="27878" y="24400"/>
                      <a:pt x="27803" y="24400"/>
                    </a:cubicBezTo>
                    <a:cubicBezTo>
                      <a:pt x="27755" y="24400"/>
                      <a:pt x="27707" y="24416"/>
                      <a:pt x="27668" y="24449"/>
                    </a:cubicBezTo>
                    <a:cubicBezTo>
                      <a:pt x="27112" y="24846"/>
                      <a:pt x="26421" y="25047"/>
                      <a:pt x="25733" y="25047"/>
                    </a:cubicBezTo>
                    <a:cubicBezTo>
                      <a:pt x="25082" y="25047"/>
                      <a:pt x="24432" y="24867"/>
                      <a:pt x="23899" y="24505"/>
                    </a:cubicBezTo>
                    <a:cubicBezTo>
                      <a:pt x="22787" y="23774"/>
                      <a:pt x="22211" y="21917"/>
                      <a:pt x="22675" y="20609"/>
                    </a:cubicBezTo>
                    <a:cubicBezTo>
                      <a:pt x="23350" y="19751"/>
                      <a:pt x="24306" y="19160"/>
                      <a:pt x="25361" y="19019"/>
                    </a:cubicBezTo>
                    <a:cubicBezTo>
                      <a:pt x="25517" y="18997"/>
                      <a:pt x="25674" y="18985"/>
                      <a:pt x="25832" y="18985"/>
                    </a:cubicBezTo>
                    <a:cubicBezTo>
                      <a:pt x="26747" y="18985"/>
                      <a:pt x="27686" y="19360"/>
                      <a:pt x="28442" y="20032"/>
                    </a:cubicBezTo>
                    <a:cubicBezTo>
                      <a:pt x="29244" y="20749"/>
                      <a:pt x="29694" y="21706"/>
                      <a:pt x="29694" y="22648"/>
                    </a:cubicBezTo>
                    <a:cubicBezTo>
                      <a:pt x="29412" y="23000"/>
                      <a:pt x="29089" y="23309"/>
                      <a:pt x="28723" y="23605"/>
                    </a:cubicBezTo>
                    <a:cubicBezTo>
                      <a:pt x="28611" y="23689"/>
                      <a:pt x="28597" y="23844"/>
                      <a:pt x="28681" y="23942"/>
                    </a:cubicBezTo>
                    <a:cubicBezTo>
                      <a:pt x="28731" y="24010"/>
                      <a:pt x="28802" y="24042"/>
                      <a:pt x="28874" y="24042"/>
                    </a:cubicBezTo>
                    <a:cubicBezTo>
                      <a:pt x="28923" y="24042"/>
                      <a:pt x="28973" y="24027"/>
                      <a:pt x="29019" y="23999"/>
                    </a:cubicBezTo>
                    <a:cubicBezTo>
                      <a:pt x="30988" y="22465"/>
                      <a:pt x="31705" y="20131"/>
                      <a:pt x="30960" y="17739"/>
                    </a:cubicBezTo>
                    <a:cubicBezTo>
                      <a:pt x="30059" y="14884"/>
                      <a:pt x="27443" y="12788"/>
                      <a:pt x="24588" y="12647"/>
                    </a:cubicBezTo>
                    <a:cubicBezTo>
                      <a:pt x="24474" y="12642"/>
                      <a:pt x="24360" y="12639"/>
                      <a:pt x="24248" y="12639"/>
                    </a:cubicBezTo>
                    <a:cubicBezTo>
                      <a:pt x="19706" y="12639"/>
                      <a:pt x="16860" y="17033"/>
                      <a:pt x="16050" y="21481"/>
                    </a:cubicBezTo>
                    <a:cubicBezTo>
                      <a:pt x="15346" y="25279"/>
                      <a:pt x="15361" y="29133"/>
                      <a:pt x="16092" y="32916"/>
                    </a:cubicBezTo>
                    <a:cubicBezTo>
                      <a:pt x="16219" y="33606"/>
                      <a:pt x="16387" y="34309"/>
                      <a:pt x="16542" y="34984"/>
                    </a:cubicBezTo>
                    <a:cubicBezTo>
                      <a:pt x="16626" y="35392"/>
                      <a:pt x="16725" y="35814"/>
                      <a:pt x="16809" y="36236"/>
                    </a:cubicBezTo>
                    <a:cubicBezTo>
                      <a:pt x="17063" y="37755"/>
                      <a:pt x="17020" y="39288"/>
                      <a:pt x="16598" y="40807"/>
                    </a:cubicBezTo>
                    <a:cubicBezTo>
                      <a:pt x="16120" y="42467"/>
                      <a:pt x="15206" y="44338"/>
                      <a:pt x="13644" y="45210"/>
                    </a:cubicBezTo>
                    <a:cubicBezTo>
                      <a:pt x="13155" y="45481"/>
                      <a:pt x="12625" y="45607"/>
                      <a:pt x="12099" y="45607"/>
                    </a:cubicBezTo>
                    <a:cubicBezTo>
                      <a:pt x="10796" y="45607"/>
                      <a:pt x="9518" y="44835"/>
                      <a:pt x="8946" y="43593"/>
                    </a:cubicBezTo>
                    <a:cubicBezTo>
                      <a:pt x="8454" y="42524"/>
                      <a:pt x="8623" y="41159"/>
                      <a:pt x="9411" y="40329"/>
                    </a:cubicBezTo>
                    <a:cubicBezTo>
                      <a:pt x="9608" y="40146"/>
                      <a:pt x="9819" y="39978"/>
                      <a:pt x="10044" y="39851"/>
                    </a:cubicBezTo>
                    <a:cubicBezTo>
                      <a:pt x="10226" y="39753"/>
                      <a:pt x="10423" y="39682"/>
                      <a:pt x="10634" y="39640"/>
                    </a:cubicBezTo>
                    <a:cubicBezTo>
                      <a:pt x="10788" y="39607"/>
                      <a:pt x="10943" y="39591"/>
                      <a:pt x="11097" y="39591"/>
                    </a:cubicBezTo>
                    <a:cubicBezTo>
                      <a:pt x="11733" y="39591"/>
                      <a:pt x="12348" y="39870"/>
                      <a:pt x="12744" y="40414"/>
                    </a:cubicBezTo>
                    <a:cubicBezTo>
                      <a:pt x="12955" y="40709"/>
                      <a:pt x="13096" y="41047"/>
                      <a:pt x="13138" y="41412"/>
                    </a:cubicBezTo>
                    <a:cubicBezTo>
                      <a:pt x="13096" y="41328"/>
                      <a:pt x="13068" y="41244"/>
                      <a:pt x="13026" y="41173"/>
                    </a:cubicBezTo>
                    <a:cubicBezTo>
                      <a:pt x="12815" y="40850"/>
                      <a:pt x="12519" y="40568"/>
                      <a:pt x="12153" y="40442"/>
                    </a:cubicBezTo>
                    <a:cubicBezTo>
                      <a:pt x="11982" y="40373"/>
                      <a:pt x="11793" y="40338"/>
                      <a:pt x="11605" y="40338"/>
                    </a:cubicBezTo>
                    <a:cubicBezTo>
                      <a:pt x="11407" y="40338"/>
                      <a:pt x="11208" y="40377"/>
                      <a:pt x="11028" y="40456"/>
                    </a:cubicBezTo>
                    <a:cubicBezTo>
                      <a:pt x="10648" y="40596"/>
                      <a:pt x="10395" y="40850"/>
                      <a:pt x="10255" y="41229"/>
                    </a:cubicBezTo>
                    <a:cubicBezTo>
                      <a:pt x="10245" y="41277"/>
                      <a:pt x="10281" y="41306"/>
                      <a:pt x="10318" y="41306"/>
                    </a:cubicBezTo>
                    <a:cubicBezTo>
                      <a:pt x="10336" y="41306"/>
                      <a:pt x="10354" y="41299"/>
                      <a:pt x="10367" y="41286"/>
                    </a:cubicBezTo>
                    <a:cubicBezTo>
                      <a:pt x="10680" y="40962"/>
                      <a:pt x="11157" y="40722"/>
                      <a:pt x="11623" y="40722"/>
                    </a:cubicBezTo>
                    <a:cubicBezTo>
                      <a:pt x="11765" y="40722"/>
                      <a:pt x="11906" y="40744"/>
                      <a:pt x="12041" y="40793"/>
                    </a:cubicBezTo>
                    <a:cubicBezTo>
                      <a:pt x="12322" y="40906"/>
                      <a:pt x="12533" y="41117"/>
                      <a:pt x="12674" y="41384"/>
                    </a:cubicBezTo>
                    <a:cubicBezTo>
                      <a:pt x="12730" y="41497"/>
                      <a:pt x="12772" y="41609"/>
                      <a:pt x="12801" y="41736"/>
                    </a:cubicBezTo>
                    <a:cubicBezTo>
                      <a:pt x="12730" y="41665"/>
                      <a:pt x="12646" y="41609"/>
                      <a:pt x="12547" y="41567"/>
                    </a:cubicBezTo>
                    <a:cubicBezTo>
                      <a:pt x="12412" y="41499"/>
                      <a:pt x="12268" y="41468"/>
                      <a:pt x="12126" y="41468"/>
                    </a:cubicBezTo>
                    <a:cubicBezTo>
                      <a:pt x="11884" y="41468"/>
                      <a:pt x="11645" y="41557"/>
                      <a:pt x="11450" y="41708"/>
                    </a:cubicBezTo>
                    <a:cubicBezTo>
                      <a:pt x="11141" y="41961"/>
                      <a:pt x="11042" y="42369"/>
                      <a:pt x="11155" y="42734"/>
                    </a:cubicBezTo>
                    <a:cubicBezTo>
                      <a:pt x="11267" y="43128"/>
                      <a:pt x="11591" y="43396"/>
                      <a:pt x="11999" y="43424"/>
                    </a:cubicBezTo>
                    <a:cubicBezTo>
                      <a:pt x="12139" y="43424"/>
                      <a:pt x="12294" y="43396"/>
                      <a:pt x="12421" y="43339"/>
                    </a:cubicBezTo>
                    <a:cubicBezTo>
                      <a:pt x="12456" y="43357"/>
                      <a:pt x="12490" y="43369"/>
                      <a:pt x="12528" y="43369"/>
                    </a:cubicBezTo>
                    <a:cubicBezTo>
                      <a:pt x="12552" y="43369"/>
                      <a:pt x="12577" y="43364"/>
                      <a:pt x="12604" y="43353"/>
                    </a:cubicBezTo>
                    <a:cubicBezTo>
                      <a:pt x="13096" y="43199"/>
                      <a:pt x="13504" y="42819"/>
                      <a:pt x="13743" y="42284"/>
                    </a:cubicBezTo>
                    <a:cubicBezTo>
                      <a:pt x="13771" y="42228"/>
                      <a:pt x="13799" y="42172"/>
                      <a:pt x="13813" y="42102"/>
                    </a:cubicBezTo>
                    <a:cubicBezTo>
                      <a:pt x="14306" y="41440"/>
                      <a:pt x="14699" y="40653"/>
                      <a:pt x="14995" y="39823"/>
                    </a:cubicBezTo>
                    <a:cubicBezTo>
                      <a:pt x="14995" y="39823"/>
                      <a:pt x="14995" y="39823"/>
                      <a:pt x="14995" y="39809"/>
                    </a:cubicBezTo>
                    <a:cubicBezTo>
                      <a:pt x="15417" y="38599"/>
                      <a:pt x="15614" y="37291"/>
                      <a:pt x="15529" y="36081"/>
                    </a:cubicBezTo>
                    <a:cubicBezTo>
                      <a:pt x="15417" y="34647"/>
                      <a:pt x="15079" y="33226"/>
                      <a:pt x="14699" y="31862"/>
                    </a:cubicBezTo>
                    <a:cubicBezTo>
                      <a:pt x="14629" y="31327"/>
                      <a:pt x="14517" y="30807"/>
                      <a:pt x="14390" y="30286"/>
                    </a:cubicBezTo>
                    <a:cubicBezTo>
                      <a:pt x="14263" y="29752"/>
                      <a:pt x="14221" y="29161"/>
                      <a:pt x="14151" y="28612"/>
                    </a:cubicBezTo>
                    <a:cubicBezTo>
                      <a:pt x="14024" y="27571"/>
                      <a:pt x="13884" y="26502"/>
                      <a:pt x="13827" y="25447"/>
                    </a:cubicBezTo>
                    <a:cubicBezTo>
                      <a:pt x="13701" y="23422"/>
                      <a:pt x="13870" y="21411"/>
                      <a:pt x="14376" y="19455"/>
                    </a:cubicBezTo>
                    <a:cubicBezTo>
                      <a:pt x="14401" y="19372"/>
                      <a:pt x="14338" y="19324"/>
                      <a:pt x="14273" y="19324"/>
                    </a:cubicBezTo>
                    <a:cubicBezTo>
                      <a:pt x="14228" y="19324"/>
                      <a:pt x="14182" y="19347"/>
                      <a:pt x="14165" y="19399"/>
                    </a:cubicBezTo>
                    <a:cubicBezTo>
                      <a:pt x="13490" y="21312"/>
                      <a:pt x="13391" y="23394"/>
                      <a:pt x="13490" y="25405"/>
                    </a:cubicBezTo>
                    <a:cubicBezTo>
                      <a:pt x="13532" y="26502"/>
                      <a:pt x="13673" y="27571"/>
                      <a:pt x="13870" y="28655"/>
                    </a:cubicBezTo>
                    <a:cubicBezTo>
                      <a:pt x="13876" y="28692"/>
                      <a:pt x="13882" y="28732"/>
                      <a:pt x="13889" y="28772"/>
                    </a:cubicBezTo>
                    <a:lnTo>
                      <a:pt x="13889" y="28772"/>
                    </a:lnTo>
                    <a:cubicBezTo>
                      <a:pt x="12860" y="24515"/>
                      <a:pt x="12434" y="20156"/>
                      <a:pt x="14742" y="16347"/>
                    </a:cubicBezTo>
                    <a:cubicBezTo>
                      <a:pt x="16303" y="13759"/>
                      <a:pt x="18736" y="11916"/>
                      <a:pt x="21465" y="11142"/>
                    </a:cubicBezTo>
                    <a:cubicBezTo>
                      <a:pt x="21690" y="11100"/>
                      <a:pt x="21915" y="11058"/>
                      <a:pt x="22140" y="11016"/>
                    </a:cubicBezTo>
                    <a:lnTo>
                      <a:pt x="22140" y="11016"/>
                    </a:lnTo>
                    <a:cubicBezTo>
                      <a:pt x="22098" y="11030"/>
                      <a:pt x="22042" y="11044"/>
                      <a:pt x="22000" y="11058"/>
                    </a:cubicBezTo>
                    <a:cubicBezTo>
                      <a:pt x="20495" y="11593"/>
                      <a:pt x="19102" y="12394"/>
                      <a:pt x="17892" y="13421"/>
                    </a:cubicBezTo>
                    <a:cubicBezTo>
                      <a:pt x="17273" y="13942"/>
                      <a:pt x="16711" y="14518"/>
                      <a:pt x="16204" y="15151"/>
                    </a:cubicBezTo>
                    <a:cubicBezTo>
                      <a:pt x="15740" y="15728"/>
                      <a:pt x="15234" y="16375"/>
                      <a:pt x="14967" y="17078"/>
                    </a:cubicBezTo>
                    <a:cubicBezTo>
                      <a:pt x="14922" y="17177"/>
                      <a:pt x="15003" y="17236"/>
                      <a:pt x="15090" y="17236"/>
                    </a:cubicBezTo>
                    <a:cubicBezTo>
                      <a:pt x="15139" y="17236"/>
                      <a:pt x="15189" y="17217"/>
                      <a:pt x="15220" y="17177"/>
                    </a:cubicBezTo>
                    <a:cubicBezTo>
                      <a:pt x="15515" y="16769"/>
                      <a:pt x="15740" y="16319"/>
                      <a:pt x="16022" y="15911"/>
                    </a:cubicBezTo>
                    <a:cubicBezTo>
                      <a:pt x="16317" y="15503"/>
                      <a:pt x="16626" y="15109"/>
                      <a:pt x="16964" y="14743"/>
                    </a:cubicBezTo>
                    <a:cubicBezTo>
                      <a:pt x="17625" y="14012"/>
                      <a:pt x="18385" y="13365"/>
                      <a:pt x="19201" y="12816"/>
                    </a:cubicBezTo>
                    <a:cubicBezTo>
                      <a:pt x="20706" y="11789"/>
                      <a:pt x="22436" y="11114"/>
                      <a:pt x="24236" y="10777"/>
                    </a:cubicBezTo>
                    <a:close/>
                    <a:moveTo>
                      <a:pt x="17245" y="38824"/>
                    </a:moveTo>
                    <a:lnTo>
                      <a:pt x="17245" y="38824"/>
                    </a:lnTo>
                    <a:cubicBezTo>
                      <a:pt x="17470" y="40962"/>
                      <a:pt x="17203" y="42777"/>
                      <a:pt x="16444" y="44197"/>
                    </a:cubicBezTo>
                    <a:cubicBezTo>
                      <a:pt x="15526" y="45898"/>
                      <a:pt x="13832" y="47002"/>
                      <a:pt x="12168" y="47002"/>
                    </a:cubicBezTo>
                    <a:cubicBezTo>
                      <a:pt x="12097" y="47002"/>
                      <a:pt x="12027" y="47000"/>
                      <a:pt x="11957" y="46996"/>
                    </a:cubicBezTo>
                    <a:cubicBezTo>
                      <a:pt x="10606" y="46912"/>
                      <a:pt x="9326" y="46082"/>
                      <a:pt x="8707" y="44887"/>
                    </a:cubicBezTo>
                    <a:cubicBezTo>
                      <a:pt x="8398" y="44296"/>
                      <a:pt x="8257" y="43649"/>
                      <a:pt x="8285" y="42988"/>
                    </a:cubicBezTo>
                    <a:lnTo>
                      <a:pt x="8285" y="42988"/>
                    </a:lnTo>
                    <a:cubicBezTo>
                      <a:pt x="8313" y="43199"/>
                      <a:pt x="8370" y="43396"/>
                      <a:pt x="8454" y="43593"/>
                    </a:cubicBezTo>
                    <a:cubicBezTo>
                      <a:pt x="9040" y="45079"/>
                      <a:pt x="10460" y="45927"/>
                      <a:pt x="11948" y="45927"/>
                    </a:cubicBezTo>
                    <a:cubicBezTo>
                      <a:pt x="12460" y="45927"/>
                      <a:pt x="12979" y="45827"/>
                      <a:pt x="13476" y="45618"/>
                    </a:cubicBezTo>
                    <a:cubicBezTo>
                      <a:pt x="15318" y="44830"/>
                      <a:pt x="16415" y="42720"/>
                      <a:pt x="16908" y="40878"/>
                    </a:cubicBezTo>
                    <a:cubicBezTo>
                      <a:pt x="17091" y="40217"/>
                      <a:pt x="17203" y="39513"/>
                      <a:pt x="17245" y="38824"/>
                    </a:cubicBezTo>
                    <a:close/>
                    <a:moveTo>
                      <a:pt x="30674" y="0"/>
                    </a:moveTo>
                    <a:cubicBezTo>
                      <a:pt x="30004" y="0"/>
                      <a:pt x="29340" y="169"/>
                      <a:pt x="28779" y="509"/>
                    </a:cubicBezTo>
                    <a:cubicBezTo>
                      <a:pt x="27570" y="1254"/>
                      <a:pt x="26909" y="2703"/>
                      <a:pt x="27176" y="4039"/>
                    </a:cubicBezTo>
                    <a:cubicBezTo>
                      <a:pt x="27443" y="5432"/>
                      <a:pt x="28681" y="6529"/>
                      <a:pt x="30059" y="6585"/>
                    </a:cubicBezTo>
                    <a:cubicBezTo>
                      <a:pt x="30075" y="6586"/>
                      <a:pt x="30092" y="6586"/>
                      <a:pt x="30108" y="6586"/>
                    </a:cubicBezTo>
                    <a:cubicBezTo>
                      <a:pt x="30546" y="6586"/>
                      <a:pt x="31044" y="6401"/>
                      <a:pt x="31424" y="5980"/>
                    </a:cubicBezTo>
                    <a:lnTo>
                      <a:pt x="31424" y="5980"/>
                    </a:lnTo>
                    <a:cubicBezTo>
                      <a:pt x="31297" y="6501"/>
                      <a:pt x="30988" y="7021"/>
                      <a:pt x="30552" y="7443"/>
                    </a:cubicBezTo>
                    <a:cubicBezTo>
                      <a:pt x="29834" y="8118"/>
                      <a:pt x="28878" y="8498"/>
                      <a:pt x="28048" y="8793"/>
                    </a:cubicBezTo>
                    <a:cubicBezTo>
                      <a:pt x="26754" y="9258"/>
                      <a:pt x="24968" y="9876"/>
                      <a:pt x="23012" y="10327"/>
                    </a:cubicBezTo>
                    <a:cubicBezTo>
                      <a:pt x="19510" y="10749"/>
                      <a:pt x="16261" y="12873"/>
                      <a:pt x="14320" y="16094"/>
                    </a:cubicBezTo>
                    <a:cubicBezTo>
                      <a:pt x="11647" y="20496"/>
                      <a:pt x="12491" y="25560"/>
                      <a:pt x="13785" y="30356"/>
                    </a:cubicBezTo>
                    <a:cubicBezTo>
                      <a:pt x="13855" y="30624"/>
                      <a:pt x="13940" y="30891"/>
                      <a:pt x="14010" y="31158"/>
                    </a:cubicBezTo>
                    <a:cubicBezTo>
                      <a:pt x="14207" y="31876"/>
                      <a:pt x="14404" y="32593"/>
                      <a:pt x="14573" y="33324"/>
                    </a:cubicBezTo>
                    <a:cubicBezTo>
                      <a:pt x="13476" y="31510"/>
                      <a:pt x="11872" y="30005"/>
                      <a:pt x="9987" y="29006"/>
                    </a:cubicBezTo>
                    <a:cubicBezTo>
                      <a:pt x="8607" y="28268"/>
                      <a:pt x="7195" y="27894"/>
                      <a:pt x="5860" y="27894"/>
                    </a:cubicBezTo>
                    <a:cubicBezTo>
                      <a:pt x="5644" y="27894"/>
                      <a:pt x="5430" y="27904"/>
                      <a:pt x="5219" y="27923"/>
                    </a:cubicBezTo>
                    <a:cubicBezTo>
                      <a:pt x="3447" y="28092"/>
                      <a:pt x="1871" y="28992"/>
                      <a:pt x="1013" y="30342"/>
                    </a:cubicBezTo>
                    <a:cubicBezTo>
                      <a:pt x="0" y="31904"/>
                      <a:pt x="43" y="34070"/>
                      <a:pt x="1112" y="35589"/>
                    </a:cubicBezTo>
                    <a:cubicBezTo>
                      <a:pt x="1898" y="36735"/>
                      <a:pt x="3228" y="37452"/>
                      <a:pt x="4526" y="37452"/>
                    </a:cubicBezTo>
                    <a:cubicBezTo>
                      <a:pt x="4598" y="37452"/>
                      <a:pt x="4669" y="37450"/>
                      <a:pt x="4741" y="37446"/>
                    </a:cubicBezTo>
                    <a:cubicBezTo>
                      <a:pt x="6232" y="37361"/>
                      <a:pt x="7568" y="36306"/>
                      <a:pt x="7906" y="34928"/>
                    </a:cubicBezTo>
                    <a:cubicBezTo>
                      <a:pt x="8215" y="33690"/>
                      <a:pt x="7596" y="32312"/>
                      <a:pt x="6555" y="31679"/>
                    </a:cubicBezTo>
                    <a:lnTo>
                      <a:pt x="6555" y="31679"/>
                    </a:lnTo>
                    <a:cubicBezTo>
                      <a:pt x="7652" y="31847"/>
                      <a:pt x="8707" y="32452"/>
                      <a:pt x="9537" y="32987"/>
                    </a:cubicBezTo>
                    <a:cubicBezTo>
                      <a:pt x="12168" y="34703"/>
                      <a:pt x="14024" y="37221"/>
                      <a:pt x="14502" y="39738"/>
                    </a:cubicBezTo>
                    <a:cubicBezTo>
                      <a:pt x="14348" y="40174"/>
                      <a:pt x="14151" y="40611"/>
                      <a:pt x="13926" y="41018"/>
                    </a:cubicBezTo>
                    <a:cubicBezTo>
                      <a:pt x="13912" y="40850"/>
                      <a:pt x="13870" y="40681"/>
                      <a:pt x="13799" y="40526"/>
                    </a:cubicBezTo>
                    <a:cubicBezTo>
                      <a:pt x="13413" y="39611"/>
                      <a:pt x="12424" y="38991"/>
                      <a:pt x="11363" y="38991"/>
                    </a:cubicBezTo>
                    <a:cubicBezTo>
                      <a:pt x="11266" y="38991"/>
                      <a:pt x="11168" y="38996"/>
                      <a:pt x="11070" y="39007"/>
                    </a:cubicBezTo>
                    <a:cubicBezTo>
                      <a:pt x="10030" y="39105"/>
                      <a:pt x="9059" y="39767"/>
                      <a:pt x="8440" y="40751"/>
                    </a:cubicBezTo>
                    <a:cubicBezTo>
                      <a:pt x="7638" y="42045"/>
                      <a:pt x="7568" y="43761"/>
                      <a:pt x="8271" y="45112"/>
                    </a:cubicBezTo>
                    <a:cubicBezTo>
                      <a:pt x="8975" y="46462"/>
                      <a:pt x="10409" y="47390"/>
                      <a:pt x="11928" y="47489"/>
                    </a:cubicBezTo>
                    <a:cubicBezTo>
                      <a:pt x="12000" y="47492"/>
                      <a:pt x="12072" y="47494"/>
                      <a:pt x="12143" y="47494"/>
                    </a:cubicBezTo>
                    <a:cubicBezTo>
                      <a:pt x="13494" y="47494"/>
                      <a:pt x="14852" y="46869"/>
                      <a:pt x="15867" y="45801"/>
                    </a:cubicBezTo>
                    <a:cubicBezTo>
                      <a:pt x="16261" y="45407"/>
                      <a:pt x="16598" y="44943"/>
                      <a:pt x="16866" y="44436"/>
                    </a:cubicBezTo>
                    <a:cubicBezTo>
                      <a:pt x="17695" y="42875"/>
                      <a:pt x="17991" y="40906"/>
                      <a:pt x="17724" y="38585"/>
                    </a:cubicBezTo>
                    <a:cubicBezTo>
                      <a:pt x="17569" y="37333"/>
                      <a:pt x="17288" y="36081"/>
                      <a:pt x="17006" y="34872"/>
                    </a:cubicBezTo>
                    <a:cubicBezTo>
                      <a:pt x="16866" y="34211"/>
                      <a:pt x="16697" y="33507"/>
                      <a:pt x="16570" y="32832"/>
                    </a:cubicBezTo>
                    <a:cubicBezTo>
                      <a:pt x="15853" y="29091"/>
                      <a:pt x="15839" y="25307"/>
                      <a:pt x="16528" y="21565"/>
                    </a:cubicBezTo>
                    <a:cubicBezTo>
                      <a:pt x="17311" y="17322"/>
                      <a:pt x="19997" y="13132"/>
                      <a:pt x="24247" y="13132"/>
                    </a:cubicBezTo>
                    <a:cubicBezTo>
                      <a:pt x="24350" y="13132"/>
                      <a:pt x="24455" y="13135"/>
                      <a:pt x="24560" y="13140"/>
                    </a:cubicBezTo>
                    <a:cubicBezTo>
                      <a:pt x="27218" y="13266"/>
                      <a:pt x="29652" y="15222"/>
                      <a:pt x="30495" y="17880"/>
                    </a:cubicBezTo>
                    <a:cubicBezTo>
                      <a:pt x="30960" y="19385"/>
                      <a:pt x="30819" y="20820"/>
                      <a:pt x="30116" y="22029"/>
                    </a:cubicBezTo>
                    <a:cubicBezTo>
                      <a:pt x="29961" y="21157"/>
                      <a:pt x="29497" y="20313"/>
                      <a:pt x="28765" y="19666"/>
                    </a:cubicBezTo>
                    <a:cubicBezTo>
                      <a:pt x="27915" y="18913"/>
                      <a:pt x="26833" y="18496"/>
                      <a:pt x="25784" y="18496"/>
                    </a:cubicBezTo>
                    <a:cubicBezTo>
                      <a:pt x="25619" y="18496"/>
                      <a:pt x="25454" y="18506"/>
                      <a:pt x="25291" y="18527"/>
                    </a:cubicBezTo>
                    <a:cubicBezTo>
                      <a:pt x="24110" y="18696"/>
                      <a:pt x="23041" y="19371"/>
                      <a:pt x="22281" y="20327"/>
                    </a:cubicBezTo>
                    <a:cubicBezTo>
                      <a:pt x="22281" y="20342"/>
                      <a:pt x="22281" y="20342"/>
                      <a:pt x="22267" y="20342"/>
                    </a:cubicBezTo>
                    <a:cubicBezTo>
                      <a:pt x="21550" y="21270"/>
                      <a:pt x="21113" y="22451"/>
                      <a:pt x="21170" y="23675"/>
                    </a:cubicBezTo>
                    <a:cubicBezTo>
                      <a:pt x="21268" y="25996"/>
                      <a:pt x="23041" y="28190"/>
                      <a:pt x="25404" y="28894"/>
                    </a:cubicBezTo>
                    <a:cubicBezTo>
                      <a:pt x="26014" y="29080"/>
                      <a:pt x="26651" y="29171"/>
                      <a:pt x="27292" y="29171"/>
                    </a:cubicBezTo>
                    <a:cubicBezTo>
                      <a:pt x="28971" y="29171"/>
                      <a:pt x="30683" y="28549"/>
                      <a:pt x="32057" y="27389"/>
                    </a:cubicBezTo>
                    <a:cubicBezTo>
                      <a:pt x="32268" y="27206"/>
                      <a:pt x="32479" y="27023"/>
                      <a:pt x="32676" y="26812"/>
                    </a:cubicBezTo>
                    <a:cubicBezTo>
                      <a:pt x="34040" y="25391"/>
                      <a:pt x="34968" y="23422"/>
                      <a:pt x="35236" y="21270"/>
                    </a:cubicBezTo>
                    <a:cubicBezTo>
                      <a:pt x="35264" y="21017"/>
                      <a:pt x="35278" y="20764"/>
                      <a:pt x="35292" y="20510"/>
                    </a:cubicBezTo>
                    <a:cubicBezTo>
                      <a:pt x="36248" y="21565"/>
                      <a:pt x="37303" y="22958"/>
                      <a:pt x="37360" y="24238"/>
                    </a:cubicBezTo>
                    <a:cubicBezTo>
                      <a:pt x="37360" y="24350"/>
                      <a:pt x="37444" y="24449"/>
                      <a:pt x="37571" y="24463"/>
                    </a:cubicBezTo>
                    <a:cubicBezTo>
                      <a:pt x="37582" y="24464"/>
                      <a:pt x="37593" y="24465"/>
                      <a:pt x="37605" y="24465"/>
                    </a:cubicBezTo>
                    <a:cubicBezTo>
                      <a:pt x="37705" y="24465"/>
                      <a:pt x="37800" y="24409"/>
                      <a:pt x="37838" y="24308"/>
                    </a:cubicBezTo>
                    <a:cubicBezTo>
                      <a:pt x="38612" y="22142"/>
                      <a:pt x="38049" y="19695"/>
                      <a:pt x="37599" y="18358"/>
                    </a:cubicBezTo>
                    <a:lnTo>
                      <a:pt x="37599" y="18358"/>
                    </a:lnTo>
                    <a:lnTo>
                      <a:pt x="42888" y="20468"/>
                    </a:lnTo>
                    <a:cubicBezTo>
                      <a:pt x="42919" y="20482"/>
                      <a:pt x="42951" y="20488"/>
                      <a:pt x="42981" y="20488"/>
                    </a:cubicBezTo>
                    <a:cubicBezTo>
                      <a:pt x="43046" y="20488"/>
                      <a:pt x="43107" y="20460"/>
                      <a:pt x="43155" y="20412"/>
                    </a:cubicBezTo>
                    <a:cubicBezTo>
                      <a:pt x="43155" y="20412"/>
                      <a:pt x="43155" y="20412"/>
                      <a:pt x="43169" y="20398"/>
                    </a:cubicBezTo>
                    <a:cubicBezTo>
                      <a:pt x="43239" y="20327"/>
                      <a:pt x="43239" y="20201"/>
                      <a:pt x="43183" y="20116"/>
                    </a:cubicBezTo>
                    <a:cubicBezTo>
                      <a:pt x="42353" y="18822"/>
                      <a:pt x="41495" y="17486"/>
                      <a:pt x="40412" y="16333"/>
                    </a:cubicBezTo>
                    <a:cubicBezTo>
                      <a:pt x="39821" y="15714"/>
                      <a:pt x="39118" y="15011"/>
                      <a:pt x="38302" y="14462"/>
                    </a:cubicBezTo>
                    <a:lnTo>
                      <a:pt x="38302" y="14462"/>
                    </a:lnTo>
                    <a:cubicBezTo>
                      <a:pt x="39199" y="14605"/>
                      <a:pt x="40031" y="14676"/>
                      <a:pt x="40816" y="14676"/>
                    </a:cubicBezTo>
                    <a:cubicBezTo>
                      <a:pt x="41496" y="14676"/>
                      <a:pt x="42141" y="14623"/>
                      <a:pt x="42761" y="14518"/>
                    </a:cubicBezTo>
                    <a:cubicBezTo>
                      <a:pt x="45110" y="14138"/>
                      <a:pt x="47093" y="12943"/>
                      <a:pt x="48219" y="11255"/>
                    </a:cubicBezTo>
                    <a:cubicBezTo>
                      <a:pt x="49499" y="9314"/>
                      <a:pt x="49485" y="6684"/>
                      <a:pt x="48190" y="5024"/>
                    </a:cubicBezTo>
                    <a:cubicBezTo>
                      <a:pt x="47529" y="4180"/>
                      <a:pt x="46488" y="3617"/>
                      <a:pt x="45363" y="3462"/>
                    </a:cubicBezTo>
                    <a:lnTo>
                      <a:pt x="45335" y="3462"/>
                    </a:lnTo>
                    <a:cubicBezTo>
                      <a:pt x="45251" y="3448"/>
                      <a:pt x="45166" y="3434"/>
                      <a:pt x="45082" y="3434"/>
                    </a:cubicBezTo>
                    <a:cubicBezTo>
                      <a:pt x="44973" y="3426"/>
                      <a:pt x="44865" y="3422"/>
                      <a:pt x="44759" y="3422"/>
                    </a:cubicBezTo>
                    <a:cubicBezTo>
                      <a:pt x="43775" y="3422"/>
                      <a:pt x="42886" y="3769"/>
                      <a:pt x="42227" y="4391"/>
                    </a:cubicBezTo>
                    <a:cubicBezTo>
                      <a:pt x="41186" y="5404"/>
                      <a:pt x="40947" y="7077"/>
                      <a:pt x="41706" y="8118"/>
                    </a:cubicBezTo>
                    <a:cubicBezTo>
                      <a:pt x="42188" y="8775"/>
                      <a:pt x="43028" y="9176"/>
                      <a:pt x="43910" y="9176"/>
                    </a:cubicBezTo>
                    <a:cubicBezTo>
                      <a:pt x="43953" y="9176"/>
                      <a:pt x="43997" y="9175"/>
                      <a:pt x="44041" y="9173"/>
                    </a:cubicBezTo>
                    <a:cubicBezTo>
                      <a:pt x="44688" y="9131"/>
                      <a:pt x="45349" y="8878"/>
                      <a:pt x="45912" y="8456"/>
                    </a:cubicBezTo>
                    <a:lnTo>
                      <a:pt x="45912" y="8456"/>
                    </a:lnTo>
                    <a:cubicBezTo>
                      <a:pt x="45856" y="8695"/>
                      <a:pt x="45771" y="8934"/>
                      <a:pt x="45659" y="9159"/>
                    </a:cubicBezTo>
                    <a:cubicBezTo>
                      <a:pt x="45293" y="9848"/>
                      <a:pt x="44660" y="10453"/>
                      <a:pt x="43774" y="10974"/>
                    </a:cubicBezTo>
                    <a:cubicBezTo>
                      <a:pt x="42214" y="11878"/>
                      <a:pt x="40351" y="12328"/>
                      <a:pt x="38130" y="12328"/>
                    </a:cubicBezTo>
                    <a:cubicBezTo>
                      <a:pt x="36966" y="12328"/>
                      <a:pt x="35704" y="12205"/>
                      <a:pt x="34336" y="11958"/>
                    </a:cubicBezTo>
                    <a:cubicBezTo>
                      <a:pt x="33618" y="11832"/>
                      <a:pt x="32887" y="11691"/>
                      <a:pt x="32113" y="11536"/>
                    </a:cubicBezTo>
                    <a:cubicBezTo>
                      <a:pt x="33098" y="11508"/>
                      <a:pt x="34054" y="11325"/>
                      <a:pt x="35025" y="10903"/>
                    </a:cubicBezTo>
                    <a:cubicBezTo>
                      <a:pt x="35672" y="10622"/>
                      <a:pt x="36263" y="10214"/>
                      <a:pt x="36755" y="9708"/>
                    </a:cubicBezTo>
                    <a:cubicBezTo>
                      <a:pt x="37528" y="8906"/>
                      <a:pt x="38063" y="7865"/>
                      <a:pt x="38232" y="6768"/>
                    </a:cubicBezTo>
                    <a:cubicBezTo>
                      <a:pt x="38246" y="6669"/>
                      <a:pt x="38190" y="6557"/>
                      <a:pt x="38091" y="6515"/>
                    </a:cubicBezTo>
                    <a:cubicBezTo>
                      <a:pt x="38056" y="6502"/>
                      <a:pt x="38021" y="6495"/>
                      <a:pt x="37988" y="6495"/>
                    </a:cubicBezTo>
                    <a:cubicBezTo>
                      <a:pt x="37913" y="6495"/>
                      <a:pt x="37844" y="6527"/>
                      <a:pt x="37796" y="6585"/>
                    </a:cubicBezTo>
                    <a:cubicBezTo>
                      <a:pt x="37053" y="7524"/>
                      <a:pt x="36102" y="8267"/>
                      <a:pt x="35010" y="8745"/>
                    </a:cubicBezTo>
                    <a:lnTo>
                      <a:pt x="35010" y="8745"/>
                    </a:lnTo>
                    <a:cubicBezTo>
                      <a:pt x="35011" y="8743"/>
                      <a:pt x="35011" y="8741"/>
                      <a:pt x="35011" y="8737"/>
                    </a:cubicBezTo>
                    <a:cubicBezTo>
                      <a:pt x="36319" y="7387"/>
                      <a:pt x="37050" y="5488"/>
                      <a:pt x="36938" y="3603"/>
                    </a:cubicBezTo>
                    <a:cubicBezTo>
                      <a:pt x="36924" y="3491"/>
                      <a:pt x="36839" y="3392"/>
                      <a:pt x="36727" y="3378"/>
                    </a:cubicBezTo>
                    <a:cubicBezTo>
                      <a:pt x="36716" y="3377"/>
                      <a:pt x="36705" y="3376"/>
                      <a:pt x="36695" y="3376"/>
                    </a:cubicBezTo>
                    <a:cubicBezTo>
                      <a:pt x="36582" y="3376"/>
                      <a:pt x="36485" y="3444"/>
                      <a:pt x="36459" y="3547"/>
                    </a:cubicBezTo>
                    <a:cubicBezTo>
                      <a:pt x="36108" y="4742"/>
                      <a:pt x="35222" y="5811"/>
                      <a:pt x="33998" y="6613"/>
                    </a:cubicBezTo>
                    <a:cubicBezTo>
                      <a:pt x="34476" y="5783"/>
                      <a:pt x="34729" y="4827"/>
                      <a:pt x="34659" y="3898"/>
                    </a:cubicBezTo>
                    <a:cubicBezTo>
                      <a:pt x="34575" y="2520"/>
                      <a:pt x="33801" y="1226"/>
                      <a:pt x="32662" y="537"/>
                    </a:cubicBezTo>
                    <a:cubicBezTo>
                      <a:pt x="32062" y="180"/>
                      <a:pt x="31364" y="0"/>
                      <a:pt x="30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6" name="Google Shape;1836;p9"/>
              <p:cNvSpPr/>
              <p:nvPr/>
            </p:nvSpPr>
            <p:spPr>
              <a:xfrm>
                <a:off x="1997050" y="1110575"/>
                <a:ext cx="274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03" extrusionOk="0">
                    <a:moveTo>
                      <a:pt x="848" y="0"/>
                    </a:moveTo>
                    <a:cubicBezTo>
                      <a:pt x="824" y="0"/>
                      <a:pt x="799" y="4"/>
                      <a:pt x="775" y="11"/>
                    </a:cubicBezTo>
                    <a:cubicBezTo>
                      <a:pt x="521" y="67"/>
                      <a:pt x="282" y="208"/>
                      <a:pt x="99" y="391"/>
                    </a:cubicBezTo>
                    <a:cubicBezTo>
                      <a:pt x="1" y="489"/>
                      <a:pt x="15" y="644"/>
                      <a:pt x="99" y="728"/>
                    </a:cubicBezTo>
                    <a:cubicBezTo>
                      <a:pt x="149" y="778"/>
                      <a:pt x="212" y="802"/>
                      <a:pt x="275" y="802"/>
                    </a:cubicBezTo>
                    <a:cubicBezTo>
                      <a:pt x="339" y="802"/>
                      <a:pt x="402" y="778"/>
                      <a:pt x="451" y="728"/>
                    </a:cubicBezTo>
                    <a:cubicBezTo>
                      <a:pt x="578" y="616"/>
                      <a:pt x="732" y="517"/>
                      <a:pt x="901" y="475"/>
                    </a:cubicBezTo>
                    <a:cubicBezTo>
                      <a:pt x="943" y="461"/>
                      <a:pt x="986" y="447"/>
                      <a:pt x="1014" y="405"/>
                    </a:cubicBezTo>
                    <a:cubicBezTo>
                      <a:pt x="1070" y="349"/>
                      <a:pt x="1098" y="264"/>
                      <a:pt x="1070" y="180"/>
                    </a:cubicBezTo>
                    <a:cubicBezTo>
                      <a:pt x="1047" y="76"/>
                      <a:pt x="957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7" name="Google Shape;1837;p9"/>
              <p:cNvSpPr/>
              <p:nvPr/>
            </p:nvSpPr>
            <p:spPr>
              <a:xfrm>
                <a:off x="2146875" y="1399500"/>
                <a:ext cx="211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509" extrusionOk="0">
                    <a:moveTo>
                      <a:pt x="244" y="1"/>
                    </a:moveTo>
                    <a:cubicBezTo>
                      <a:pt x="114" y="1"/>
                      <a:pt x="13" y="108"/>
                      <a:pt x="0" y="227"/>
                    </a:cubicBezTo>
                    <a:cubicBezTo>
                      <a:pt x="0" y="368"/>
                      <a:pt x="99" y="480"/>
                      <a:pt x="225" y="494"/>
                    </a:cubicBezTo>
                    <a:lnTo>
                      <a:pt x="577" y="509"/>
                    </a:lnTo>
                    <a:cubicBezTo>
                      <a:pt x="647" y="509"/>
                      <a:pt x="717" y="480"/>
                      <a:pt x="774" y="438"/>
                    </a:cubicBezTo>
                    <a:cubicBezTo>
                      <a:pt x="816" y="396"/>
                      <a:pt x="830" y="340"/>
                      <a:pt x="844" y="284"/>
                    </a:cubicBezTo>
                    <a:cubicBezTo>
                      <a:pt x="844" y="143"/>
                      <a:pt x="746" y="30"/>
                      <a:pt x="605" y="16"/>
                    </a:cubicBezTo>
                    <a:lnTo>
                      <a:pt x="267" y="2"/>
                    </a:lnTo>
                    <a:cubicBezTo>
                      <a:pt x="259" y="1"/>
                      <a:pt x="25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8" name="Google Shape;1838;p9"/>
              <p:cNvSpPr/>
              <p:nvPr/>
            </p:nvSpPr>
            <p:spPr>
              <a:xfrm>
                <a:off x="2079350" y="1583900"/>
                <a:ext cx="105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44" extrusionOk="0">
                    <a:moveTo>
                      <a:pt x="232" y="0"/>
                    </a:moveTo>
                    <a:cubicBezTo>
                      <a:pt x="222" y="0"/>
                      <a:pt x="211" y="4"/>
                      <a:pt x="197" y="11"/>
                    </a:cubicBezTo>
                    <a:cubicBezTo>
                      <a:pt x="169" y="11"/>
                      <a:pt x="155" y="11"/>
                      <a:pt x="127" y="25"/>
                    </a:cubicBezTo>
                    <a:cubicBezTo>
                      <a:pt x="99" y="39"/>
                      <a:pt x="85" y="67"/>
                      <a:pt x="71" y="81"/>
                    </a:cubicBezTo>
                    <a:cubicBezTo>
                      <a:pt x="57" y="95"/>
                      <a:pt x="43" y="123"/>
                      <a:pt x="43" y="151"/>
                    </a:cubicBezTo>
                    <a:cubicBezTo>
                      <a:pt x="29" y="194"/>
                      <a:pt x="29" y="250"/>
                      <a:pt x="14" y="292"/>
                    </a:cubicBezTo>
                    <a:cubicBezTo>
                      <a:pt x="14" y="334"/>
                      <a:pt x="0" y="377"/>
                      <a:pt x="0" y="405"/>
                    </a:cubicBezTo>
                    <a:cubicBezTo>
                      <a:pt x="0" y="433"/>
                      <a:pt x="0" y="461"/>
                      <a:pt x="0" y="475"/>
                    </a:cubicBezTo>
                    <a:cubicBezTo>
                      <a:pt x="0" y="503"/>
                      <a:pt x="14" y="517"/>
                      <a:pt x="14" y="545"/>
                    </a:cubicBezTo>
                    <a:cubicBezTo>
                      <a:pt x="29" y="559"/>
                      <a:pt x="43" y="587"/>
                      <a:pt x="57" y="602"/>
                    </a:cubicBezTo>
                    <a:cubicBezTo>
                      <a:pt x="85" y="616"/>
                      <a:pt x="99" y="630"/>
                      <a:pt x="141" y="644"/>
                    </a:cubicBezTo>
                    <a:lnTo>
                      <a:pt x="197" y="644"/>
                    </a:lnTo>
                    <a:cubicBezTo>
                      <a:pt x="211" y="644"/>
                      <a:pt x="225" y="644"/>
                      <a:pt x="239" y="630"/>
                    </a:cubicBezTo>
                    <a:cubicBezTo>
                      <a:pt x="268" y="630"/>
                      <a:pt x="282" y="616"/>
                      <a:pt x="296" y="587"/>
                    </a:cubicBezTo>
                    <a:cubicBezTo>
                      <a:pt x="310" y="587"/>
                      <a:pt x="310" y="573"/>
                      <a:pt x="324" y="559"/>
                    </a:cubicBezTo>
                    <a:cubicBezTo>
                      <a:pt x="338" y="517"/>
                      <a:pt x="352" y="489"/>
                      <a:pt x="366" y="447"/>
                    </a:cubicBezTo>
                    <a:cubicBezTo>
                      <a:pt x="380" y="433"/>
                      <a:pt x="380" y="405"/>
                      <a:pt x="380" y="377"/>
                    </a:cubicBezTo>
                    <a:cubicBezTo>
                      <a:pt x="394" y="334"/>
                      <a:pt x="394" y="292"/>
                      <a:pt x="408" y="236"/>
                    </a:cubicBezTo>
                    <a:cubicBezTo>
                      <a:pt x="422" y="208"/>
                      <a:pt x="422" y="180"/>
                      <a:pt x="408" y="137"/>
                    </a:cubicBezTo>
                    <a:cubicBezTo>
                      <a:pt x="408" y="123"/>
                      <a:pt x="394" y="109"/>
                      <a:pt x="394" y="95"/>
                    </a:cubicBezTo>
                    <a:cubicBezTo>
                      <a:pt x="366" y="53"/>
                      <a:pt x="324" y="25"/>
                      <a:pt x="268" y="11"/>
                    </a:cubicBezTo>
                    <a:cubicBezTo>
                      <a:pt x="254" y="4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39" name="Google Shape;1839;p9"/>
              <p:cNvSpPr/>
              <p:nvPr/>
            </p:nvSpPr>
            <p:spPr>
              <a:xfrm>
                <a:off x="2081800" y="1643450"/>
                <a:ext cx="98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71" extrusionOk="0">
                    <a:moveTo>
                      <a:pt x="249" y="0"/>
                    </a:moveTo>
                    <a:cubicBezTo>
                      <a:pt x="237" y="0"/>
                      <a:pt x="224" y="2"/>
                      <a:pt x="212" y="6"/>
                    </a:cubicBezTo>
                    <a:cubicBezTo>
                      <a:pt x="184" y="20"/>
                      <a:pt x="141" y="48"/>
                      <a:pt x="127" y="76"/>
                    </a:cubicBezTo>
                    <a:cubicBezTo>
                      <a:pt x="99" y="133"/>
                      <a:pt x="71" y="189"/>
                      <a:pt x="57" y="231"/>
                    </a:cubicBezTo>
                    <a:cubicBezTo>
                      <a:pt x="43" y="273"/>
                      <a:pt x="29" y="315"/>
                      <a:pt x="15" y="344"/>
                    </a:cubicBezTo>
                    <a:cubicBezTo>
                      <a:pt x="1" y="386"/>
                      <a:pt x="1" y="428"/>
                      <a:pt x="15" y="456"/>
                    </a:cubicBezTo>
                    <a:cubicBezTo>
                      <a:pt x="15" y="498"/>
                      <a:pt x="29" y="540"/>
                      <a:pt x="71" y="555"/>
                    </a:cubicBezTo>
                    <a:cubicBezTo>
                      <a:pt x="87" y="563"/>
                      <a:pt x="108" y="571"/>
                      <a:pt x="129" y="571"/>
                    </a:cubicBezTo>
                    <a:cubicBezTo>
                      <a:pt x="143" y="571"/>
                      <a:pt x="158" y="566"/>
                      <a:pt x="170" y="555"/>
                    </a:cubicBezTo>
                    <a:cubicBezTo>
                      <a:pt x="184" y="540"/>
                      <a:pt x="198" y="540"/>
                      <a:pt x="198" y="526"/>
                    </a:cubicBezTo>
                    <a:cubicBezTo>
                      <a:pt x="212" y="526"/>
                      <a:pt x="240" y="512"/>
                      <a:pt x="240" y="498"/>
                    </a:cubicBezTo>
                    <a:cubicBezTo>
                      <a:pt x="254" y="484"/>
                      <a:pt x="268" y="470"/>
                      <a:pt x="282" y="456"/>
                    </a:cubicBezTo>
                    <a:cubicBezTo>
                      <a:pt x="296" y="428"/>
                      <a:pt x="310" y="400"/>
                      <a:pt x="310" y="386"/>
                    </a:cubicBezTo>
                    <a:cubicBezTo>
                      <a:pt x="338" y="329"/>
                      <a:pt x="367" y="273"/>
                      <a:pt x="381" y="217"/>
                    </a:cubicBezTo>
                    <a:cubicBezTo>
                      <a:pt x="395" y="189"/>
                      <a:pt x="395" y="175"/>
                      <a:pt x="395" y="147"/>
                    </a:cubicBezTo>
                    <a:cubicBezTo>
                      <a:pt x="395" y="133"/>
                      <a:pt x="395" y="118"/>
                      <a:pt x="395" y="104"/>
                    </a:cubicBezTo>
                    <a:cubicBezTo>
                      <a:pt x="381" y="62"/>
                      <a:pt x="352" y="34"/>
                      <a:pt x="324" y="20"/>
                    </a:cubicBezTo>
                    <a:cubicBezTo>
                      <a:pt x="304" y="10"/>
                      <a:pt x="27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0" name="Google Shape;1840;p9"/>
              <p:cNvSpPr/>
              <p:nvPr/>
            </p:nvSpPr>
            <p:spPr>
              <a:xfrm>
                <a:off x="2063525" y="1701250"/>
                <a:ext cx="91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9" extrusionOk="0">
                    <a:moveTo>
                      <a:pt x="183" y="1"/>
                    </a:moveTo>
                    <a:cubicBezTo>
                      <a:pt x="169" y="1"/>
                      <a:pt x="155" y="15"/>
                      <a:pt x="141" y="29"/>
                    </a:cubicBezTo>
                    <a:cubicBezTo>
                      <a:pt x="127" y="43"/>
                      <a:pt x="113" y="57"/>
                      <a:pt x="99" y="71"/>
                    </a:cubicBezTo>
                    <a:cubicBezTo>
                      <a:pt x="85" y="99"/>
                      <a:pt x="71" y="113"/>
                      <a:pt x="57" y="141"/>
                    </a:cubicBezTo>
                    <a:cubicBezTo>
                      <a:pt x="43" y="155"/>
                      <a:pt x="43" y="170"/>
                      <a:pt x="29" y="170"/>
                    </a:cubicBezTo>
                    <a:cubicBezTo>
                      <a:pt x="14" y="198"/>
                      <a:pt x="0" y="226"/>
                      <a:pt x="0" y="254"/>
                    </a:cubicBezTo>
                    <a:cubicBezTo>
                      <a:pt x="0" y="268"/>
                      <a:pt x="0" y="268"/>
                      <a:pt x="0" y="282"/>
                    </a:cubicBezTo>
                    <a:cubicBezTo>
                      <a:pt x="0" y="324"/>
                      <a:pt x="29" y="366"/>
                      <a:pt x="71" y="395"/>
                    </a:cubicBezTo>
                    <a:cubicBezTo>
                      <a:pt x="99" y="409"/>
                      <a:pt x="113" y="409"/>
                      <a:pt x="141" y="409"/>
                    </a:cubicBezTo>
                    <a:cubicBezTo>
                      <a:pt x="155" y="409"/>
                      <a:pt x="183" y="395"/>
                      <a:pt x="197" y="395"/>
                    </a:cubicBezTo>
                    <a:cubicBezTo>
                      <a:pt x="211" y="381"/>
                      <a:pt x="211" y="381"/>
                      <a:pt x="225" y="381"/>
                    </a:cubicBezTo>
                    <a:cubicBezTo>
                      <a:pt x="254" y="366"/>
                      <a:pt x="268" y="338"/>
                      <a:pt x="282" y="310"/>
                    </a:cubicBezTo>
                    <a:cubicBezTo>
                      <a:pt x="282" y="296"/>
                      <a:pt x="296" y="282"/>
                      <a:pt x="296" y="282"/>
                    </a:cubicBezTo>
                    <a:cubicBezTo>
                      <a:pt x="310" y="254"/>
                      <a:pt x="324" y="226"/>
                      <a:pt x="338" y="198"/>
                    </a:cubicBezTo>
                    <a:cubicBezTo>
                      <a:pt x="352" y="170"/>
                      <a:pt x="366" y="127"/>
                      <a:pt x="352" y="99"/>
                    </a:cubicBezTo>
                    <a:cubicBezTo>
                      <a:pt x="338" y="57"/>
                      <a:pt x="324" y="29"/>
                      <a:pt x="282" y="15"/>
                    </a:cubicBezTo>
                    <a:cubicBezTo>
                      <a:pt x="268" y="1"/>
                      <a:pt x="254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1" name="Google Shape;1841;p9"/>
              <p:cNvSpPr/>
              <p:nvPr/>
            </p:nvSpPr>
            <p:spPr>
              <a:xfrm>
                <a:off x="2165500" y="1442450"/>
                <a:ext cx="1057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02" extrusionOk="0">
                    <a:moveTo>
                      <a:pt x="113" y="0"/>
                    </a:moveTo>
                    <a:cubicBezTo>
                      <a:pt x="99" y="14"/>
                      <a:pt x="99" y="14"/>
                      <a:pt x="85" y="14"/>
                    </a:cubicBezTo>
                    <a:cubicBezTo>
                      <a:pt x="57" y="14"/>
                      <a:pt x="43" y="28"/>
                      <a:pt x="29" y="42"/>
                    </a:cubicBezTo>
                    <a:cubicBezTo>
                      <a:pt x="15" y="56"/>
                      <a:pt x="15" y="71"/>
                      <a:pt x="15" y="85"/>
                    </a:cubicBezTo>
                    <a:cubicBezTo>
                      <a:pt x="1" y="113"/>
                      <a:pt x="15" y="155"/>
                      <a:pt x="43" y="183"/>
                    </a:cubicBezTo>
                    <a:cubicBezTo>
                      <a:pt x="43" y="197"/>
                      <a:pt x="57" y="197"/>
                      <a:pt x="71" y="211"/>
                    </a:cubicBezTo>
                    <a:cubicBezTo>
                      <a:pt x="71" y="211"/>
                      <a:pt x="71" y="225"/>
                      <a:pt x="85" y="225"/>
                    </a:cubicBezTo>
                    <a:cubicBezTo>
                      <a:pt x="99" y="239"/>
                      <a:pt x="99" y="239"/>
                      <a:pt x="113" y="253"/>
                    </a:cubicBezTo>
                    <a:cubicBezTo>
                      <a:pt x="127" y="253"/>
                      <a:pt x="141" y="267"/>
                      <a:pt x="155" y="267"/>
                    </a:cubicBezTo>
                    <a:cubicBezTo>
                      <a:pt x="183" y="282"/>
                      <a:pt x="212" y="282"/>
                      <a:pt x="240" y="296"/>
                    </a:cubicBezTo>
                    <a:cubicBezTo>
                      <a:pt x="249" y="300"/>
                      <a:pt x="258" y="302"/>
                      <a:pt x="267" y="302"/>
                    </a:cubicBezTo>
                    <a:cubicBezTo>
                      <a:pt x="285" y="302"/>
                      <a:pt x="301" y="296"/>
                      <a:pt x="310" y="296"/>
                    </a:cubicBezTo>
                    <a:cubicBezTo>
                      <a:pt x="324" y="296"/>
                      <a:pt x="338" y="282"/>
                      <a:pt x="352" y="282"/>
                    </a:cubicBezTo>
                    <a:cubicBezTo>
                      <a:pt x="380" y="267"/>
                      <a:pt x="408" y="225"/>
                      <a:pt x="408" y="197"/>
                    </a:cubicBezTo>
                    <a:cubicBezTo>
                      <a:pt x="423" y="183"/>
                      <a:pt x="423" y="155"/>
                      <a:pt x="408" y="141"/>
                    </a:cubicBezTo>
                    <a:cubicBezTo>
                      <a:pt x="408" y="127"/>
                      <a:pt x="408" y="113"/>
                      <a:pt x="394" y="85"/>
                    </a:cubicBezTo>
                    <a:cubicBezTo>
                      <a:pt x="380" y="56"/>
                      <a:pt x="338" y="42"/>
                      <a:pt x="310" y="28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2" name="Google Shape;1842;p9"/>
              <p:cNvSpPr/>
              <p:nvPr/>
            </p:nvSpPr>
            <p:spPr>
              <a:xfrm>
                <a:off x="2342975" y="1290050"/>
                <a:ext cx="12452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4566" extrusionOk="0">
                    <a:moveTo>
                      <a:pt x="4862" y="1"/>
                    </a:moveTo>
                    <a:cubicBezTo>
                      <a:pt x="4820" y="1"/>
                      <a:pt x="4776" y="24"/>
                      <a:pt x="4759" y="76"/>
                    </a:cubicBezTo>
                    <a:cubicBezTo>
                      <a:pt x="4098" y="2144"/>
                      <a:pt x="2284" y="3916"/>
                      <a:pt x="131" y="4366"/>
                    </a:cubicBezTo>
                    <a:cubicBezTo>
                      <a:pt x="0" y="4392"/>
                      <a:pt x="53" y="4566"/>
                      <a:pt x="163" y="4566"/>
                    </a:cubicBezTo>
                    <a:cubicBezTo>
                      <a:pt x="171" y="4566"/>
                      <a:pt x="179" y="4565"/>
                      <a:pt x="188" y="4563"/>
                    </a:cubicBezTo>
                    <a:cubicBezTo>
                      <a:pt x="778" y="4465"/>
                      <a:pt x="1341" y="4324"/>
                      <a:pt x="1876" y="4043"/>
                    </a:cubicBezTo>
                    <a:cubicBezTo>
                      <a:pt x="2368" y="3775"/>
                      <a:pt x="2832" y="3438"/>
                      <a:pt x="3240" y="3058"/>
                    </a:cubicBezTo>
                    <a:cubicBezTo>
                      <a:pt x="4098" y="2270"/>
                      <a:pt x="4703" y="1258"/>
                      <a:pt x="4956" y="132"/>
                    </a:cubicBezTo>
                    <a:cubicBezTo>
                      <a:pt x="4981" y="49"/>
                      <a:pt x="4923" y="1"/>
                      <a:pt x="4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3" name="Google Shape;1843;p9"/>
              <p:cNvSpPr/>
              <p:nvPr/>
            </p:nvSpPr>
            <p:spPr>
              <a:xfrm>
                <a:off x="2322700" y="1400250"/>
                <a:ext cx="12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52" extrusionOk="0">
                    <a:moveTo>
                      <a:pt x="281" y="0"/>
                    </a:moveTo>
                    <a:cubicBezTo>
                      <a:pt x="239" y="14"/>
                      <a:pt x="211" y="14"/>
                      <a:pt x="169" y="28"/>
                    </a:cubicBezTo>
                    <a:lnTo>
                      <a:pt x="141" y="28"/>
                    </a:lnTo>
                    <a:cubicBezTo>
                      <a:pt x="127" y="28"/>
                      <a:pt x="113" y="43"/>
                      <a:pt x="98" y="43"/>
                    </a:cubicBezTo>
                    <a:cubicBezTo>
                      <a:pt x="98" y="43"/>
                      <a:pt x="98" y="57"/>
                      <a:pt x="84" y="57"/>
                    </a:cubicBezTo>
                    <a:cubicBezTo>
                      <a:pt x="70" y="57"/>
                      <a:pt x="70" y="71"/>
                      <a:pt x="56" y="85"/>
                    </a:cubicBezTo>
                    <a:cubicBezTo>
                      <a:pt x="42" y="99"/>
                      <a:pt x="28" y="99"/>
                      <a:pt x="28" y="113"/>
                    </a:cubicBezTo>
                    <a:cubicBezTo>
                      <a:pt x="28" y="113"/>
                      <a:pt x="28" y="127"/>
                      <a:pt x="28" y="127"/>
                    </a:cubicBezTo>
                    <a:cubicBezTo>
                      <a:pt x="14" y="127"/>
                      <a:pt x="14" y="127"/>
                      <a:pt x="14" y="141"/>
                    </a:cubicBezTo>
                    <a:cubicBezTo>
                      <a:pt x="0" y="155"/>
                      <a:pt x="0" y="169"/>
                      <a:pt x="0" y="183"/>
                    </a:cubicBezTo>
                    <a:cubicBezTo>
                      <a:pt x="0" y="197"/>
                      <a:pt x="0" y="211"/>
                      <a:pt x="0" y="211"/>
                    </a:cubicBezTo>
                    <a:cubicBezTo>
                      <a:pt x="0" y="239"/>
                      <a:pt x="14" y="254"/>
                      <a:pt x="14" y="268"/>
                    </a:cubicBezTo>
                    <a:cubicBezTo>
                      <a:pt x="28" y="268"/>
                      <a:pt x="28" y="282"/>
                      <a:pt x="42" y="296"/>
                    </a:cubicBezTo>
                    <a:lnTo>
                      <a:pt x="56" y="296"/>
                    </a:lnTo>
                    <a:cubicBezTo>
                      <a:pt x="56" y="296"/>
                      <a:pt x="56" y="296"/>
                      <a:pt x="56" y="310"/>
                    </a:cubicBezTo>
                    <a:cubicBezTo>
                      <a:pt x="70" y="310"/>
                      <a:pt x="84" y="324"/>
                      <a:pt x="84" y="324"/>
                    </a:cubicBezTo>
                    <a:cubicBezTo>
                      <a:pt x="98" y="338"/>
                      <a:pt x="113" y="338"/>
                      <a:pt x="127" y="352"/>
                    </a:cubicBezTo>
                    <a:lnTo>
                      <a:pt x="239" y="352"/>
                    </a:lnTo>
                    <a:cubicBezTo>
                      <a:pt x="239" y="352"/>
                      <a:pt x="253" y="338"/>
                      <a:pt x="267" y="338"/>
                    </a:cubicBezTo>
                    <a:cubicBezTo>
                      <a:pt x="295" y="338"/>
                      <a:pt x="338" y="338"/>
                      <a:pt x="366" y="324"/>
                    </a:cubicBezTo>
                    <a:cubicBezTo>
                      <a:pt x="394" y="324"/>
                      <a:pt x="422" y="296"/>
                      <a:pt x="450" y="282"/>
                    </a:cubicBezTo>
                    <a:cubicBezTo>
                      <a:pt x="450" y="268"/>
                      <a:pt x="464" y="254"/>
                      <a:pt x="464" y="239"/>
                    </a:cubicBezTo>
                    <a:cubicBezTo>
                      <a:pt x="478" y="211"/>
                      <a:pt x="492" y="197"/>
                      <a:pt x="492" y="155"/>
                    </a:cubicBezTo>
                    <a:cubicBezTo>
                      <a:pt x="492" y="141"/>
                      <a:pt x="492" y="127"/>
                      <a:pt x="478" y="113"/>
                    </a:cubicBezTo>
                    <a:cubicBezTo>
                      <a:pt x="478" y="99"/>
                      <a:pt x="464" y="71"/>
                      <a:pt x="450" y="57"/>
                    </a:cubicBezTo>
                    <a:cubicBezTo>
                      <a:pt x="436" y="43"/>
                      <a:pt x="422" y="28"/>
                      <a:pt x="408" y="14"/>
                    </a:cubicBezTo>
                    <a:cubicBezTo>
                      <a:pt x="380" y="0"/>
                      <a:pt x="366" y="0"/>
                      <a:pt x="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4" name="Google Shape;1844;p9"/>
              <p:cNvSpPr/>
              <p:nvPr/>
            </p:nvSpPr>
            <p:spPr>
              <a:xfrm>
                <a:off x="1650325" y="1513650"/>
                <a:ext cx="1130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16" extrusionOk="0">
                    <a:moveTo>
                      <a:pt x="296" y="0"/>
                    </a:moveTo>
                    <a:cubicBezTo>
                      <a:pt x="235" y="0"/>
                      <a:pt x="193" y="48"/>
                      <a:pt x="170" y="106"/>
                    </a:cubicBezTo>
                    <a:cubicBezTo>
                      <a:pt x="142" y="205"/>
                      <a:pt x="99" y="303"/>
                      <a:pt x="71" y="416"/>
                    </a:cubicBezTo>
                    <a:cubicBezTo>
                      <a:pt x="57" y="458"/>
                      <a:pt x="29" y="514"/>
                      <a:pt x="15" y="556"/>
                    </a:cubicBezTo>
                    <a:cubicBezTo>
                      <a:pt x="1" y="584"/>
                      <a:pt x="1" y="612"/>
                      <a:pt x="1" y="655"/>
                    </a:cubicBezTo>
                    <a:cubicBezTo>
                      <a:pt x="1" y="683"/>
                      <a:pt x="15" y="725"/>
                      <a:pt x="15" y="753"/>
                    </a:cubicBezTo>
                    <a:cubicBezTo>
                      <a:pt x="29" y="781"/>
                      <a:pt x="57" y="809"/>
                      <a:pt x="85" y="809"/>
                    </a:cubicBezTo>
                    <a:cubicBezTo>
                      <a:pt x="94" y="813"/>
                      <a:pt x="102" y="815"/>
                      <a:pt x="110" y="815"/>
                    </a:cubicBezTo>
                    <a:cubicBezTo>
                      <a:pt x="130" y="815"/>
                      <a:pt x="150" y="805"/>
                      <a:pt x="170" y="795"/>
                    </a:cubicBezTo>
                    <a:cubicBezTo>
                      <a:pt x="198" y="767"/>
                      <a:pt x="226" y="753"/>
                      <a:pt x="240" y="711"/>
                    </a:cubicBezTo>
                    <a:cubicBezTo>
                      <a:pt x="254" y="683"/>
                      <a:pt x="268" y="655"/>
                      <a:pt x="282" y="627"/>
                    </a:cubicBezTo>
                    <a:cubicBezTo>
                      <a:pt x="296" y="570"/>
                      <a:pt x="310" y="528"/>
                      <a:pt x="324" y="472"/>
                    </a:cubicBezTo>
                    <a:cubicBezTo>
                      <a:pt x="367" y="373"/>
                      <a:pt x="395" y="275"/>
                      <a:pt x="437" y="162"/>
                    </a:cubicBezTo>
                    <a:cubicBezTo>
                      <a:pt x="451" y="92"/>
                      <a:pt x="395" y="22"/>
                      <a:pt x="338" y="8"/>
                    </a:cubicBezTo>
                    <a:cubicBezTo>
                      <a:pt x="323" y="3"/>
                      <a:pt x="309" y="0"/>
                      <a:pt x="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5" name="Google Shape;1845;p9"/>
              <p:cNvSpPr/>
              <p:nvPr/>
            </p:nvSpPr>
            <p:spPr>
              <a:xfrm>
                <a:off x="1402775" y="1823625"/>
                <a:ext cx="148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58" extrusionOk="0">
                    <a:moveTo>
                      <a:pt x="521" y="1"/>
                    </a:moveTo>
                    <a:cubicBezTo>
                      <a:pt x="479" y="15"/>
                      <a:pt x="437" y="15"/>
                      <a:pt x="394" y="15"/>
                    </a:cubicBezTo>
                    <a:cubicBezTo>
                      <a:pt x="366" y="29"/>
                      <a:pt x="324" y="29"/>
                      <a:pt x="296" y="43"/>
                    </a:cubicBezTo>
                    <a:cubicBezTo>
                      <a:pt x="226" y="57"/>
                      <a:pt x="155" y="71"/>
                      <a:pt x="85" y="85"/>
                    </a:cubicBezTo>
                    <a:cubicBezTo>
                      <a:pt x="29" y="99"/>
                      <a:pt x="0" y="141"/>
                      <a:pt x="15" y="198"/>
                    </a:cubicBezTo>
                    <a:cubicBezTo>
                      <a:pt x="26" y="232"/>
                      <a:pt x="66" y="258"/>
                      <a:pt x="104" y="258"/>
                    </a:cubicBezTo>
                    <a:cubicBezTo>
                      <a:pt x="112" y="258"/>
                      <a:pt x="120" y="256"/>
                      <a:pt x="127" y="254"/>
                    </a:cubicBezTo>
                    <a:cubicBezTo>
                      <a:pt x="197" y="240"/>
                      <a:pt x="268" y="226"/>
                      <a:pt x="338" y="212"/>
                    </a:cubicBezTo>
                    <a:cubicBezTo>
                      <a:pt x="366" y="198"/>
                      <a:pt x="408" y="198"/>
                      <a:pt x="437" y="184"/>
                    </a:cubicBezTo>
                    <a:cubicBezTo>
                      <a:pt x="479" y="169"/>
                      <a:pt x="507" y="155"/>
                      <a:pt x="535" y="141"/>
                    </a:cubicBezTo>
                    <a:cubicBezTo>
                      <a:pt x="577" y="127"/>
                      <a:pt x="591" y="99"/>
                      <a:pt x="591" y="71"/>
                    </a:cubicBezTo>
                    <a:cubicBezTo>
                      <a:pt x="591" y="29"/>
                      <a:pt x="549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6" name="Google Shape;1846;p9"/>
              <p:cNvSpPr/>
              <p:nvPr/>
            </p:nvSpPr>
            <p:spPr>
              <a:xfrm>
                <a:off x="1903875" y="1369600"/>
                <a:ext cx="200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01" extrusionOk="0">
                    <a:moveTo>
                      <a:pt x="109" y="0"/>
                    </a:moveTo>
                    <a:cubicBezTo>
                      <a:pt x="60" y="0"/>
                      <a:pt x="15" y="51"/>
                      <a:pt x="15" y="101"/>
                    </a:cubicBezTo>
                    <a:cubicBezTo>
                      <a:pt x="0" y="157"/>
                      <a:pt x="43" y="214"/>
                      <a:pt x="99" y="228"/>
                    </a:cubicBezTo>
                    <a:cubicBezTo>
                      <a:pt x="141" y="242"/>
                      <a:pt x="197" y="242"/>
                      <a:pt x="240" y="256"/>
                    </a:cubicBezTo>
                    <a:cubicBezTo>
                      <a:pt x="296" y="270"/>
                      <a:pt x="352" y="270"/>
                      <a:pt x="408" y="284"/>
                    </a:cubicBezTo>
                    <a:cubicBezTo>
                      <a:pt x="493" y="284"/>
                      <a:pt x="591" y="298"/>
                      <a:pt x="690" y="298"/>
                    </a:cubicBezTo>
                    <a:cubicBezTo>
                      <a:pt x="696" y="299"/>
                      <a:pt x="702" y="300"/>
                      <a:pt x="707" y="300"/>
                    </a:cubicBezTo>
                    <a:cubicBezTo>
                      <a:pt x="757" y="300"/>
                      <a:pt x="802" y="250"/>
                      <a:pt x="802" y="200"/>
                    </a:cubicBezTo>
                    <a:cubicBezTo>
                      <a:pt x="802" y="171"/>
                      <a:pt x="802" y="143"/>
                      <a:pt x="788" y="115"/>
                    </a:cubicBezTo>
                    <a:cubicBezTo>
                      <a:pt x="774" y="87"/>
                      <a:pt x="746" y="73"/>
                      <a:pt x="718" y="59"/>
                    </a:cubicBezTo>
                    <a:cubicBezTo>
                      <a:pt x="619" y="45"/>
                      <a:pt x="521" y="31"/>
                      <a:pt x="437" y="17"/>
                    </a:cubicBezTo>
                    <a:cubicBezTo>
                      <a:pt x="380" y="17"/>
                      <a:pt x="324" y="3"/>
                      <a:pt x="268" y="3"/>
                    </a:cubicBezTo>
                    <a:lnTo>
                      <a:pt x="127" y="3"/>
                    </a:lnTo>
                    <a:cubicBezTo>
                      <a:pt x="121" y="1"/>
                      <a:pt x="115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7" name="Google Shape;1847;p9"/>
              <p:cNvSpPr/>
              <p:nvPr/>
            </p:nvSpPr>
            <p:spPr>
              <a:xfrm>
                <a:off x="1679400" y="1367875"/>
                <a:ext cx="211125" cy="17175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6870" extrusionOk="0">
                    <a:moveTo>
                      <a:pt x="8275" y="1"/>
                    </a:moveTo>
                    <a:cubicBezTo>
                      <a:pt x="8271" y="1"/>
                      <a:pt x="8267" y="1"/>
                      <a:pt x="8262" y="1"/>
                    </a:cubicBezTo>
                    <a:cubicBezTo>
                      <a:pt x="4506" y="226"/>
                      <a:pt x="976" y="2997"/>
                      <a:pt x="34" y="6668"/>
                    </a:cubicBezTo>
                    <a:cubicBezTo>
                      <a:pt x="0" y="6793"/>
                      <a:pt x="95" y="6869"/>
                      <a:pt x="193" y="6869"/>
                    </a:cubicBezTo>
                    <a:cubicBezTo>
                      <a:pt x="260" y="6869"/>
                      <a:pt x="328" y="6833"/>
                      <a:pt x="357" y="6753"/>
                    </a:cubicBezTo>
                    <a:cubicBezTo>
                      <a:pt x="990" y="4967"/>
                      <a:pt x="1975" y="3391"/>
                      <a:pt x="3466" y="2210"/>
                    </a:cubicBezTo>
                    <a:cubicBezTo>
                      <a:pt x="4844" y="1141"/>
                      <a:pt x="6532" y="494"/>
                      <a:pt x="8262" y="283"/>
                    </a:cubicBezTo>
                    <a:cubicBezTo>
                      <a:pt x="8440" y="269"/>
                      <a:pt x="8445" y="1"/>
                      <a:pt x="8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8" name="Google Shape;1848;p9"/>
              <p:cNvSpPr/>
              <p:nvPr/>
            </p:nvSpPr>
            <p:spPr>
              <a:xfrm>
                <a:off x="1672125" y="1553650"/>
                <a:ext cx="88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67" extrusionOk="0">
                    <a:moveTo>
                      <a:pt x="203" y="1"/>
                    </a:moveTo>
                    <a:cubicBezTo>
                      <a:pt x="194" y="1"/>
                      <a:pt x="184" y="4"/>
                      <a:pt x="170" y="11"/>
                    </a:cubicBezTo>
                    <a:cubicBezTo>
                      <a:pt x="156" y="11"/>
                      <a:pt x="142" y="11"/>
                      <a:pt x="114" y="25"/>
                    </a:cubicBezTo>
                    <a:cubicBezTo>
                      <a:pt x="99" y="25"/>
                      <a:pt x="85" y="39"/>
                      <a:pt x="71" y="67"/>
                    </a:cubicBezTo>
                    <a:cubicBezTo>
                      <a:pt x="57" y="81"/>
                      <a:pt x="57" y="96"/>
                      <a:pt x="57" y="110"/>
                    </a:cubicBezTo>
                    <a:cubicBezTo>
                      <a:pt x="43" y="152"/>
                      <a:pt x="29" y="194"/>
                      <a:pt x="29" y="222"/>
                    </a:cubicBezTo>
                    <a:cubicBezTo>
                      <a:pt x="29" y="250"/>
                      <a:pt x="15" y="264"/>
                      <a:pt x="15" y="278"/>
                    </a:cubicBezTo>
                    <a:cubicBezTo>
                      <a:pt x="1" y="321"/>
                      <a:pt x="15" y="363"/>
                      <a:pt x="29" y="391"/>
                    </a:cubicBezTo>
                    <a:cubicBezTo>
                      <a:pt x="43" y="405"/>
                      <a:pt x="43" y="419"/>
                      <a:pt x="57" y="433"/>
                    </a:cubicBezTo>
                    <a:lnTo>
                      <a:pt x="71" y="433"/>
                    </a:lnTo>
                    <a:cubicBezTo>
                      <a:pt x="92" y="454"/>
                      <a:pt x="120" y="467"/>
                      <a:pt x="145" y="467"/>
                    </a:cubicBezTo>
                    <a:cubicBezTo>
                      <a:pt x="154" y="467"/>
                      <a:pt x="162" y="465"/>
                      <a:pt x="170" y="461"/>
                    </a:cubicBezTo>
                    <a:lnTo>
                      <a:pt x="184" y="461"/>
                    </a:lnTo>
                    <a:cubicBezTo>
                      <a:pt x="198" y="461"/>
                      <a:pt x="212" y="447"/>
                      <a:pt x="226" y="447"/>
                    </a:cubicBezTo>
                    <a:cubicBezTo>
                      <a:pt x="268" y="419"/>
                      <a:pt x="282" y="391"/>
                      <a:pt x="296" y="349"/>
                    </a:cubicBezTo>
                    <a:cubicBezTo>
                      <a:pt x="296" y="335"/>
                      <a:pt x="310" y="321"/>
                      <a:pt x="310" y="292"/>
                    </a:cubicBezTo>
                    <a:lnTo>
                      <a:pt x="339" y="180"/>
                    </a:lnTo>
                    <a:cubicBezTo>
                      <a:pt x="353" y="152"/>
                      <a:pt x="339" y="110"/>
                      <a:pt x="325" y="67"/>
                    </a:cubicBezTo>
                    <a:cubicBezTo>
                      <a:pt x="296" y="39"/>
                      <a:pt x="268" y="11"/>
                      <a:pt x="226" y="11"/>
                    </a:cubicBezTo>
                    <a:cubicBezTo>
                      <a:pt x="219" y="4"/>
                      <a:pt x="212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49" name="Google Shape;1849;p9"/>
              <p:cNvSpPr/>
              <p:nvPr/>
            </p:nvSpPr>
            <p:spPr>
              <a:xfrm>
                <a:off x="1652100" y="1583550"/>
                <a:ext cx="18875" cy="2332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331" extrusionOk="0">
                    <a:moveTo>
                      <a:pt x="646" y="1"/>
                    </a:moveTo>
                    <a:cubicBezTo>
                      <a:pt x="609" y="1"/>
                      <a:pt x="574" y="21"/>
                      <a:pt x="563" y="67"/>
                    </a:cubicBezTo>
                    <a:cubicBezTo>
                      <a:pt x="183" y="1572"/>
                      <a:pt x="0" y="3133"/>
                      <a:pt x="0" y="4681"/>
                    </a:cubicBezTo>
                    <a:cubicBezTo>
                      <a:pt x="14" y="6242"/>
                      <a:pt x="113" y="7775"/>
                      <a:pt x="450" y="9294"/>
                    </a:cubicBezTo>
                    <a:cubicBezTo>
                      <a:pt x="457" y="9319"/>
                      <a:pt x="479" y="9330"/>
                      <a:pt x="501" y="9330"/>
                    </a:cubicBezTo>
                    <a:cubicBezTo>
                      <a:pt x="529" y="9330"/>
                      <a:pt x="557" y="9312"/>
                      <a:pt x="549" y="9280"/>
                    </a:cubicBezTo>
                    <a:cubicBezTo>
                      <a:pt x="408" y="7775"/>
                      <a:pt x="282" y="6242"/>
                      <a:pt x="338" y="4723"/>
                    </a:cubicBezTo>
                    <a:cubicBezTo>
                      <a:pt x="394" y="3176"/>
                      <a:pt x="535" y="1642"/>
                      <a:pt x="746" y="109"/>
                    </a:cubicBezTo>
                    <a:cubicBezTo>
                      <a:pt x="754" y="43"/>
                      <a:pt x="699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0" name="Google Shape;1850;p9"/>
              <p:cNvSpPr/>
              <p:nvPr/>
            </p:nvSpPr>
            <p:spPr>
              <a:xfrm>
                <a:off x="1534650" y="1918650"/>
                <a:ext cx="163175" cy="265825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0633" extrusionOk="0">
                    <a:moveTo>
                      <a:pt x="5885" y="0"/>
                    </a:moveTo>
                    <a:cubicBezTo>
                      <a:pt x="5853" y="0"/>
                      <a:pt x="5824" y="21"/>
                      <a:pt x="5824" y="68"/>
                    </a:cubicBezTo>
                    <a:cubicBezTo>
                      <a:pt x="5866" y="1151"/>
                      <a:pt x="6119" y="2220"/>
                      <a:pt x="6147" y="3317"/>
                    </a:cubicBezTo>
                    <a:cubicBezTo>
                      <a:pt x="6203" y="5258"/>
                      <a:pt x="5781" y="7284"/>
                      <a:pt x="4544" y="8831"/>
                    </a:cubicBezTo>
                    <a:cubicBezTo>
                      <a:pt x="3981" y="9534"/>
                      <a:pt x="3179" y="10252"/>
                      <a:pt x="2237" y="10308"/>
                    </a:cubicBezTo>
                    <a:cubicBezTo>
                      <a:pt x="2201" y="10310"/>
                      <a:pt x="2165" y="10311"/>
                      <a:pt x="2129" y="10311"/>
                    </a:cubicBezTo>
                    <a:cubicBezTo>
                      <a:pt x="1739" y="10311"/>
                      <a:pt x="1336" y="10174"/>
                      <a:pt x="1027" y="9942"/>
                    </a:cubicBezTo>
                    <a:cubicBezTo>
                      <a:pt x="858" y="9816"/>
                      <a:pt x="718" y="9661"/>
                      <a:pt x="619" y="9478"/>
                    </a:cubicBezTo>
                    <a:cubicBezTo>
                      <a:pt x="535" y="9323"/>
                      <a:pt x="493" y="9197"/>
                      <a:pt x="366" y="9070"/>
                    </a:cubicBezTo>
                    <a:cubicBezTo>
                      <a:pt x="341" y="9041"/>
                      <a:pt x="312" y="9028"/>
                      <a:pt x="282" y="9028"/>
                    </a:cubicBezTo>
                    <a:cubicBezTo>
                      <a:pt x="227" y="9028"/>
                      <a:pt x="173" y="9071"/>
                      <a:pt x="155" y="9126"/>
                    </a:cubicBezTo>
                    <a:cubicBezTo>
                      <a:pt x="0" y="9548"/>
                      <a:pt x="436" y="9998"/>
                      <a:pt x="746" y="10223"/>
                    </a:cubicBezTo>
                    <a:cubicBezTo>
                      <a:pt x="1122" y="10492"/>
                      <a:pt x="1574" y="10632"/>
                      <a:pt x="2043" y="10632"/>
                    </a:cubicBezTo>
                    <a:cubicBezTo>
                      <a:pt x="2065" y="10632"/>
                      <a:pt x="2088" y="10632"/>
                      <a:pt x="2110" y="10631"/>
                    </a:cubicBezTo>
                    <a:cubicBezTo>
                      <a:pt x="4192" y="10519"/>
                      <a:pt x="5556" y="8296"/>
                      <a:pt x="6091" y="6510"/>
                    </a:cubicBezTo>
                    <a:cubicBezTo>
                      <a:pt x="6400" y="5469"/>
                      <a:pt x="6527" y="4386"/>
                      <a:pt x="6499" y="3317"/>
                    </a:cubicBezTo>
                    <a:cubicBezTo>
                      <a:pt x="6471" y="2234"/>
                      <a:pt x="6358" y="1052"/>
                      <a:pt x="5950" y="40"/>
                    </a:cubicBezTo>
                    <a:cubicBezTo>
                      <a:pt x="5937" y="14"/>
                      <a:pt x="5911" y="0"/>
                      <a:pt x="5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1" name="Google Shape;1851;p9"/>
              <p:cNvSpPr/>
              <p:nvPr/>
            </p:nvSpPr>
            <p:spPr>
              <a:xfrm>
                <a:off x="1534300" y="2112550"/>
                <a:ext cx="88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69" extrusionOk="0">
                    <a:moveTo>
                      <a:pt x="256" y="1"/>
                    </a:moveTo>
                    <a:cubicBezTo>
                      <a:pt x="229" y="1"/>
                      <a:pt x="197" y="16"/>
                      <a:pt x="197" y="48"/>
                    </a:cubicBezTo>
                    <a:cubicBezTo>
                      <a:pt x="169" y="90"/>
                      <a:pt x="155" y="132"/>
                      <a:pt x="141" y="175"/>
                    </a:cubicBezTo>
                    <a:cubicBezTo>
                      <a:pt x="127" y="231"/>
                      <a:pt x="99" y="273"/>
                      <a:pt x="85" y="329"/>
                    </a:cubicBezTo>
                    <a:cubicBezTo>
                      <a:pt x="56" y="428"/>
                      <a:pt x="42" y="512"/>
                      <a:pt x="14" y="611"/>
                    </a:cubicBezTo>
                    <a:cubicBezTo>
                      <a:pt x="0" y="681"/>
                      <a:pt x="42" y="751"/>
                      <a:pt x="113" y="765"/>
                    </a:cubicBezTo>
                    <a:cubicBezTo>
                      <a:pt x="120" y="767"/>
                      <a:pt x="128" y="768"/>
                      <a:pt x="136" y="768"/>
                    </a:cubicBezTo>
                    <a:cubicBezTo>
                      <a:pt x="190" y="768"/>
                      <a:pt x="255" y="728"/>
                      <a:pt x="267" y="667"/>
                    </a:cubicBezTo>
                    <a:cubicBezTo>
                      <a:pt x="281" y="583"/>
                      <a:pt x="310" y="484"/>
                      <a:pt x="324" y="386"/>
                    </a:cubicBezTo>
                    <a:cubicBezTo>
                      <a:pt x="338" y="329"/>
                      <a:pt x="338" y="273"/>
                      <a:pt x="338" y="231"/>
                    </a:cubicBezTo>
                    <a:cubicBezTo>
                      <a:pt x="338" y="175"/>
                      <a:pt x="352" y="132"/>
                      <a:pt x="352" y="90"/>
                    </a:cubicBezTo>
                    <a:cubicBezTo>
                      <a:pt x="352" y="48"/>
                      <a:pt x="324" y="20"/>
                      <a:pt x="281" y="6"/>
                    </a:cubicBezTo>
                    <a:cubicBezTo>
                      <a:pt x="274" y="2"/>
                      <a:pt x="266" y="1"/>
                      <a:pt x="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2" name="Google Shape;1852;p9"/>
              <p:cNvSpPr/>
              <p:nvPr/>
            </p:nvSpPr>
            <p:spPr>
              <a:xfrm>
                <a:off x="1515650" y="2077925"/>
                <a:ext cx="36575" cy="944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3776" extrusionOk="0">
                    <a:moveTo>
                      <a:pt x="1328" y="0"/>
                    </a:moveTo>
                    <a:cubicBezTo>
                      <a:pt x="1313" y="0"/>
                      <a:pt x="1297" y="4"/>
                      <a:pt x="1281" y="12"/>
                    </a:cubicBezTo>
                    <a:cubicBezTo>
                      <a:pt x="929" y="195"/>
                      <a:pt x="648" y="434"/>
                      <a:pt x="437" y="758"/>
                    </a:cubicBezTo>
                    <a:cubicBezTo>
                      <a:pt x="226" y="1081"/>
                      <a:pt x="85" y="1447"/>
                      <a:pt x="43" y="1827"/>
                    </a:cubicBezTo>
                    <a:cubicBezTo>
                      <a:pt x="1" y="2207"/>
                      <a:pt x="29" y="2558"/>
                      <a:pt x="183" y="2910"/>
                    </a:cubicBezTo>
                    <a:cubicBezTo>
                      <a:pt x="240" y="3079"/>
                      <a:pt x="338" y="3234"/>
                      <a:pt x="423" y="3388"/>
                    </a:cubicBezTo>
                    <a:cubicBezTo>
                      <a:pt x="521" y="3529"/>
                      <a:pt x="605" y="3670"/>
                      <a:pt x="746" y="3768"/>
                    </a:cubicBezTo>
                    <a:cubicBezTo>
                      <a:pt x="754" y="3773"/>
                      <a:pt x="763" y="3776"/>
                      <a:pt x="772" y="3776"/>
                    </a:cubicBezTo>
                    <a:cubicBezTo>
                      <a:pt x="811" y="3776"/>
                      <a:pt x="853" y="3732"/>
                      <a:pt x="831" y="3698"/>
                    </a:cubicBezTo>
                    <a:cubicBezTo>
                      <a:pt x="774" y="3543"/>
                      <a:pt x="676" y="3430"/>
                      <a:pt x="605" y="3290"/>
                    </a:cubicBezTo>
                    <a:cubicBezTo>
                      <a:pt x="535" y="3149"/>
                      <a:pt x="493" y="2980"/>
                      <a:pt x="451" y="2826"/>
                    </a:cubicBezTo>
                    <a:cubicBezTo>
                      <a:pt x="380" y="2530"/>
                      <a:pt x="366" y="2193"/>
                      <a:pt x="394" y="1897"/>
                    </a:cubicBezTo>
                    <a:cubicBezTo>
                      <a:pt x="437" y="1560"/>
                      <a:pt x="549" y="1250"/>
                      <a:pt x="718" y="969"/>
                    </a:cubicBezTo>
                    <a:cubicBezTo>
                      <a:pt x="887" y="688"/>
                      <a:pt x="1112" y="406"/>
                      <a:pt x="1379" y="195"/>
                    </a:cubicBezTo>
                    <a:cubicBezTo>
                      <a:pt x="1463" y="123"/>
                      <a:pt x="1414" y="0"/>
                      <a:pt x="1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3" name="Google Shape;1853;p9"/>
              <p:cNvSpPr/>
              <p:nvPr/>
            </p:nvSpPr>
            <p:spPr>
              <a:xfrm>
                <a:off x="1548000" y="2183650"/>
                <a:ext cx="148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3" extrusionOk="0">
                    <a:moveTo>
                      <a:pt x="156" y="0"/>
                    </a:moveTo>
                    <a:cubicBezTo>
                      <a:pt x="95" y="0"/>
                      <a:pt x="39" y="39"/>
                      <a:pt x="15" y="88"/>
                    </a:cubicBezTo>
                    <a:cubicBezTo>
                      <a:pt x="1" y="116"/>
                      <a:pt x="1" y="158"/>
                      <a:pt x="1" y="186"/>
                    </a:cubicBezTo>
                    <a:cubicBezTo>
                      <a:pt x="15" y="214"/>
                      <a:pt x="43" y="256"/>
                      <a:pt x="71" y="270"/>
                    </a:cubicBezTo>
                    <a:cubicBezTo>
                      <a:pt x="127" y="299"/>
                      <a:pt x="169" y="313"/>
                      <a:pt x="226" y="341"/>
                    </a:cubicBezTo>
                    <a:cubicBezTo>
                      <a:pt x="284" y="360"/>
                      <a:pt x="356" y="393"/>
                      <a:pt x="422" y="393"/>
                    </a:cubicBezTo>
                    <a:cubicBezTo>
                      <a:pt x="452" y="393"/>
                      <a:pt x="481" y="386"/>
                      <a:pt x="507" y="369"/>
                    </a:cubicBezTo>
                    <a:lnTo>
                      <a:pt x="507" y="369"/>
                    </a:lnTo>
                    <a:cubicBezTo>
                      <a:pt x="518" y="365"/>
                      <a:pt x="528" y="362"/>
                      <a:pt x="535" y="355"/>
                    </a:cubicBezTo>
                    <a:cubicBezTo>
                      <a:pt x="563" y="341"/>
                      <a:pt x="577" y="327"/>
                      <a:pt x="577" y="299"/>
                    </a:cubicBezTo>
                    <a:cubicBezTo>
                      <a:pt x="591" y="285"/>
                      <a:pt x="591" y="256"/>
                      <a:pt x="591" y="242"/>
                    </a:cubicBezTo>
                    <a:cubicBezTo>
                      <a:pt x="577" y="214"/>
                      <a:pt x="563" y="200"/>
                      <a:pt x="549" y="172"/>
                    </a:cubicBezTo>
                    <a:cubicBezTo>
                      <a:pt x="535" y="144"/>
                      <a:pt x="507" y="116"/>
                      <a:pt x="479" y="102"/>
                    </a:cubicBezTo>
                    <a:cubicBezTo>
                      <a:pt x="465" y="102"/>
                      <a:pt x="451" y="88"/>
                      <a:pt x="451" y="88"/>
                    </a:cubicBezTo>
                    <a:cubicBezTo>
                      <a:pt x="409" y="74"/>
                      <a:pt x="366" y="59"/>
                      <a:pt x="338" y="45"/>
                    </a:cubicBezTo>
                    <a:lnTo>
                      <a:pt x="184" y="3"/>
                    </a:lnTo>
                    <a:cubicBezTo>
                      <a:pt x="174" y="1"/>
                      <a:pt x="165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4" name="Google Shape;1854;p9"/>
              <p:cNvSpPr/>
              <p:nvPr/>
            </p:nvSpPr>
            <p:spPr>
              <a:xfrm>
                <a:off x="1577575" y="2069250"/>
                <a:ext cx="124700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5308" extrusionOk="0">
                    <a:moveTo>
                      <a:pt x="4938" y="1"/>
                    </a:moveTo>
                    <a:cubicBezTo>
                      <a:pt x="4925" y="1"/>
                      <a:pt x="4913" y="7"/>
                      <a:pt x="4908" y="22"/>
                    </a:cubicBezTo>
                    <a:cubicBezTo>
                      <a:pt x="4599" y="613"/>
                      <a:pt x="4416" y="1260"/>
                      <a:pt x="4092" y="1850"/>
                    </a:cubicBezTo>
                    <a:cubicBezTo>
                      <a:pt x="3783" y="2427"/>
                      <a:pt x="3488" y="3018"/>
                      <a:pt x="3066" y="3524"/>
                    </a:cubicBezTo>
                    <a:cubicBezTo>
                      <a:pt x="2700" y="3974"/>
                      <a:pt x="2278" y="4382"/>
                      <a:pt x="1786" y="4692"/>
                    </a:cubicBezTo>
                    <a:cubicBezTo>
                      <a:pt x="1291" y="4986"/>
                      <a:pt x="771" y="5115"/>
                      <a:pt x="213" y="5115"/>
                    </a:cubicBezTo>
                    <a:cubicBezTo>
                      <a:pt x="184" y="5115"/>
                      <a:pt x="155" y="5114"/>
                      <a:pt x="126" y="5114"/>
                    </a:cubicBezTo>
                    <a:cubicBezTo>
                      <a:pt x="121" y="5113"/>
                      <a:pt x="117" y="5113"/>
                      <a:pt x="112" y="5113"/>
                    </a:cubicBezTo>
                    <a:cubicBezTo>
                      <a:pt x="0" y="5113"/>
                      <a:pt x="17" y="5283"/>
                      <a:pt x="126" y="5297"/>
                    </a:cubicBezTo>
                    <a:cubicBezTo>
                      <a:pt x="208" y="5304"/>
                      <a:pt x="292" y="5307"/>
                      <a:pt x="375" y="5307"/>
                    </a:cubicBezTo>
                    <a:cubicBezTo>
                      <a:pt x="1458" y="5307"/>
                      <a:pt x="2599" y="4729"/>
                      <a:pt x="3291" y="3932"/>
                    </a:cubicBezTo>
                    <a:cubicBezTo>
                      <a:pt x="3741" y="3426"/>
                      <a:pt x="4121" y="2821"/>
                      <a:pt x="4360" y="2188"/>
                    </a:cubicBezTo>
                    <a:cubicBezTo>
                      <a:pt x="4613" y="1499"/>
                      <a:pt x="4866" y="767"/>
                      <a:pt x="4979" y="50"/>
                    </a:cubicBezTo>
                    <a:cubicBezTo>
                      <a:pt x="4988" y="22"/>
                      <a:pt x="4961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1855" name="Google Shape;1855;p9"/>
            <p:cNvGrpSpPr/>
            <p:nvPr/>
          </p:nvGrpSpPr>
          <p:grpSpPr>
            <a:xfrm rot="10800000">
              <a:off x="7859288" y="3973488"/>
              <a:ext cx="1237475" cy="1187375"/>
              <a:chOff x="1290950" y="1068950"/>
              <a:chExt cx="1237475" cy="1187375"/>
            </a:xfrm>
          </p:grpSpPr>
          <p:sp>
            <p:nvSpPr>
              <p:cNvPr id="1856" name="Google Shape;1856;p9"/>
              <p:cNvSpPr/>
              <p:nvPr/>
            </p:nvSpPr>
            <p:spPr>
              <a:xfrm>
                <a:off x="1294475" y="1072025"/>
                <a:ext cx="1230800" cy="1181175"/>
              </a:xfrm>
              <a:custGeom>
                <a:avLst/>
                <a:gdLst/>
                <a:ahLst/>
                <a:cxnLst/>
                <a:rect l="l" t="t" r="r" b="b"/>
                <a:pathLst>
                  <a:path w="49232" h="47247" extrusionOk="0">
                    <a:moveTo>
                      <a:pt x="30533" y="0"/>
                    </a:moveTo>
                    <a:cubicBezTo>
                      <a:pt x="29884" y="0"/>
                      <a:pt x="29242" y="166"/>
                      <a:pt x="28695" y="498"/>
                    </a:cubicBezTo>
                    <a:cubicBezTo>
                      <a:pt x="27541" y="1201"/>
                      <a:pt x="26894" y="2594"/>
                      <a:pt x="27147" y="3888"/>
                    </a:cubicBezTo>
                    <a:cubicBezTo>
                      <a:pt x="27401" y="5224"/>
                      <a:pt x="28596" y="6279"/>
                      <a:pt x="29918" y="6335"/>
                    </a:cubicBezTo>
                    <a:cubicBezTo>
                      <a:pt x="29934" y="6336"/>
                      <a:pt x="29949" y="6336"/>
                      <a:pt x="29965" y="6336"/>
                    </a:cubicBezTo>
                    <a:cubicBezTo>
                      <a:pt x="30413" y="6336"/>
                      <a:pt x="30858" y="6140"/>
                      <a:pt x="31184" y="5773"/>
                    </a:cubicBezTo>
                    <a:lnTo>
                      <a:pt x="31508" y="5421"/>
                    </a:lnTo>
                    <a:lnTo>
                      <a:pt x="31395" y="5885"/>
                    </a:lnTo>
                    <a:cubicBezTo>
                      <a:pt x="31269" y="6448"/>
                      <a:pt x="30945" y="6983"/>
                      <a:pt x="30495" y="7404"/>
                    </a:cubicBezTo>
                    <a:cubicBezTo>
                      <a:pt x="29764" y="8094"/>
                      <a:pt x="28793" y="8488"/>
                      <a:pt x="27949" y="8783"/>
                    </a:cubicBezTo>
                    <a:cubicBezTo>
                      <a:pt x="26740" y="9219"/>
                      <a:pt x="24897" y="9866"/>
                      <a:pt x="22885" y="10330"/>
                    </a:cubicBezTo>
                    <a:cubicBezTo>
                      <a:pt x="19397" y="10752"/>
                      <a:pt x="16190" y="12876"/>
                      <a:pt x="14277" y="16027"/>
                    </a:cubicBezTo>
                    <a:cubicBezTo>
                      <a:pt x="11647" y="20401"/>
                      <a:pt x="12477" y="25423"/>
                      <a:pt x="13771" y="30205"/>
                    </a:cubicBezTo>
                    <a:cubicBezTo>
                      <a:pt x="13841" y="30473"/>
                      <a:pt x="13911" y="30740"/>
                      <a:pt x="13982" y="31007"/>
                    </a:cubicBezTo>
                    <a:cubicBezTo>
                      <a:pt x="14193" y="31781"/>
                      <a:pt x="14390" y="32470"/>
                      <a:pt x="14558" y="33173"/>
                    </a:cubicBezTo>
                    <a:lnTo>
                      <a:pt x="14727" y="33933"/>
                    </a:lnTo>
                    <a:lnTo>
                      <a:pt x="14333" y="33272"/>
                    </a:lnTo>
                    <a:cubicBezTo>
                      <a:pt x="13222" y="31457"/>
                      <a:pt x="11661" y="29980"/>
                      <a:pt x="9790" y="28982"/>
                    </a:cubicBezTo>
                    <a:cubicBezTo>
                      <a:pt x="8423" y="28268"/>
                      <a:pt x="7034" y="27897"/>
                      <a:pt x="5724" y="27897"/>
                    </a:cubicBezTo>
                    <a:cubicBezTo>
                      <a:pt x="5511" y="27897"/>
                      <a:pt x="5300" y="27907"/>
                      <a:pt x="5092" y="27927"/>
                    </a:cubicBezTo>
                    <a:cubicBezTo>
                      <a:pt x="3348" y="28081"/>
                      <a:pt x="1815" y="28968"/>
                      <a:pt x="971" y="30290"/>
                    </a:cubicBezTo>
                    <a:cubicBezTo>
                      <a:pt x="0" y="31809"/>
                      <a:pt x="28" y="33905"/>
                      <a:pt x="1069" y="35396"/>
                    </a:cubicBezTo>
                    <a:cubicBezTo>
                      <a:pt x="1848" y="36523"/>
                      <a:pt x="3138" y="37215"/>
                      <a:pt x="4416" y="37215"/>
                    </a:cubicBezTo>
                    <a:cubicBezTo>
                      <a:pt x="4477" y="37215"/>
                      <a:pt x="4538" y="37213"/>
                      <a:pt x="4600" y="37210"/>
                    </a:cubicBezTo>
                    <a:cubicBezTo>
                      <a:pt x="6034" y="37126"/>
                      <a:pt x="7314" y="36099"/>
                      <a:pt x="7652" y="34777"/>
                    </a:cubicBezTo>
                    <a:cubicBezTo>
                      <a:pt x="7933" y="33623"/>
                      <a:pt x="7385" y="32273"/>
                      <a:pt x="6358" y="31668"/>
                    </a:cubicBezTo>
                    <a:lnTo>
                      <a:pt x="5809" y="31345"/>
                    </a:lnTo>
                    <a:lnTo>
                      <a:pt x="6428" y="31443"/>
                    </a:lnTo>
                    <a:cubicBezTo>
                      <a:pt x="7596" y="31612"/>
                      <a:pt x="8721" y="32273"/>
                      <a:pt x="9452" y="32765"/>
                    </a:cubicBezTo>
                    <a:cubicBezTo>
                      <a:pt x="12111" y="34481"/>
                      <a:pt x="13996" y="37041"/>
                      <a:pt x="14488" y="39587"/>
                    </a:cubicBezTo>
                    <a:lnTo>
                      <a:pt x="14488" y="39615"/>
                    </a:lnTo>
                    <a:lnTo>
                      <a:pt x="14488" y="39658"/>
                    </a:lnTo>
                    <a:cubicBezTo>
                      <a:pt x="14319" y="40108"/>
                      <a:pt x="14122" y="40544"/>
                      <a:pt x="13897" y="40952"/>
                    </a:cubicBezTo>
                    <a:lnTo>
                      <a:pt x="13714" y="41275"/>
                    </a:lnTo>
                    <a:lnTo>
                      <a:pt x="13672" y="40910"/>
                    </a:lnTo>
                    <a:cubicBezTo>
                      <a:pt x="13644" y="40741"/>
                      <a:pt x="13602" y="40586"/>
                      <a:pt x="13546" y="40459"/>
                    </a:cubicBezTo>
                    <a:cubicBezTo>
                      <a:pt x="13183" y="39578"/>
                      <a:pt x="12223" y="38983"/>
                      <a:pt x="11194" y="38983"/>
                    </a:cubicBezTo>
                    <a:cubicBezTo>
                      <a:pt x="11106" y="38983"/>
                      <a:pt x="11018" y="38988"/>
                      <a:pt x="10929" y="38997"/>
                    </a:cubicBezTo>
                    <a:cubicBezTo>
                      <a:pt x="9945" y="39109"/>
                      <a:pt x="9002" y="39742"/>
                      <a:pt x="8398" y="40699"/>
                    </a:cubicBezTo>
                    <a:cubicBezTo>
                      <a:pt x="7624" y="41950"/>
                      <a:pt x="7554" y="43610"/>
                      <a:pt x="8243" y="44932"/>
                    </a:cubicBezTo>
                    <a:cubicBezTo>
                      <a:pt x="8918" y="46241"/>
                      <a:pt x="10325" y="47155"/>
                      <a:pt x="11801" y="47239"/>
                    </a:cubicBezTo>
                    <a:cubicBezTo>
                      <a:pt x="11885" y="47244"/>
                      <a:pt x="11968" y="47247"/>
                      <a:pt x="12052" y="47247"/>
                    </a:cubicBezTo>
                    <a:cubicBezTo>
                      <a:pt x="13324" y="47247"/>
                      <a:pt x="14625" y="46649"/>
                      <a:pt x="15641" y="45593"/>
                    </a:cubicBezTo>
                    <a:cubicBezTo>
                      <a:pt x="16021" y="45200"/>
                      <a:pt x="16359" y="44735"/>
                      <a:pt x="16626" y="44243"/>
                    </a:cubicBezTo>
                    <a:cubicBezTo>
                      <a:pt x="17442" y="42710"/>
                      <a:pt x="17723" y="40769"/>
                      <a:pt x="17456" y="38476"/>
                    </a:cubicBezTo>
                    <a:cubicBezTo>
                      <a:pt x="17315" y="37224"/>
                      <a:pt x="17034" y="35986"/>
                      <a:pt x="16753" y="34777"/>
                    </a:cubicBezTo>
                    <a:cubicBezTo>
                      <a:pt x="16598" y="34116"/>
                      <a:pt x="16443" y="33412"/>
                      <a:pt x="16303" y="32723"/>
                    </a:cubicBezTo>
                    <a:cubicBezTo>
                      <a:pt x="15585" y="28982"/>
                      <a:pt x="15571" y="25184"/>
                      <a:pt x="16260" y="21428"/>
                    </a:cubicBezTo>
                    <a:cubicBezTo>
                      <a:pt x="17057" y="17129"/>
                      <a:pt x="19786" y="12883"/>
                      <a:pt x="24105" y="12883"/>
                    </a:cubicBezTo>
                    <a:cubicBezTo>
                      <a:pt x="24209" y="12883"/>
                      <a:pt x="24313" y="12885"/>
                      <a:pt x="24419" y="12890"/>
                    </a:cubicBezTo>
                    <a:cubicBezTo>
                      <a:pt x="27133" y="13031"/>
                      <a:pt x="29609" y="15014"/>
                      <a:pt x="30467" y="17729"/>
                    </a:cubicBezTo>
                    <a:cubicBezTo>
                      <a:pt x="30945" y="19248"/>
                      <a:pt x="30819" y="20711"/>
                      <a:pt x="30087" y="21963"/>
                    </a:cubicBezTo>
                    <a:lnTo>
                      <a:pt x="29918" y="22258"/>
                    </a:lnTo>
                    <a:lnTo>
                      <a:pt x="29862" y="21921"/>
                    </a:lnTo>
                    <a:cubicBezTo>
                      <a:pt x="29707" y="21077"/>
                      <a:pt x="29243" y="20261"/>
                      <a:pt x="28540" y="19628"/>
                    </a:cubicBezTo>
                    <a:cubicBezTo>
                      <a:pt x="27717" y="18902"/>
                      <a:pt x="26676" y="18498"/>
                      <a:pt x="25666" y="18498"/>
                    </a:cubicBezTo>
                    <a:cubicBezTo>
                      <a:pt x="25502" y="18498"/>
                      <a:pt x="25339" y="18509"/>
                      <a:pt x="25178" y="18531"/>
                    </a:cubicBezTo>
                    <a:cubicBezTo>
                      <a:pt x="24067" y="18671"/>
                      <a:pt x="22998" y="19318"/>
                      <a:pt x="22224" y="20303"/>
                    </a:cubicBezTo>
                    <a:cubicBezTo>
                      <a:pt x="21479" y="21245"/>
                      <a:pt x="21099" y="22399"/>
                      <a:pt x="21141" y="23538"/>
                    </a:cubicBezTo>
                    <a:cubicBezTo>
                      <a:pt x="21240" y="25817"/>
                      <a:pt x="22984" y="27969"/>
                      <a:pt x="25291" y="28658"/>
                    </a:cubicBezTo>
                    <a:cubicBezTo>
                      <a:pt x="25885" y="28839"/>
                      <a:pt x="26506" y="28928"/>
                      <a:pt x="27132" y="28928"/>
                    </a:cubicBezTo>
                    <a:cubicBezTo>
                      <a:pt x="28790" y="28928"/>
                      <a:pt x="30488" y="28310"/>
                      <a:pt x="31845" y="27167"/>
                    </a:cubicBezTo>
                    <a:cubicBezTo>
                      <a:pt x="32042" y="26998"/>
                      <a:pt x="32253" y="26815"/>
                      <a:pt x="32450" y="26604"/>
                    </a:cubicBezTo>
                    <a:cubicBezTo>
                      <a:pt x="33815" y="25198"/>
                      <a:pt x="34701" y="23243"/>
                      <a:pt x="34968" y="21133"/>
                    </a:cubicBezTo>
                    <a:cubicBezTo>
                      <a:pt x="34996" y="20908"/>
                      <a:pt x="35024" y="20655"/>
                      <a:pt x="35024" y="20387"/>
                    </a:cubicBezTo>
                    <a:lnTo>
                      <a:pt x="35038" y="20092"/>
                    </a:lnTo>
                    <a:lnTo>
                      <a:pt x="35235" y="20303"/>
                    </a:lnTo>
                    <a:cubicBezTo>
                      <a:pt x="36600" y="21808"/>
                      <a:pt x="37289" y="23060"/>
                      <a:pt x="37345" y="24101"/>
                    </a:cubicBezTo>
                    <a:cubicBezTo>
                      <a:pt x="37345" y="24157"/>
                      <a:pt x="37387" y="24213"/>
                      <a:pt x="37444" y="24227"/>
                    </a:cubicBezTo>
                    <a:cubicBezTo>
                      <a:pt x="37500" y="24227"/>
                      <a:pt x="37556" y="24199"/>
                      <a:pt x="37570" y="24143"/>
                    </a:cubicBezTo>
                    <a:cubicBezTo>
                      <a:pt x="38358" y="22005"/>
                      <a:pt x="37767" y="19543"/>
                      <a:pt x="37345" y="18277"/>
                    </a:cubicBezTo>
                    <a:lnTo>
                      <a:pt x="37261" y="18024"/>
                    </a:lnTo>
                    <a:lnTo>
                      <a:pt x="37261" y="18024"/>
                    </a:lnTo>
                    <a:lnTo>
                      <a:pt x="42789" y="20233"/>
                    </a:lnTo>
                    <a:cubicBezTo>
                      <a:pt x="42804" y="20243"/>
                      <a:pt x="42820" y="20247"/>
                      <a:pt x="42838" y="20247"/>
                    </a:cubicBezTo>
                    <a:cubicBezTo>
                      <a:pt x="42869" y="20247"/>
                      <a:pt x="42902" y="20232"/>
                      <a:pt x="42929" y="20204"/>
                    </a:cubicBezTo>
                    <a:cubicBezTo>
                      <a:pt x="42958" y="20162"/>
                      <a:pt x="42972" y="20106"/>
                      <a:pt x="42944" y="20064"/>
                    </a:cubicBezTo>
                    <a:cubicBezTo>
                      <a:pt x="42114" y="18770"/>
                      <a:pt x="41256" y="17433"/>
                      <a:pt x="40173" y="16294"/>
                    </a:cubicBezTo>
                    <a:cubicBezTo>
                      <a:pt x="39652" y="15732"/>
                      <a:pt x="38935" y="15014"/>
                      <a:pt x="38091" y="14437"/>
                    </a:cubicBezTo>
                    <a:lnTo>
                      <a:pt x="37627" y="14128"/>
                    </a:lnTo>
                    <a:lnTo>
                      <a:pt x="38175" y="14212"/>
                    </a:lnTo>
                    <a:cubicBezTo>
                      <a:pt x="39078" y="14358"/>
                      <a:pt x="39919" y="14428"/>
                      <a:pt x="40709" y="14428"/>
                    </a:cubicBezTo>
                    <a:cubicBezTo>
                      <a:pt x="41370" y="14428"/>
                      <a:pt x="41996" y="14379"/>
                      <a:pt x="42592" y="14283"/>
                    </a:cubicBezTo>
                    <a:cubicBezTo>
                      <a:pt x="44913" y="13903"/>
                      <a:pt x="46868" y="12721"/>
                      <a:pt x="47979" y="11062"/>
                    </a:cubicBezTo>
                    <a:cubicBezTo>
                      <a:pt x="49231" y="9163"/>
                      <a:pt x="49217" y="6603"/>
                      <a:pt x="47951" y="4971"/>
                    </a:cubicBezTo>
                    <a:cubicBezTo>
                      <a:pt x="47318" y="4169"/>
                      <a:pt x="46319" y="3607"/>
                      <a:pt x="45208" y="3466"/>
                    </a:cubicBezTo>
                    <a:lnTo>
                      <a:pt x="45222" y="3339"/>
                    </a:lnTo>
                    <a:lnTo>
                      <a:pt x="45180" y="3466"/>
                    </a:lnTo>
                    <a:lnTo>
                      <a:pt x="45096" y="3452"/>
                    </a:lnTo>
                    <a:cubicBezTo>
                      <a:pt x="45039" y="3438"/>
                      <a:pt x="44997" y="3438"/>
                      <a:pt x="44941" y="3438"/>
                    </a:cubicBezTo>
                    <a:cubicBezTo>
                      <a:pt x="44831" y="3429"/>
                      <a:pt x="44723" y="3425"/>
                      <a:pt x="44615" y="3425"/>
                    </a:cubicBezTo>
                    <a:cubicBezTo>
                      <a:pt x="43661" y="3425"/>
                      <a:pt x="42802" y="3758"/>
                      <a:pt x="42170" y="4352"/>
                    </a:cubicBezTo>
                    <a:cubicBezTo>
                      <a:pt x="41171" y="5337"/>
                      <a:pt x="40946" y="6926"/>
                      <a:pt x="41664" y="7925"/>
                    </a:cubicBezTo>
                    <a:cubicBezTo>
                      <a:pt x="42131" y="8553"/>
                      <a:pt x="42916" y="8927"/>
                      <a:pt x="43752" y="8927"/>
                    </a:cubicBezTo>
                    <a:cubicBezTo>
                      <a:pt x="43797" y="8927"/>
                      <a:pt x="43841" y="8926"/>
                      <a:pt x="43886" y="8924"/>
                    </a:cubicBezTo>
                    <a:cubicBezTo>
                      <a:pt x="44519" y="8895"/>
                      <a:pt x="45138" y="8656"/>
                      <a:pt x="45700" y="8234"/>
                    </a:cubicBezTo>
                    <a:lnTo>
                      <a:pt x="45968" y="8037"/>
                    </a:lnTo>
                    <a:lnTo>
                      <a:pt x="45968" y="8037"/>
                    </a:lnTo>
                    <a:lnTo>
                      <a:pt x="45897" y="8361"/>
                    </a:lnTo>
                    <a:cubicBezTo>
                      <a:pt x="45841" y="8628"/>
                      <a:pt x="45743" y="8867"/>
                      <a:pt x="45630" y="9092"/>
                    </a:cubicBezTo>
                    <a:cubicBezTo>
                      <a:pt x="45250" y="9796"/>
                      <a:pt x="44603" y="10429"/>
                      <a:pt x="43689" y="10963"/>
                    </a:cubicBezTo>
                    <a:cubicBezTo>
                      <a:pt x="42118" y="11878"/>
                      <a:pt x="40237" y="12331"/>
                      <a:pt x="37991" y="12331"/>
                    </a:cubicBezTo>
                    <a:cubicBezTo>
                      <a:pt x="36819" y="12331"/>
                      <a:pt x="35546" y="12208"/>
                      <a:pt x="34166" y="11962"/>
                    </a:cubicBezTo>
                    <a:cubicBezTo>
                      <a:pt x="33449" y="11835"/>
                      <a:pt x="32718" y="11681"/>
                      <a:pt x="31958" y="11540"/>
                    </a:cubicBezTo>
                    <a:lnTo>
                      <a:pt x="30931" y="11343"/>
                    </a:lnTo>
                    <a:lnTo>
                      <a:pt x="31972" y="11301"/>
                    </a:lnTo>
                    <a:cubicBezTo>
                      <a:pt x="33027" y="11259"/>
                      <a:pt x="33941" y="11062"/>
                      <a:pt x="34827" y="10668"/>
                    </a:cubicBezTo>
                    <a:cubicBezTo>
                      <a:pt x="35460" y="10401"/>
                      <a:pt x="36037" y="9993"/>
                      <a:pt x="36529" y="9500"/>
                    </a:cubicBezTo>
                    <a:cubicBezTo>
                      <a:pt x="37289" y="8699"/>
                      <a:pt x="37809" y="7686"/>
                      <a:pt x="37964" y="6631"/>
                    </a:cubicBezTo>
                    <a:cubicBezTo>
                      <a:pt x="37978" y="6575"/>
                      <a:pt x="37950" y="6518"/>
                      <a:pt x="37894" y="6504"/>
                    </a:cubicBezTo>
                    <a:cubicBezTo>
                      <a:pt x="37879" y="6494"/>
                      <a:pt x="37860" y="6490"/>
                      <a:pt x="37842" y="6490"/>
                    </a:cubicBezTo>
                    <a:cubicBezTo>
                      <a:pt x="37807" y="6490"/>
                      <a:pt x="37771" y="6505"/>
                      <a:pt x="37753" y="6532"/>
                    </a:cubicBezTo>
                    <a:cubicBezTo>
                      <a:pt x="37008" y="7489"/>
                      <a:pt x="36023" y="8248"/>
                      <a:pt x="34912" y="8741"/>
                    </a:cubicBezTo>
                    <a:lnTo>
                      <a:pt x="34349" y="8980"/>
                    </a:lnTo>
                    <a:lnTo>
                      <a:pt x="34349" y="8980"/>
                    </a:lnTo>
                    <a:lnTo>
                      <a:pt x="34785" y="8530"/>
                    </a:lnTo>
                    <a:cubicBezTo>
                      <a:pt x="36079" y="7193"/>
                      <a:pt x="36783" y="5309"/>
                      <a:pt x="36670" y="3494"/>
                    </a:cubicBezTo>
                    <a:cubicBezTo>
                      <a:pt x="36670" y="3438"/>
                      <a:pt x="36628" y="3382"/>
                      <a:pt x="36572" y="3382"/>
                    </a:cubicBezTo>
                    <a:cubicBezTo>
                      <a:pt x="36562" y="3380"/>
                      <a:pt x="36554" y="3379"/>
                      <a:pt x="36545" y="3379"/>
                    </a:cubicBezTo>
                    <a:cubicBezTo>
                      <a:pt x="36490" y="3379"/>
                      <a:pt x="36455" y="3417"/>
                      <a:pt x="36431" y="3466"/>
                    </a:cubicBezTo>
                    <a:cubicBezTo>
                      <a:pt x="36079" y="4662"/>
                      <a:pt x="35179" y="5773"/>
                      <a:pt x="33913" y="6589"/>
                    </a:cubicBezTo>
                    <a:lnTo>
                      <a:pt x="33477" y="6870"/>
                    </a:lnTo>
                    <a:lnTo>
                      <a:pt x="33744" y="6434"/>
                    </a:lnTo>
                    <a:cubicBezTo>
                      <a:pt x="34223" y="5618"/>
                      <a:pt x="34462" y="4676"/>
                      <a:pt x="34405" y="3775"/>
                    </a:cubicBezTo>
                    <a:cubicBezTo>
                      <a:pt x="34307" y="2439"/>
                      <a:pt x="33562" y="1187"/>
                      <a:pt x="32464" y="526"/>
                    </a:cubicBezTo>
                    <a:cubicBezTo>
                      <a:pt x="31879" y="176"/>
                      <a:pt x="31202" y="0"/>
                      <a:pt x="30533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7" name="Google Shape;1857;p9"/>
              <p:cNvSpPr/>
              <p:nvPr/>
            </p:nvSpPr>
            <p:spPr>
              <a:xfrm>
                <a:off x="1290950" y="1068950"/>
                <a:ext cx="1237475" cy="1187375"/>
              </a:xfrm>
              <a:custGeom>
                <a:avLst/>
                <a:gdLst/>
                <a:ahLst/>
                <a:cxnLst/>
                <a:rect l="l" t="t" r="r" b="b"/>
                <a:pathLst>
                  <a:path w="49499" h="47495" extrusionOk="0">
                    <a:moveTo>
                      <a:pt x="30674" y="486"/>
                    </a:moveTo>
                    <a:cubicBezTo>
                      <a:pt x="31277" y="486"/>
                      <a:pt x="31886" y="644"/>
                      <a:pt x="32408" y="959"/>
                    </a:cubicBezTo>
                    <a:cubicBezTo>
                      <a:pt x="33421" y="1564"/>
                      <a:pt x="34096" y="2703"/>
                      <a:pt x="34181" y="3927"/>
                    </a:cubicBezTo>
                    <a:cubicBezTo>
                      <a:pt x="34251" y="5094"/>
                      <a:pt x="33787" y="6318"/>
                      <a:pt x="32943" y="7204"/>
                    </a:cubicBezTo>
                    <a:cubicBezTo>
                      <a:pt x="32929" y="7204"/>
                      <a:pt x="32929" y="7204"/>
                      <a:pt x="32929" y="7218"/>
                    </a:cubicBezTo>
                    <a:cubicBezTo>
                      <a:pt x="32845" y="7302"/>
                      <a:pt x="32830" y="7429"/>
                      <a:pt x="32901" y="7527"/>
                    </a:cubicBezTo>
                    <a:cubicBezTo>
                      <a:pt x="32950" y="7596"/>
                      <a:pt x="33027" y="7631"/>
                      <a:pt x="33107" y="7631"/>
                    </a:cubicBezTo>
                    <a:cubicBezTo>
                      <a:pt x="33141" y="7631"/>
                      <a:pt x="33176" y="7625"/>
                      <a:pt x="33210" y="7612"/>
                    </a:cubicBezTo>
                    <a:cubicBezTo>
                      <a:pt x="34054" y="7218"/>
                      <a:pt x="34800" y="6698"/>
                      <a:pt x="35390" y="6121"/>
                    </a:cubicBezTo>
                    <a:lnTo>
                      <a:pt x="35390" y="6121"/>
                    </a:lnTo>
                    <a:cubicBezTo>
                      <a:pt x="34912" y="6782"/>
                      <a:pt x="34321" y="7387"/>
                      <a:pt x="33646" y="7851"/>
                    </a:cubicBezTo>
                    <a:cubicBezTo>
                      <a:pt x="33534" y="7935"/>
                      <a:pt x="33506" y="8076"/>
                      <a:pt x="33590" y="8189"/>
                    </a:cubicBezTo>
                    <a:cubicBezTo>
                      <a:pt x="33635" y="8260"/>
                      <a:pt x="33713" y="8297"/>
                      <a:pt x="33793" y="8297"/>
                    </a:cubicBezTo>
                    <a:cubicBezTo>
                      <a:pt x="33839" y="8297"/>
                      <a:pt x="33886" y="8285"/>
                      <a:pt x="33928" y="8259"/>
                    </a:cubicBezTo>
                    <a:cubicBezTo>
                      <a:pt x="34336" y="7964"/>
                      <a:pt x="34715" y="7640"/>
                      <a:pt x="35067" y="7274"/>
                    </a:cubicBezTo>
                    <a:cubicBezTo>
                      <a:pt x="35503" y="6838"/>
                      <a:pt x="35869" y="6346"/>
                      <a:pt x="36178" y="5811"/>
                    </a:cubicBezTo>
                    <a:lnTo>
                      <a:pt x="36178" y="5811"/>
                    </a:lnTo>
                    <a:cubicBezTo>
                      <a:pt x="35770" y="7176"/>
                      <a:pt x="34898" y="8400"/>
                      <a:pt x="33717" y="9201"/>
                    </a:cubicBezTo>
                    <a:cubicBezTo>
                      <a:pt x="33618" y="9272"/>
                      <a:pt x="33590" y="9398"/>
                      <a:pt x="33632" y="9497"/>
                    </a:cubicBezTo>
                    <a:cubicBezTo>
                      <a:pt x="33667" y="9590"/>
                      <a:pt x="33760" y="9645"/>
                      <a:pt x="33855" y="9645"/>
                    </a:cubicBezTo>
                    <a:cubicBezTo>
                      <a:pt x="33874" y="9645"/>
                      <a:pt x="33894" y="9642"/>
                      <a:pt x="33914" y="9637"/>
                    </a:cubicBezTo>
                    <a:cubicBezTo>
                      <a:pt x="34800" y="9426"/>
                      <a:pt x="35644" y="9047"/>
                      <a:pt x="36403" y="8526"/>
                    </a:cubicBezTo>
                    <a:lnTo>
                      <a:pt x="36403" y="8526"/>
                    </a:lnTo>
                    <a:cubicBezTo>
                      <a:pt x="35995" y="8906"/>
                      <a:pt x="35517" y="9215"/>
                      <a:pt x="35025" y="9455"/>
                    </a:cubicBezTo>
                    <a:cubicBezTo>
                      <a:pt x="34898" y="9511"/>
                      <a:pt x="34842" y="9651"/>
                      <a:pt x="34898" y="9778"/>
                    </a:cubicBezTo>
                    <a:cubicBezTo>
                      <a:pt x="34939" y="9860"/>
                      <a:pt x="35033" y="9913"/>
                      <a:pt x="35125" y="9913"/>
                    </a:cubicBezTo>
                    <a:cubicBezTo>
                      <a:pt x="35158" y="9913"/>
                      <a:pt x="35192" y="9906"/>
                      <a:pt x="35222" y="9891"/>
                    </a:cubicBezTo>
                    <a:cubicBezTo>
                      <a:pt x="35869" y="9595"/>
                      <a:pt x="36445" y="9187"/>
                      <a:pt x="36952" y="8681"/>
                    </a:cubicBezTo>
                    <a:lnTo>
                      <a:pt x="36952" y="8681"/>
                    </a:lnTo>
                    <a:cubicBezTo>
                      <a:pt x="36431" y="9455"/>
                      <a:pt x="35686" y="10087"/>
                      <a:pt x="34828" y="10453"/>
                    </a:cubicBezTo>
                    <a:cubicBezTo>
                      <a:pt x="33779" y="10902"/>
                      <a:pt x="32768" y="11064"/>
                      <a:pt x="31690" y="11064"/>
                    </a:cubicBezTo>
                    <a:cubicBezTo>
                      <a:pt x="30672" y="11064"/>
                      <a:pt x="29595" y="10919"/>
                      <a:pt x="28372" y="10735"/>
                    </a:cubicBezTo>
                    <a:cubicBezTo>
                      <a:pt x="29877" y="10622"/>
                      <a:pt x="31339" y="10116"/>
                      <a:pt x="32591" y="9286"/>
                    </a:cubicBezTo>
                    <a:cubicBezTo>
                      <a:pt x="32605" y="9272"/>
                      <a:pt x="32619" y="9258"/>
                      <a:pt x="32634" y="9244"/>
                    </a:cubicBezTo>
                    <a:cubicBezTo>
                      <a:pt x="32704" y="9173"/>
                      <a:pt x="32718" y="9047"/>
                      <a:pt x="32662" y="8948"/>
                    </a:cubicBezTo>
                    <a:cubicBezTo>
                      <a:pt x="32608" y="8877"/>
                      <a:pt x="32527" y="8839"/>
                      <a:pt x="32445" y="8839"/>
                    </a:cubicBezTo>
                    <a:cubicBezTo>
                      <a:pt x="32398" y="8839"/>
                      <a:pt x="32351" y="8852"/>
                      <a:pt x="32310" y="8878"/>
                    </a:cubicBezTo>
                    <a:cubicBezTo>
                      <a:pt x="31157" y="9651"/>
                      <a:pt x="29792" y="10130"/>
                      <a:pt x="28400" y="10242"/>
                    </a:cubicBezTo>
                    <a:cubicBezTo>
                      <a:pt x="29356" y="9905"/>
                      <a:pt x="30256" y="9412"/>
                      <a:pt x="31058" y="8793"/>
                    </a:cubicBezTo>
                    <a:cubicBezTo>
                      <a:pt x="31354" y="8554"/>
                      <a:pt x="31621" y="8315"/>
                      <a:pt x="31860" y="8076"/>
                    </a:cubicBezTo>
                    <a:cubicBezTo>
                      <a:pt x="32240" y="7682"/>
                      <a:pt x="32535" y="7274"/>
                      <a:pt x="32760" y="6852"/>
                    </a:cubicBezTo>
                    <a:cubicBezTo>
                      <a:pt x="33210" y="5994"/>
                      <a:pt x="33337" y="5080"/>
                      <a:pt x="33140" y="4250"/>
                    </a:cubicBezTo>
                    <a:cubicBezTo>
                      <a:pt x="32830" y="2956"/>
                      <a:pt x="31635" y="1887"/>
                      <a:pt x="30130" y="1535"/>
                    </a:cubicBezTo>
                    <a:cubicBezTo>
                      <a:pt x="30105" y="1528"/>
                      <a:pt x="30080" y="1524"/>
                      <a:pt x="30057" y="1524"/>
                    </a:cubicBezTo>
                    <a:cubicBezTo>
                      <a:pt x="29947" y="1524"/>
                      <a:pt x="29858" y="1600"/>
                      <a:pt x="29834" y="1704"/>
                    </a:cubicBezTo>
                    <a:cubicBezTo>
                      <a:pt x="29806" y="1845"/>
                      <a:pt x="29877" y="1971"/>
                      <a:pt x="30017" y="2000"/>
                    </a:cubicBezTo>
                    <a:cubicBezTo>
                      <a:pt x="31354" y="2323"/>
                      <a:pt x="32394" y="3251"/>
                      <a:pt x="32662" y="4363"/>
                    </a:cubicBezTo>
                    <a:cubicBezTo>
                      <a:pt x="32830" y="5080"/>
                      <a:pt x="32718" y="5882"/>
                      <a:pt x="32324" y="6613"/>
                    </a:cubicBezTo>
                    <a:cubicBezTo>
                      <a:pt x="31986" y="7260"/>
                      <a:pt x="31480" y="7837"/>
                      <a:pt x="30749" y="8414"/>
                    </a:cubicBezTo>
                    <a:cubicBezTo>
                      <a:pt x="29215" y="9609"/>
                      <a:pt x="27331" y="10270"/>
                      <a:pt x="25390" y="10298"/>
                    </a:cubicBezTo>
                    <a:lnTo>
                      <a:pt x="25361" y="10298"/>
                    </a:lnTo>
                    <a:cubicBezTo>
                      <a:pt x="25319" y="10298"/>
                      <a:pt x="25277" y="10284"/>
                      <a:pt x="25221" y="10284"/>
                    </a:cubicBezTo>
                    <a:lnTo>
                      <a:pt x="25122" y="10284"/>
                    </a:lnTo>
                    <a:cubicBezTo>
                      <a:pt x="26304" y="9933"/>
                      <a:pt x="27373" y="9567"/>
                      <a:pt x="28217" y="9258"/>
                    </a:cubicBezTo>
                    <a:cubicBezTo>
                      <a:pt x="29089" y="8934"/>
                      <a:pt x="30102" y="8540"/>
                      <a:pt x="30889" y="7795"/>
                    </a:cubicBezTo>
                    <a:cubicBezTo>
                      <a:pt x="30932" y="7753"/>
                      <a:pt x="30974" y="7710"/>
                      <a:pt x="31016" y="7668"/>
                    </a:cubicBezTo>
                    <a:cubicBezTo>
                      <a:pt x="31790" y="6866"/>
                      <a:pt x="32127" y="5826"/>
                      <a:pt x="31902" y="4911"/>
                    </a:cubicBezTo>
                    <a:cubicBezTo>
                      <a:pt x="31902" y="4897"/>
                      <a:pt x="31902" y="4897"/>
                      <a:pt x="31902" y="4897"/>
                    </a:cubicBezTo>
                    <a:cubicBezTo>
                      <a:pt x="31761" y="4306"/>
                      <a:pt x="31354" y="3786"/>
                      <a:pt x="30791" y="3491"/>
                    </a:cubicBezTo>
                    <a:cubicBezTo>
                      <a:pt x="30504" y="3339"/>
                      <a:pt x="30202" y="3263"/>
                      <a:pt x="29906" y="3263"/>
                    </a:cubicBezTo>
                    <a:cubicBezTo>
                      <a:pt x="29708" y="3263"/>
                      <a:pt x="29514" y="3296"/>
                      <a:pt x="29328" y="3364"/>
                    </a:cubicBezTo>
                    <a:cubicBezTo>
                      <a:pt x="29201" y="3406"/>
                      <a:pt x="29145" y="3547"/>
                      <a:pt x="29187" y="3673"/>
                    </a:cubicBezTo>
                    <a:cubicBezTo>
                      <a:pt x="29233" y="3775"/>
                      <a:pt x="29332" y="3840"/>
                      <a:pt x="29435" y="3840"/>
                    </a:cubicBezTo>
                    <a:cubicBezTo>
                      <a:pt x="29460" y="3840"/>
                      <a:pt x="29486" y="3836"/>
                      <a:pt x="29511" y="3828"/>
                    </a:cubicBezTo>
                    <a:cubicBezTo>
                      <a:pt x="29641" y="3777"/>
                      <a:pt x="29780" y="3751"/>
                      <a:pt x="29923" y="3751"/>
                    </a:cubicBezTo>
                    <a:cubicBezTo>
                      <a:pt x="30135" y="3751"/>
                      <a:pt x="30355" y="3809"/>
                      <a:pt x="30566" y="3927"/>
                    </a:cubicBezTo>
                    <a:cubicBezTo>
                      <a:pt x="30805" y="4053"/>
                      <a:pt x="31030" y="4250"/>
                      <a:pt x="31185" y="4475"/>
                    </a:cubicBezTo>
                    <a:cubicBezTo>
                      <a:pt x="30821" y="4649"/>
                      <a:pt x="30438" y="4740"/>
                      <a:pt x="30076" y="4740"/>
                    </a:cubicBezTo>
                    <a:cubicBezTo>
                      <a:pt x="29821" y="4740"/>
                      <a:pt x="29577" y="4695"/>
                      <a:pt x="29356" y="4602"/>
                    </a:cubicBezTo>
                    <a:cubicBezTo>
                      <a:pt x="28709" y="4335"/>
                      <a:pt x="28273" y="3645"/>
                      <a:pt x="28372" y="3026"/>
                    </a:cubicBezTo>
                    <a:cubicBezTo>
                      <a:pt x="28400" y="2900"/>
                      <a:pt x="28315" y="2773"/>
                      <a:pt x="28175" y="2745"/>
                    </a:cubicBezTo>
                    <a:cubicBezTo>
                      <a:pt x="28165" y="2744"/>
                      <a:pt x="28156" y="2744"/>
                      <a:pt x="28147" y="2744"/>
                    </a:cubicBezTo>
                    <a:cubicBezTo>
                      <a:pt x="28030" y="2744"/>
                      <a:pt x="27919" y="2826"/>
                      <a:pt x="27893" y="2956"/>
                    </a:cubicBezTo>
                    <a:cubicBezTo>
                      <a:pt x="27753" y="3800"/>
                      <a:pt x="28301" y="4700"/>
                      <a:pt x="29173" y="5052"/>
                    </a:cubicBezTo>
                    <a:cubicBezTo>
                      <a:pt x="29460" y="5171"/>
                      <a:pt x="29771" y="5230"/>
                      <a:pt x="30091" y="5230"/>
                    </a:cubicBezTo>
                    <a:cubicBezTo>
                      <a:pt x="30525" y="5230"/>
                      <a:pt x="30975" y="5122"/>
                      <a:pt x="31396" y="4911"/>
                    </a:cubicBezTo>
                    <a:cubicBezTo>
                      <a:pt x="31410" y="4925"/>
                      <a:pt x="31410" y="4939"/>
                      <a:pt x="31410" y="4953"/>
                    </a:cubicBezTo>
                    <a:cubicBezTo>
                      <a:pt x="31207" y="5739"/>
                      <a:pt x="30625" y="6094"/>
                      <a:pt x="30130" y="6094"/>
                    </a:cubicBezTo>
                    <a:cubicBezTo>
                      <a:pt x="30111" y="6094"/>
                      <a:pt x="30092" y="6094"/>
                      <a:pt x="30074" y="6093"/>
                    </a:cubicBezTo>
                    <a:cubicBezTo>
                      <a:pt x="28934" y="6051"/>
                      <a:pt x="27865" y="5108"/>
                      <a:pt x="27654" y="3955"/>
                    </a:cubicBezTo>
                    <a:cubicBezTo>
                      <a:pt x="27429" y="2815"/>
                      <a:pt x="28006" y="1549"/>
                      <a:pt x="29033" y="931"/>
                    </a:cubicBezTo>
                    <a:cubicBezTo>
                      <a:pt x="29516" y="633"/>
                      <a:pt x="30092" y="486"/>
                      <a:pt x="30674" y="486"/>
                    </a:cubicBezTo>
                    <a:close/>
                    <a:moveTo>
                      <a:pt x="46629" y="4363"/>
                    </a:moveTo>
                    <a:cubicBezTo>
                      <a:pt x="47093" y="4602"/>
                      <a:pt x="47487" y="4925"/>
                      <a:pt x="47797" y="5319"/>
                    </a:cubicBezTo>
                    <a:cubicBezTo>
                      <a:pt x="48978" y="6824"/>
                      <a:pt x="48978" y="9215"/>
                      <a:pt x="47811" y="10988"/>
                    </a:cubicBezTo>
                    <a:cubicBezTo>
                      <a:pt x="46770" y="12563"/>
                      <a:pt x="44899" y="13674"/>
                      <a:pt x="42677" y="14040"/>
                    </a:cubicBezTo>
                    <a:cubicBezTo>
                      <a:pt x="42522" y="14068"/>
                      <a:pt x="42353" y="14096"/>
                      <a:pt x="42184" y="14110"/>
                    </a:cubicBezTo>
                    <a:cubicBezTo>
                      <a:pt x="43774" y="13745"/>
                      <a:pt x="45152" y="13041"/>
                      <a:pt x="46179" y="12029"/>
                    </a:cubicBezTo>
                    <a:cubicBezTo>
                      <a:pt x="46221" y="12000"/>
                      <a:pt x="46263" y="11958"/>
                      <a:pt x="46292" y="11916"/>
                    </a:cubicBezTo>
                    <a:cubicBezTo>
                      <a:pt x="47445" y="10720"/>
                      <a:pt x="48092" y="9117"/>
                      <a:pt x="48022" y="7584"/>
                    </a:cubicBezTo>
                    <a:cubicBezTo>
                      <a:pt x="47965" y="6374"/>
                      <a:pt x="47445" y="5207"/>
                      <a:pt x="46629" y="4363"/>
                    </a:cubicBezTo>
                    <a:close/>
                    <a:moveTo>
                      <a:pt x="44760" y="3916"/>
                    </a:moveTo>
                    <a:cubicBezTo>
                      <a:pt x="44857" y="3916"/>
                      <a:pt x="44955" y="3920"/>
                      <a:pt x="45054" y="3927"/>
                    </a:cubicBezTo>
                    <a:cubicBezTo>
                      <a:pt x="45124" y="3927"/>
                      <a:pt x="45194" y="3941"/>
                      <a:pt x="45265" y="3941"/>
                    </a:cubicBezTo>
                    <a:cubicBezTo>
                      <a:pt x="46545" y="4602"/>
                      <a:pt x="47459" y="6065"/>
                      <a:pt x="47529" y="7598"/>
                    </a:cubicBezTo>
                    <a:cubicBezTo>
                      <a:pt x="47600" y="9047"/>
                      <a:pt x="46967" y="10580"/>
                      <a:pt x="45841" y="11691"/>
                    </a:cubicBezTo>
                    <a:cubicBezTo>
                      <a:pt x="44815" y="12690"/>
                      <a:pt x="43408" y="13393"/>
                      <a:pt x="41762" y="13702"/>
                    </a:cubicBezTo>
                    <a:cubicBezTo>
                      <a:pt x="41080" y="13836"/>
                      <a:pt x="40356" y="13903"/>
                      <a:pt x="39579" y="13903"/>
                    </a:cubicBezTo>
                    <a:cubicBezTo>
                      <a:pt x="38801" y="13903"/>
                      <a:pt x="37972" y="13836"/>
                      <a:pt x="37078" y="13702"/>
                    </a:cubicBezTo>
                    <a:cubicBezTo>
                      <a:pt x="37050" y="13702"/>
                      <a:pt x="37022" y="13702"/>
                      <a:pt x="36980" y="13716"/>
                    </a:cubicBezTo>
                    <a:cubicBezTo>
                      <a:pt x="36825" y="13674"/>
                      <a:pt x="36656" y="13646"/>
                      <a:pt x="36488" y="13604"/>
                    </a:cubicBezTo>
                    <a:cubicBezTo>
                      <a:pt x="36469" y="13600"/>
                      <a:pt x="36450" y="13598"/>
                      <a:pt x="36431" y="13598"/>
                    </a:cubicBezTo>
                    <a:cubicBezTo>
                      <a:pt x="36322" y="13598"/>
                      <a:pt x="36216" y="13665"/>
                      <a:pt x="36192" y="13773"/>
                    </a:cubicBezTo>
                    <a:cubicBezTo>
                      <a:pt x="36164" y="13913"/>
                      <a:pt x="36234" y="14040"/>
                      <a:pt x="36361" y="14068"/>
                    </a:cubicBezTo>
                    <a:cubicBezTo>
                      <a:pt x="36670" y="14153"/>
                      <a:pt x="36966" y="14279"/>
                      <a:pt x="37247" y="14420"/>
                    </a:cubicBezTo>
                    <a:cubicBezTo>
                      <a:pt x="37135" y="14413"/>
                      <a:pt x="37022" y="14409"/>
                      <a:pt x="36910" y="14409"/>
                    </a:cubicBezTo>
                    <a:cubicBezTo>
                      <a:pt x="36797" y="14409"/>
                      <a:pt x="36685" y="14413"/>
                      <a:pt x="36572" y="14420"/>
                    </a:cubicBezTo>
                    <a:cubicBezTo>
                      <a:pt x="36417" y="14434"/>
                      <a:pt x="36417" y="14659"/>
                      <a:pt x="36572" y="14659"/>
                    </a:cubicBezTo>
                    <a:cubicBezTo>
                      <a:pt x="36867" y="14659"/>
                      <a:pt x="37163" y="14659"/>
                      <a:pt x="37458" y="14687"/>
                    </a:cubicBezTo>
                    <a:cubicBezTo>
                      <a:pt x="37571" y="14701"/>
                      <a:pt x="37683" y="14715"/>
                      <a:pt x="37810" y="14729"/>
                    </a:cubicBezTo>
                    <a:cubicBezTo>
                      <a:pt x="37908" y="14800"/>
                      <a:pt x="38021" y="14856"/>
                      <a:pt x="38119" y="14940"/>
                    </a:cubicBezTo>
                    <a:cubicBezTo>
                      <a:pt x="38077" y="14926"/>
                      <a:pt x="38035" y="14912"/>
                      <a:pt x="37993" y="14912"/>
                    </a:cubicBezTo>
                    <a:cubicBezTo>
                      <a:pt x="37829" y="14893"/>
                      <a:pt x="37666" y="14882"/>
                      <a:pt x="37503" y="14882"/>
                    </a:cubicBezTo>
                    <a:cubicBezTo>
                      <a:pt x="37315" y="14882"/>
                      <a:pt x="37126" y="14896"/>
                      <a:pt x="36938" y="14926"/>
                    </a:cubicBezTo>
                    <a:cubicBezTo>
                      <a:pt x="36815" y="14940"/>
                      <a:pt x="36851" y="15152"/>
                      <a:pt x="36969" y="15152"/>
                    </a:cubicBezTo>
                    <a:cubicBezTo>
                      <a:pt x="36972" y="15152"/>
                      <a:pt x="36976" y="15152"/>
                      <a:pt x="36980" y="15151"/>
                    </a:cubicBezTo>
                    <a:cubicBezTo>
                      <a:pt x="37056" y="15148"/>
                      <a:pt x="37133" y="15146"/>
                      <a:pt x="37209" y="15146"/>
                    </a:cubicBezTo>
                    <a:cubicBezTo>
                      <a:pt x="37456" y="15146"/>
                      <a:pt x="37703" y="15164"/>
                      <a:pt x="37950" y="15207"/>
                    </a:cubicBezTo>
                    <a:cubicBezTo>
                      <a:pt x="38105" y="15236"/>
                      <a:pt x="38274" y="15278"/>
                      <a:pt x="38429" y="15320"/>
                    </a:cubicBezTo>
                    <a:cubicBezTo>
                      <a:pt x="38555" y="15362"/>
                      <a:pt x="38668" y="15418"/>
                      <a:pt x="38794" y="15461"/>
                    </a:cubicBezTo>
                    <a:cubicBezTo>
                      <a:pt x="38921" y="15559"/>
                      <a:pt x="39048" y="15672"/>
                      <a:pt x="39160" y="15784"/>
                    </a:cubicBezTo>
                    <a:cubicBezTo>
                      <a:pt x="38806" y="15670"/>
                      <a:pt x="38428" y="15613"/>
                      <a:pt x="38039" y="15613"/>
                    </a:cubicBezTo>
                    <a:cubicBezTo>
                      <a:pt x="37995" y="15613"/>
                      <a:pt x="37952" y="15614"/>
                      <a:pt x="37908" y="15615"/>
                    </a:cubicBezTo>
                    <a:cubicBezTo>
                      <a:pt x="37782" y="15615"/>
                      <a:pt x="37782" y="15826"/>
                      <a:pt x="37922" y="15826"/>
                    </a:cubicBezTo>
                    <a:cubicBezTo>
                      <a:pt x="38541" y="15840"/>
                      <a:pt x="39160" y="16009"/>
                      <a:pt x="39709" y="16305"/>
                    </a:cubicBezTo>
                    <a:cubicBezTo>
                      <a:pt x="39793" y="16389"/>
                      <a:pt x="39877" y="16487"/>
                      <a:pt x="39962" y="16558"/>
                    </a:cubicBezTo>
                    <a:lnTo>
                      <a:pt x="39948" y="16558"/>
                    </a:lnTo>
                    <a:cubicBezTo>
                      <a:pt x="39652" y="16445"/>
                      <a:pt x="39343" y="16361"/>
                      <a:pt x="39034" y="16319"/>
                    </a:cubicBezTo>
                    <a:cubicBezTo>
                      <a:pt x="39024" y="16317"/>
                      <a:pt x="39015" y="16316"/>
                      <a:pt x="39007" y="16316"/>
                    </a:cubicBezTo>
                    <a:cubicBezTo>
                      <a:pt x="38859" y="16316"/>
                      <a:pt x="38817" y="16531"/>
                      <a:pt x="38963" y="16558"/>
                    </a:cubicBezTo>
                    <a:cubicBezTo>
                      <a:pt x="39273" y="16628"/>
                      <a:pt x="39568" y="16713"/>
                      <a:pt x="39849" y="16825"/>
                    </a:cubicBezTo>
                    <a:cubicBezTo>
                      <a:pt x="39990" y="16881"/>
                      <a:pt x="40131" y="16938"/>
                      <a:pt x="40271" y="17008"/>
                    </a:cubicBezTo>
                    <a:cubicBezTo>
                      <a:pt x="40328" y="17036"/>
                      <a:pt x="40398" y="17078"/>
                      <a:pt x="40454" y="17106"/>
                    </a:cubicBezTo>
                    <a:cubicBezTo>
                      <a:pt x="40932" y="17669"/>
                      <a:pt x="41368" y="18274"/>
                      <a:pt x="41790" y="18879"/>
                    </a:cubicBezTo>
                    <a:cubicBezTo>
                      <a:pt x="40215" y="17528"/>
                      <a:pt x="38485" y="16347"/>
                      <a:pt x="36642" y="15376"/>
                    </a:cubicBezTo>
                    <a:cubicBezTo>
                      <a:pt x="36605" y="15360"/>
                      <a:pt x="36567" y="15352"/>
                      <a:pt x="36530" y="15352"/>
                    </a:cubicBezTo>
                    <a:cubicBezTo>
                      <a:pt x="36440" y="15352"/>
                      <a:pt x="36355" y="15399"/>
                      <a:pt x="36305" y="15489"/>
                    </a:cubicBezTo>
                    <a:cubicBezTo>
                      <a:pt x="36248" y="15601"/>
                      <a:pt x="36291" y="15756"/>
                      <a:pt x="36417" y="15812"/>
                    </a:cubicBezTo>
                    <a:cubicBezTo>
                      <a:pt x="38344" y="16825"/>
                      <a:pt x="40131" y="18063"/>
                      <a:pt x="41748" y="19498"/>
                    </a:cubicBezTo>
                    <a:lnTo>
                      <a:pt x="40426" y="18963"/>
                    </a:lnTo>
                    <a:cubicBezTo>
                      <a:pt x="40398" y="18935"/>
                      <a:pt x="40356" y="18921"/>
                      <a:pt x="40342" y="18907"/>
                    </a:cubicBezTo>
                    <a:cubicBezTo>
                      <a:pt x="40187" y="18794"/>
                      <a:pt x="40032" y="18682"/>
                      <a:pt x="39877" y="18555"/>
                    </a:cubicBezTo>
                    <a:cubicBezTo>
                      <a:pt x="39582" y="18330"/>
                      <a:pt x="39315" y="18077"/>
                      <a:pt x="39062" y="17810"/>
                    </a:cubicBezTo>
                    <a:cubicBezTo>
                      <a:pt x="39037" y="17782"/>
                      <a:pt x="39011" y="17770"/>
                      <a:pt x="38987" y="17770"/>
                    </a:cubicBezTo>
                    <a:cubicBezTo>
                      <a:pt x="38913" y="17770"/>
                      <a:pt x="38858" y="17876"/>
                      <a:pt x="38921" y="17950"/>
                    </a:cubicBezTo>
                    <a:cubicBezTo>
                      <a:pt x="39104" y="18175"/>
                      <a:pt x="39301" y="18386"/>
                      <a:pt x="39498" y="18597"/>
                    </a:cubicBezTo>
                    <a:lnTo>
                      <a:pt x="38893" y="18358"/>
                    </a:lnTo>
                    <a:cubicBezTo>
                      <a:pt x="38794" y="18232"/>
                      <a:pt x="38696" y="18119"/>
                      <a:pt x="38597" y="17993"/>
                    </a:cubicBezTo>
                    <a:cubicBezTo>
                      <a:pt x="38386" y="17725"/>
                      <a:pt x="38204" y="17444"/>
                      <a:pt x="38049" y="17135"/>
                    </a:cubicBezTo>
                    <a:cubicBezTo>
                      <a:pt x="38027" y="17092"/>
                      <a:pt x="37993" y="17074"/>
                      <a:pt x="37957" y="17074"/>
                    </a:cubicBezTo>
                    <a:cubicBezTo>
                      <a:pt x="37876" y="17074"/>
                      <a:pt x="37789" y="17168"/>
                      <a:pt x="37838" y="17275"/>
                    </a:cubicBezTo>
                    <a:cubicBezTo>
                      <a:pt x="37965" y="17571"/>
                      <a:pt x="38133" y="17852"/>
                      <a:pt x="38330" y="18119"/>
                    </a:cubicBezTo>
                    <a:lnTo>
                      <a:pt x="37289" y="17711"/>
                    </a:lnTo>
                    <a:cubicBezTo>
                      <a:pt x="37252" y="17695"/>
                      <a:pt x="37216" y="17687"/>
                      <a:pt x="37180" y="17687"/>
                    </a:cubicBezTo>
                    <a:cubicBezTo>
                      <a:pt x="37121" y="17687"/>
                      <a:pt x="37066" y="17709"/>
                      <a:pt x="37022" y="17753"/>
                    </a:cubicBezTo>
                    <a:cubicBezTo>
                      <a:pt x="37022" y="17753"/>
                      <a:pt x="37022" y="17753"/>
                      <a:pt x="37022" y="17767"/>
                    </a:cubicBezTo>
                    <a:cubicBezTo>
                      <a:pt x="36952" y="17824"/>
                      <a:pt x="36924" y="17922"/>
                      <a:pt x="36966" y="18021"/>
                    </a:cubicBezTo>
                    <a:cubicBezTo>
                      <a:pt x="37233" y="18724"/>
                      <a:pt x="37683" y="20145"/>
                      <a:pt x="37725" y="21706"/>
                    </a:cubicBezTo>
                    <a:cubicBezTo>
                      <a:pt x="37486" y="20764"/>
                      <a:pt x="37064" y="19849"/>
                      <a:pt x="36502" y="19062"/>
                    </a:cubicBezTo>
                    <a:cubicBezTo>
                      <a:pt x="36452" y="19003"/>
                      <a:pt x="36377" y="18969"/>
                      <a:pt x="36303" y="18969"/>
                    </a:cubicBezTo>
                    <a:cubicBezTo>
                      <a:pt x="36253" y="18969"/>
                      <a:pt x="36204" y="18985"/>
                      <a:pt x="36164" y="19019"/>
                    </a:cubicBezTo>
                    <a:cubicBezTo>
                      <a:pt x="36052" y="19090"/>
                      <a:pt x="36023" y="19244"/>
                      <a:pt x="36108" y="19357"/>
                    </a:cubicBezTo>
                    <a:cubicBezTo>
                      <a:pt x="36797" y="20327"/>
                      <a:pt x="37261" y="21481"/>
                      <a:pt x="37416" y="22676"/>
                    </a:cubicBezTo>
                    <a:cubicBezTo>
                      <a:pt x="36910" y="21593"/>
                      <a:pt x="36023" y="20567"/>
                      <a:pt x="35292" y="19793"/>
                    </a:cubicBezTo>
                    <a:cubicBezTo>
                      <a:pt x="35194" y="17796"/>
                      <a:pt x="34392" y="15855"/>
                      <a:pt x="32957" y="14209"/>
                    </a:cubicBezTo>
                    <a:cubicBezTo>
                      <a:pt x="32493" y="13674"/>
                      <a:pt x="31958" y="13182"/>
                      <a:pt x="31382" y="12732"/>
                    </a:cubicBezTo>
                    <a:lnTo>
                      <a:pt x="31382" y="12732"/>
                    </a:lnTo>
                    <a:cubicBezTo>
                      <a:pt x="32155" y="13055"/>
                      <a:pt x="32943" y="13337"/>
                      <a:pt x="33745" y="13548"/>
                    </a:cubicBezTo>
                    <a:cubicBezTo>
                      <a:pt x="33770" y="13554"/>
                      <a:pt x="33793" y="13558"/>
                      <a:pt x="33816" y="13558"/>
                    </a:cubicBezTo>
                    <a:cubicBezTo>
                      <a:pt x="34070" y="13558"/>
                      <a:pt x="34142" y="13147"/>
                      <a:pt x="33857" y="13069"/>
                    </a:cubicBezTo>
                    <a:cubicBezTo>
                      <a:pt x="32634" y="12746"/>
                      <a:pt x="31452" y="12282"/>
                      <a:pt x="30327" y="11691"/>
                    </a:cubicBezTo>
                    <a:lnTo>
                      <a:pt x="30327" y="11691"/>
                    </a:lnTo>
                    <a:cubicBezTo>
                      <a:pt x="30791" y="11775"/>
                      <a:pt x="31255" y="11874"/>
                      <a:pt x="31705" y="11958"/>
                    </a:cubicBezTo>
                    <a:cubicBezTo>
                      <a:pt x="32591" y="12127"/>
                      <a:pt x="33435" y="12296"/>
                      <a:pt x="34237" y="12436"/>
                    </a:cubicBezTo>
                    <a:cubicBezTo>
                      <a:pt x="35644" y="12692"/>
                      <a:pt x="36944" y="12820"/>
                      <a:pt x="38145" y="12820"/>
                    </a:cubicBezTo>
                    <a:cubicBezTo>
                      <a:pt x="40448" y="12820"/>
                      <a:pt x="42385" y="12348"/>
                      <a:pt x="44013" y="11396"/>
                    </a:cubicBezTo>
                    <a:cubicBezTo>
                      <a:pt x="44561" y="11072"/>
                      <a:pt x="45026" y="10720"/>
                      <a:pt x="45391" y="10341"/>
                    </a:cubicBezTo>
                    <a:cubicBezTo>
                      <a:pt x="45687" y="10045"/>
                      <a:pt x="45912" y="9722"/>
                      <a:pt x="46095" y="9398"/>
                    </a:cubicBezTo>
                    <a:cubicBezTo>
                      <a:pt x="46601" y="8428"/>
                      <a:pt x="46615" y="7316"/>
                      <a:pt x="46123" y="6487"/>
                    </a:cubicBezTo>
                    <a:cubicBezTo>
                      <a:pt x="46076" y="6412"/>
                      <a:pt x="45991" y="6368"/>
                      <a:pt x="45907" y="6368"/>
                    </a:cubicBezTo>
                    <a:cubicBezTo>
                      <a:pt x="45865" y="6368"/>
                      <a:pt x="45823" y="6379"/>
                      <a:pt x="45785" y="6402"/>
                    </a:cubicBezTo>
                    <a:cubicBezTo>
                      <a:pt x="45673" y="6473"/>
                      <a:pt x="45630" y="6627"/>
                      <a:pt x="45701" y="6740"/>
                    </a:cubicBezTo>
                    <a:cubicBezTo>
                      <a:pt x="45884" y="7035"/>
                      <a:pt x="45968" y="7387"/>
                      <a:pt x="45982" y="7767"/>
                    </a:cubicBezTo>
                    <a:cubicBezTo>
                      <a:pt x="45926" y="7823"/>
                      <a:pt x="45870" y="7865"/>
                      <a:pt x="45813" y="7921"/>
                    </a:cubicBezTo>
                    <a:lnTo>
                      <a:pt x="45560" y="7921"/>
                    </a:lnTo>
                    <a:cubicBezTo>
                      <a:pt x="45434" y="7921"/>
                      <a:pt x="45321" y="7893"/>
                      <a:pt x="45208" y="7837"/>
                    </a:cubicBezTo>
                    <a:cubicBezTo>
                      <a:pt x="44969" y="7738"/>
                      <a:pt x="44758" y="7584"/>
                      <a:pt x="44576" y="7387"/>
                    </a:cubicBezTo>
                    <a:cubicBezTo>
                      <a:pt x="44554" y="7366"/>
                      <a:pt x="44526" y="7355"/>
                      <a:pt x="44498" y="7355"/>
                    </a:cubicBezTo>
                    <a:cubicBezTo>
                      <a:pt x="44470" y="7355"/>
                      <a:pt x="44442" y="7366"/>
                      <a:pt x="44421" y="7387"/>
                    </a:cubicBezTo>
                    <a:cubicBezTo>
                      <a:pt x="44379" y="7429"/>
                      <a:pt x="44393" y="7499"/>
                      <a:pt x="44421" y="7542"/>
                    </a:cubicBezTo>
                    <a:cubicBezTo>
                      <a:pt x="44604" y="7767"/>
                      <a:pt x="44843" y="7949"/>
                      <a:pt x="45110" y="8062"/>
                    </a:cubicBezTo>
                    <a:cubicBezTo>
                      <a:pt x="45223" y="8118"/>
                      <a:pt x="45335" y="8146"/>
                      <a:pt x="45448" y="8189"/>
                    </a:cubicBezTo>
                    <a:cubicBezTo>
                      <a:pt x="45335" y="8259"/>
                      <a:pt x="45223" y="8329"/>
                      <a:pt x="45110" y="8386"/>
                    </a:cubicBezTo>
                    <a:cubicBezTo>
                      <a:pt x="45026" y="8357"/>
                      <a:pt x="44955" y="8315"/>
                      <a:pt x="44885" y="8273"/>
                    </a:cubicBezTo>
                    <a:cubicBezTo>
                      <a:pt x="44730" y="8189"/>
                      <a:pt x="44590" y="8090"/>
                      <a:pt x="44463" y="7978"/>
                    </a:cubicBezTo>
                    <a:cubicBezTo>
                      <a:pt x="44210" y="7710"/>
                      <a:pt x="43985" y="7429"/>
                      <a:pt x="43886" y="7063"/>
                    </a:cubicBezTo>
                    <a:cubicBezTo>
                      <a:pt x="43875" y="7024"/>
                      <a:pt x="43846" y="7007"/>
                      <a:pt x="43816" y="7007"/>
                    </a:cubicBezTo>
                    <a:cubicBezTo>
                      <a:pt x="43771" y="7007"/>
                      <a:pt x="43723" y="7046"/>
                      <a:pt x="43732" y="7106"/>
                    </a:cubicBezTo>
                    <a:cubicBezTo>
                      <a:pt x="43802" y="7513"/>
                      <a:pt x="43971" y="7907"/>
                      <a:pt x="44252" y="8203"/>
                    </a:cubicBezTo>
                    <a:cubicBezTo>
                      <a:pt x="44379" y="8329"/>
                      <a:pt x="44533" y="8456"/>
                      <a:pt x="44688" y="8554"/>
                    </a:cubicBezTo>
                    <a:cubicBezTo>
                      <a:pt x="44604" y="8582"/>
                      <a:pt x="44505" y="8611"/>
                      <a:pt x="44407" y="8625"/>
                    </a:cubicBezTo>
                    <a:cubicBezTo>
                      <a:pt x="44336" y="8596"/>
                      <a:pt x="44266" y="8582"/>
                      <a:pt x="44210" y="8540"/>
                    </a:cubicBezTo>
                    <a:cubicBezTo>
                      <a:pt x="44097" y="8484"/>
                      <a:pt x="43985" y="8414"/>
                      <a:pt x="43886" y="8329"/>
                    </a:cubicBezTo>
                    <a:cubicBezTo>
                      <a:pt x="43703" y="8175"/>
                      <a:pt x="43549" y="7992"/>
                      <a:pt x="43422" y="7781"/>
                    </a:cubicBezTo>
                    <a:cubicBezTo>
                      <a:pt x="43197" y="7387"/>
                      <a:pt x="43113" y="6923"/>
                      <a:pt x="43197" y="6473"/>
                    </a:cubicBezTo>
                    <a:cubicBezTo>
                      <a:pt x="43205" y="6391"/>
                      <a:pt x="43138" y="6338"/>
                      <a:pt x="43074" y="6338"/>
                    </a:cubicBezTo>
                    <a:cubicBezTo>
                      <a:pt x="43028" y="6338"/>
                      <a:pt x="42984" y="6365"/>
                      <a:pt x="42972" y="6430"/>
                    </a:cubicBezTo>
                    <a:cubicBezTo>
                      <a:pt x="42874" y="6923"/>
                      <a:pt x="42944" y="7443"/>
                      <a:pt x="43183" y="7907"/>
                    </a:cubicBezTo>
                    <a:cubicBezTo>
                      <a:pt x="43310" y="8160"/>
                      <a:pt x="43492" y="8386"/>
                      <a:pt x="43717" y="8568"/>
                    </a:cubicBezTo>
                    <a:cubicBezTo>
                      <a:pt x="43760" y="8611"/>
                      <a:pt x="43816" y="8639"/>
                      <a:pt x="43872" y="8681"/>
                    </a:cubicBezTo>
                    <a:cubicBezTo>
                      <a:pt x="43760" y="8681"/>
                      <a:pt x="43647" y="8667"/>
                      <a:pt x="43535" y="8653"/>
                    </a:cubicBezTo>
                    <a:cubicBezTo>
                      <a:pt x="43450" y="8582"/>
                      <a:pt x="43352" y="8526"/>
                      <a:pt x="43267" y="8456"/>
                    </a:cubicBezTo>
                    <a:cubicBezTo>
                      <a:pt x="43155" y="8357"/>
                      <a:pt x="43042" y="8245"/>
                      <a:pt x="42944" y="8118"/>
                    </a:cubicBezTo>
                    <a:cubicBezTo>
                      <a:pt x="42761" y="7879"/>
                      <a:pt x="42620" y="7598"/>
                      <a:pt x="42564" y="7302"/>
                    </a:cubicBezTo>
                    <a:cubicBezTo>
                      <a:pt x="42423" y="6712"/>
                      <a:pt x="42564" y="6051"/>
                      <a:pt x="42930" y="5572"/>
                    </a:cubicBezTo>
                    <a:cubicBezTo>
                      <a:pt x="42972" y="5499"/>
                      <a:pt x="42920" y="5410"/>
                      <a:pt x="42856" y="5410"/>
                    </a:cubicBezTo>
                    <a:cubicBezTo>
                      <a:pt x="42834" y="5410"/>
                      <a:pt x="42811" y="5421"/>
                      <a:pt x="42789" y="5446"/>
                    </a:cubicBezTo>
                    <a:cubicBezTo>
                      <a:pt x="42339" y="5966"/>
                      <a:pt x="42142" y="6655"/>
                      <a:pt x="42269" y="7345"/>
                    </a:cubicBezTo>
                    <a:cubicBezTo>
                      <a:pt x="42339" y="7696"/>
                      <a:pt x="42494" y="8020"/>
                      <a:pt x="42719" y="8301"/>
                    </a:cubicBezTo>
                    <a:cubicBezTo>
                      <a:pt x="42747" y="8343"/>
                      <a:pt x="42789" y="8386"/>
                      <a:pt x="42831" y="8428"/>
                    </a:cubicBezTo>
                    <a:cubicBezTo>
                      <a:pt x="42536" y="8273"/>
                      <a:pt x="42283" y="8076"/>
                      <a:pt x="42100" y="7837"/>
                    </a:cubicBezTo>
                    <a:cubicBezTo>
                      <a:pt x="41411" y="6866"/>
                      <a:pt x="41790" y="5488"/>
                      <a:pt x="42564" y="4742"/>
                    </a:cubicBezTo>
                    <a:cubicBezTo>
                      <a:pt x="43121" y="4198"/>
                      <a:pt x="43894" y="3916"/>
                      <a:pt x="44760" y="3916"/>
                    </a:cubicBezTo>
                    <a:close/>
                    <a:moveTo>
                      <a:pt x="5891" y="28385"/>
                    </a:moveTo>
                    <a:cubicBezTo>
                      <a:pt x="7130" y="28385"/>
                      <a:pt x="8462" y="28742"/>
                      <a:pt x="9762" y="29428"/>
                    </a:cubicBezTo>
                    <a:cubicBezTo>
                      <a:pt x="11844" y="30539"/>
                      <a:pt x="13546" y="32284"/>
                      <a:pt x="14601" y="34393"/>
                    </a:cubicBezTo>
                    <a:cubicBezTo>
                      <a:pt x="14320" y="33943"/>
                      <a:pt x="13954" y="33521"/>
                      <a:pt x="13602" y="33113"/>
                    </a:cubicBezTo>
                    <a:cubicBezTo>
                      <a:pt x="13194" y="32635"/>
                      <a:pt x="12744" y="32171"/>
                      <a:pt x="12294" y="31721"/>
                    </a:cubicBezTo>
                    <a:cubicBezTo>
                      <a:pt x="10859" y="30342"/>
                      <a:pt x="9115" y="29161"/>
                      <a:pt x="7104" y="28795"/>
                    </a:cubicBezTo>
                    <a:cubicBezTo>
                      <a:pt x="6720" y="28726"/>
                      <a:pt x="6334" y="28691"/>
                      <a:pt x="5951" y="28691"/>
                    </a:cubicBezTo>
                    <a:cubicBezTo>
                      <a:pt x="4619" y="28691"/>
                      <a:pt x="3323" y="29119"/>
                      <a:pt x="2307" y="30047"/>
                    </a:cubicBezTo>
                    <a:cubicBezTo>
                      <a:pt x="2240" y="30103"/>
                      <a:pt x="2297" y="30176"/>
                      <a:pt x="2366" y="30176"/>
                    </a:cubicBezTo>
                    <a:cubicBezTo>
                      <a:pt x="2384" y="30176"/>
                      <a:pt x="2402" y="30171"/>
                      <a:pt x="2420" y="30160"/>
                    </a:cubicBezTo>
                    <a:cubicBezTo>
                      <a:pt x="3179" y="29555"/>
                      <a:pt x="4178" y="29203"/>
                      <a:pt x="5135" y="29076"/>
                    </a:cubicBezTo>
                    <a:cubicBezTo>
                      <a:pt x="5390" y="29043"/>
                      <a:pt x="5644" y="29027"/>
                      <a:pt x="5897" y="29027"/>
                    </a:cubicBezTo>
                    <a:cubicBezTo>
                      <a:pt x="7445" y="29027"/>
                      <a:pt x="8945" y="29629"/>
                      <a:pt x="10226" y="30511"/>
                    </a:cubicBezTo>
                    <a:cubicBezTo>
                      <a:pt x="11056" y="31074"/>
                      <a:pt x="11802" y="31735"/>
                      <a:pt x="12491" y="32466"/>
                    </a:cubicBezTo>
                    <a:cubicBezTo>
                      <a:pt x="12857" y="32832"/>
                      <a:pt x="13208" y="33212"/>
                      <a:pt x="13560" y="33606"/>
                    </a:cubicBezTo>
                    <a:cubicBezTo>
                      <a:pt x="13898" y="33985"/>
                      <a:pt x="14235" y="34407"/>
                      <a:pt x="14643" y="34703"/>
                    </a:cubicBezTo>
                    <a:cubicBezTo>
                      <a:pt x="14659" y="34718"/>
                      <a:pt x="14674" y="34724"/>
                      <a:pt x="14688" y="34724"/>
                    </a:cubicBezTo>
                    <a:cubicBezTo>
                      <a:pt x="14713" y="34724"/>
                      <a:pt x="14733" y="34707"/>
                      <a:pt x="14742" y="34689"/>
                    </a:cubicBezTo>
                    <a:cubicBezTo>
                      <a:pt x="14756" y="34731"/>
                      <a:pt x="14784" y="34759"/>
                      <a:pt x="14798" y="34801"/>
                    </a:cubicBezTo>
                    <a:cubicBezTo>
                      <a:pt x="14798" y="34815"/>
                      <a:pt x="14798" y="34815"/>
                      <a:pt x="14798" y="34829"/>
                    </a:cubicBezTo>
                    <a:cubicBezTo>
                      <a:pt x="14840" y="34886"/>
                      <a:pt x="14868" y="34956"/>
                      <a:pt x="14910" y="35026"/>
                    </a:cubicBezTo>
                    <a:cubicBezTo>
                      <a:pt x="14910" y="35054"/>
                      <a:pt x="14924" y="35083"/>
                      <a:pt x="14924" y="35125"/>
                    </a:cubicBezTo>
                    <a:cubicBezTo>
                      <a:pt x="14221" y="34337"/>
                      <a:pt x="13504" y="33564"/>
                      <a:pt x="12688" y="32888"/>
                    </a:cubicBezTo>
                    <a:cubicBezTo>
                      <a:pt x="11774" y="32143"/>
                      <a:pt x="10803" y="31454"/>
                      <a:pt x="9776" y="30863"/>
                    </a:cubicBezTo>
                    <a:cubicBezTo>
                      <a:pt x="8584" y="30165"/>
                      <a:pt x="7204" y="29567"/>
                      <a:pt x="5826" y="29567"/>
                    </a:cubicBezTo>
                    <a:cubicBezTo>
                      <a:pt x="5205" y="29567"/>
                      <a:pt x="4584" y="29688"/>
                      <a:pt x="3981" y="29977"/>
                    </a:cubicBezTo>
                    <a:cubicBezTo>
                      <a:pt x="3871" y="30026"/>
                      <a:pt x="3942" y="30170"/>
                      <a:pt x="4045" y="30170"/>
                    </a:cubicBezTo>
                    <a:cubicBezTo>
                      <a:pt x="4061" y="30170"/>
                      <a:pt x="4077" y="30167"/>
                      <a:pt x="4094" y="30160"/>
                    </a:cubicBezTo>
                    <a:cubicBezTo>
                      <a:pt x="4617" y="29922"/>
                      <a:pt x="5150" y="29822"/>
                      <a:pt x="5683" y="29822"/>
                    </a:cubicBezTo>
                    <a:cubicBezTo>
                      <a:pt x="7168" y="29822"/>
                      <a:pt x="8646" y="30603"/>
                      <a:pt x="9889" y="31369"/>
                    </a:cubicBezTo>
                    <a:cubicBezTo>
                      <a:pt x="10859" y="31974"/>
                      <a:pt x="11774" y="32635"/>
                      <a:pt x="12646" y="33353"/>
                    </a:cubicBezTo>
                    <a:cubicBezTo>
                      <a:pt x="13462" y="34014"/>
                      <a:pt x="14249" y="34689"/>
                      <a:pt x="14967" y="35434"/>
                    </a:cubicBezTo>
                    <a:cubicBezTo>
                      <a:pt x="14995" y="35659"/>
                      <a:pt x="15023" y="35884"/>
                      <a:pt x="15037" y="36109"/>
                    </a:cubicBezTo>
                    <a:cubicBezTo>
                      <a:pt x="15051" y="36278"/>
                      <a:pt x="15051" y="36447"/>
                      <a:pt x="15051" y="36616"/>
                    </a:cubicBezTo>
                    <a:cubicBezTo>
                      <a:pt x="14643" y="35969"/>
                      <a:pt x="14123" y="35364"/>
                      <a:pt x="13630" y="34801"/>
                    </a:cubicBezTo>
                    <a:cubicBezTo>
                      <a:pt x="12927" y="34028"/>
                      <a:pt x="12168" y="33324"/>
                      <a:pt x="11338" y="32705"/>
                    </a:cubicBezTo>
                    <a:cubicBezTo>
                      <a:pt x="9706" y="31482"/>
                      <a:pt x="7835" y="30539"/>
                      <a:pt x="5838" y="30103"/>
                    </a:cubicBezTo>
                    <a:cubicBezTo>
                      <a:pt x="5833" y="30102"/>
                      <a:pt x="5828" y="30102"/>
                      <a:pt x="5824" y="30102"/>
                    </a:cubicBezTo>
                    <a:cubicBezTo>
                      <a:pt x="5752" y="30102"/>
                      <a:pt x="5744" y="30203"/>
                      <a:pt x="5810" y="30230"/>
                    </a:cubicBezTo>
                    <a:cubicBezTo>
                      <a:pt x="7751" y="30849"/>
                      <a:pt x="9579" y="31749"/>
                      <a:pt x="11197" y="33001"/>
                    </a:cubicBezTo>
                    <a:cubicBezTo>
                      <a:pt x="11985" y="33592"/>
                      <a:pt x="12716" y="34267"/>
                      <a:pt x="13377" y="34998"/>
                    </a:cubicBezTo>
                    <a:cubicBezTo>
                      <a:pt x="14010" y="35687"/>
                      <a:pt x="14517" y="36447"/>
                      <a:pt x="15037" y="37221"/>
                    </a:cubicBezTo>
                    <a:cubicBezTo>
                      <a:pt x="15009" y="37755"/>
                      <a:pt x="14910" y="38304"/>
                      <a:pt x="14784" y="38824"/>
                    </a:cubicBezTo>
                    <a:cubicBezTo>
                      <a:pt x="14066" y="36461"/>
                      <a:pt x="12252" y="34182"/>
                      <a:pt x="9804" y="32579"/>
                    </a:cubicBezTo>
                    <a:cubicBezTo>
                      <a:pt x="8770" y="31913"/>
                      <a:pt x="7385" y="31143"/>
                      <a:pt x="5975" y="31143"/>
                    </a:cubicBezTo>
                    <a:cubicBezTo>
                      <a:pt x="5449" y="31143"/>
                      <a:pt x="4919" y="31250"/>
                      <a:pt x="4403" y="31510"/>
                    </a:cubicBezTo>
                    <a:cubicBezTo>
                      <a:pt x="4206" y="31594"/>
                      <a:pt x="4009" y="31693"/>
                      <a:pt x="3826" y="31805"/>
                    </a:cubicBezTo>
                    <a:cubicBezTo>
                      <a:pt x="3193" y="32227"/>
                      <a:pt x="2800" y="32860"/>
                      <a:pt x="2729" y="33549"/>
                    </a:cubicBezTo>
                    <a:cubicBezTo>
                      <a:pt x="2729" y="33676"/>
                      <a:pt x="2828" y="33803"/>
                      <a:pt x="2954" y="33803"/>
                    </a:cubicBezTo>
                    <a:cubicBezTo>
                      <a:pt x="2963" y="33804"/>
                      <a:pt x="2972" y="33804"/>
                      <a:pt x="2981" y="33804"/>
                    </a:cubicBezTo>
                    <a:cubicBezTo>
                      <a:pt x="3109" y="33804"/>
                      <a:pt x="3208" y="33710"/>
                      <a:pt x="3222" y="33592"/>
                    </a:cubicBezTo>
                    <a:cubicBezTo>
                      <a:pt x="3278" y="33057"/>
                      <a:pt x="3587" y="32551"/>
                      <a:pt x="4094" y="32213"/>
                    </a:cubicBezTo>
                    <a:cubicBezTo>
                      <a:pt x="4475" y="31959"/>
                      <a:pt x="4911" y="31827"/>
                      <a:pt x="5330" y="31827"/>
                    </a:cubicBezTo>
                    <a:cubicBezTo>
                      <a:pt x="5514" y="31827"/>
                      <a:pt x="5695" y="31852"/>
                      <a:pt x="5866" y="31904"/>
                    </a:cubicBezTo>
                    <a:cubicBezTo>
                      <a:pt x="6133" y="31988"/>
                      <a:pt x="6372" y="32129"/>
                      <a:pt x="6583" y="32298"/>
                    </a:cubicBezTo>
                    <a:cubicBezTo>
                      <a:pt x="6555" y="32424"/>
                      <a:pt x="6569" y="32565"/>
                      <a:pt x="6541" y="32691"/>
                    </a:cubicBezTo>
                    <a:cubicBezTo>
                      <a:pt x="6513" y="32832"/>
                      <a:pt x="6457" y="32973"/>
                      <a:pt x="6386" y="33099"/>
                    </a:cubicBezTo>
                    <a:cubicBezTo>
                      <a:pt x="6316" y="33226"/>
                      <a:pt x="6232" y="33353"/>
                      <a:pt x="6119" y="33465"/>
                    </a:cubicBezTo>
                    <a:cubicBezTo>
                      <a:pt x="6077" y="33521"/>
                      <a:pt x="6021" y="33564"/>
                      <a:pt x="5964" y="33620"/>
                    </a:cubicBezTo>
                    <a:cubicBezTo>
                      <a:pt x="5908" y="33676"/>
                      <a:pt x="5866" y="33732"/>
                      <a:pt x="5810" y="33789"/>
                    </a:cubicBezTo>
                    <a:cubicBezTo>
                      <a:pt x="5753" y="33831"/>
                      <a:pt x="5810" y="33887"/>
                      <a:pt x="5866" y="33887"/>
                    </a:cubicBezTo>
                    <a:cubicBezTo>
                      <a:pt x="5950" y="33859"/>
                      <a:pt x="6035" y="33845"/>
                      <a:pt x="6119" y="33817"/>
                    </a:cubicBezTo>
                    <a:cubicBezTo>
                      <a:pt x="6190" y="33774"/>
                      <a:pt x="6274" y="33718"/>
                      <a:pt x="6344" y="33662"/>
                    </a:cubicBezTo>
                    <a:cubicBezTo>
                      <a:pt x="6471" y="33549"/>
                      <a:pt x="6583" y="33423"/>
                      <a:pt x="6682" y="33282"/>
                    </a:cubicBezTo>
                    <a:cubicBezTo>
                      <a:pt x="6794" y="33127"/>
                      <a:pt x="6865" y="32973"/>
                      <a:pt x="6921" y="32790"/>
                    </a:cubicBezTo>
                    <a:cubicBezTo>
                      <a:pt x="6935" y="32762"/>
                      <a:pt x="6949" y="32720"/>
                      <a:pt x="6949" y="32677"/>
                    </a:cubicBezTo>
                    <a:cubicBezTo>
                      <a:pt x="7062" y="32818"/>
                      <a:pt x="7146" y="32959"/>
                      <a:pt x="7216" y="33113"/>
                    </a:cubicBezTo>
                    <a:cubicBezTo>
                      <a:pt x="7174" y="33198"/>
                      <a:pt x="7146" y="33296"/>
                      <a:pt x="7118" y="33381"/>
                    </a:cubicBezTo>
                    <a:cubicBezTo>
                      <a:pt x="7062" y="33507"/>
                      <a:pt x="6991" y="33620"/>
                      <a:pt x="6921" y="33732"/>
                    </a:cubicBezTo>
                    <a:cubicBezTo>
                      <a:pt x="6780" y="33957"/>
                      <a:pt x="6597" y="34154"/>
                      <a:pt x="6386" y="34309"/>
                    </a:cubicBezTo>
                    <a:cubicBezTo>
                      <a:pt x="6201" y="34455"/>
                      <a:pt x="5977" y="34563"/>
                      <a:pt x="5728" y="34563"/>
                    </a:cubicBezTo>
                    <a:cubicBezTo>
                      <a:pt x="5713" y="34563"/>
                      <a:pt x="5698" y="34563"/>
                      <a:pt x="5683" y="34562"/>
                    </a:cubicBezTo>
                    <a:cubicBezTo>
                      <a:pt x="5444" y="34562"/>
                      <a:pt x="5191" y="34562"/>
                      <a:pt x="4952" y="34520"/>
                    </a:cubicBezTo>
                    <a:cubicBezTo>
                      <a:pt x="4943" y="34518"/>
                      <a:pt x="4934" y="34517"/>
                      <a:pt x="4926" y="34517"/>
                    </a:cubicBezTo>
                    <a:cubicBezTo>
                      <a:pt x="4820" y="34517"/>
                      <a:pt x="4792" y="34678"/>
                      <a:pt x="4910" y="34717"/>
                    </a:cubicBezTo>
                    <a:cubicBezTo>
                      <a:pt x="5065" y="34766"/>
                      <a:pt x="5225" y="34796"/>
                      <a:pt x="5384" y="34796"/>
                    </a:cubicBezTo>
                    <a:cubicBezTo>
                      <a:pt x="5499" y="34796"/>
                      <a:pt x="5613" y="34780"/>
                      <a:pt x="5725" y="34745"/>
                    </a:cubicBezTo>
                    <a:cubicBezTo>
                      <a:pt x="5993" y="34661"/>
                      <a:pt x="6260" y="34618"/>
                      <a:pt x="6499" y="34506"/>
                    </a:cubicBezTo>
                    <a:cubicBezTo>
                      <a:pt x="6794" y="34379"/>
                      <a:pt x="7048" y="34196"/>
                      <a:pt x="7244" y="33943"/>
                    </a:cubicBezTo>
                    <a:cubicBezTo>
                      <a:pt x="7315" y="33845"/>
                      <a:pt x="7371" y="33760"/>
                      <a:pt x="7427" y="33662"/>
                    </a:cubicBezTo>
                    <a:cubicBezTo>
                      <a:pt x="7470" y="33831"/>
                      <a:pt x="7498" y="34000"/>
                      <a:pt x="7498" y="34182"/>
                    </a:cubicBezTo>
                    <a:cubicBezTo>
                      <a:pt x="7484" y="34239"/>
                      <a:pt x="7470" y="34281"/>
                      <a:pt x="7455" y="34323"/>
                    </a:cubicBezTo>
                    <a:cubicBezTo>
                      <a:pt x="7371" y="34506"/>
                      <a:pt x="7244" y="34647"/>
                      <a:pt x="7090" y="34773"/>
                    </a:cubicBezTo>
                    <a:cubicBezTo>
                      <a:pt x="6808" y="34998"/>
                      <a:pt x="6457" y="35139"/>
                      <a:pt x="6105" y="35209"/>
                    </a:cubicBezTo>
                    <a:cubicBezTo>
                      <a:pt x="5931" y="35243"/>
                      <a:pt x="5753" y="35260"/>
                      <a:pt x="5575" y="35260"/>
                    </a:cubicBezTo>
                    <a:cubicBezTo>
                      <a:pt x="5380" y="35260"/>
                      <a:pt x="5185" y="35239"/>
                      <a:pt x="4994" y="35195"/>
                    </a:cubicBezTo>
                    <a:cubicBezTo>
                      <a:pt x="4825" y="35167"/>
                      <a:pt x="4656" y="35111"/>
                      <a:pt x="4488" y="35054"/>
                    </a:cubicBezTo>
                    <a:cubicBezTo>
                      <a:pt x="4291" y="34998"/>
                      <a:pt x="4122" y="34956"/>
                      <a:pt x="3939" y="34844"/>
                    </a:cubicBezTo>
                    <a:cubicBezTo>
                      <a:pt x="3934" y="34838"/>
                      <a:pt x="3928" y="34836"/>
                      <a:pt x="3922" y="34836"/>
                    </a:cubicBezTo>
                    <a:cubicBezTo>
                      <a:pt x="3897" y="34836"/>
                      <a:pt x="3874" y="34877"/>
                      <a:pt x="3897" y="34900"/>
                    </a:cubicBezTo>
                    <a:cubicBezTo>
                      <a:pt x="4051" y="35040"/>
                      <a:pt x="4206" y="35195"/>
                      <a:pt x="4389" y="35308"/>
                    </a:cubicBezTo>
                    <a:cubicBezTo>
                      <a:pt x="4572" y="35406"/>
                      <a:pt x="4783" y="35476"/>
                      <a:pt x="4994" y="35519"/>
                    </a:cubicBezTo>
                    <a:cubicBezTo>
                      <a:pt x="5197" y="35566"/>
                      <a:pt x="5403" y="35587"/>
                      <a:pt x="5608" y="35587"/>
                    </a:cubicBezTo>
                    <a:cubicBezTo>
                      <a:pt x="5829" y="35587"/>
                      <a:pt x="6048" y="35562"/>
                      <a:pt x="6260" y="35519"/>
                    </a:cubicBezTo>
                    <a:cubicBezTo>
                      <a:pt x="6668" y="35420"/>
                      <a:pt x="7062" y="35237"/>
                      <a:pt x="7385" y="34970"/>
                    </a:cubicBezTo>
                    <a:lnTo>
                      <a:pt x="7385" y="34970"/>
                    </a:lnTo>
                    <a:cubicBezTo>
                      <a:pt x="7315" y="35181"/>
                      <a:pt x="7216" y="35378"/>
                      <a:pt x="7104" y="35575"/>
                    </a:cubicBezTo>
                    <a:cubicBezTo>
                      <a:pt x="7005" y="35645"/>
                      <a:pt x="6907" y="35702"/>
                      <a:pt x="6808" y="35744"/>
                    </a:cubicBezTo>
                    <a:cubicBezTo>
                      <a:pt x="6446" y="35913"/>
                      <a:pt x="6041" y="35989"/>
                      <a:pt x="5640" y="35989"/>
                    </a:cubicBezTo>
                    <a:cubicBezTo>
                      <a:pt x="5574" y="35989"/>
                      <a:pt x="5509" y="35987"/>
                      <a:pt x="5444" y="35983"/>
                    </a:cubicBezTo>
                    <a:cubicBezTo>
                      <a:pt x="4516" y="35955"/>
                      <a:pt x="3573" y="35434"/>
                      <a:pt x="3264" y="34520"/>
                    </a:cubicBezTo>
                    <a:cubicBezTo>
                      <a:pt x="3241" y="34452"/>
                      <a:pt x="3192" y="34423"/>
                      <a:pt x="3142" y="34423"/>
                    </a:cubicBezTo>
                    <a:cubicBezTo>
                      <a:pt x="3068" y="34423"/>
                      <a:pt x="2994" y="34489"/>
                      <a:pt x="3011" y="34590"/>
                    </a:cubicBezTo>
                    <a:cubicBezTo>
                      <a:pt x="3179" y="35631"/>
                      <a:pt x="4164" y="36250"/>
                      <a:pt x="5163" y="36334"/>
                    </a:cubicBezTo>
                    <a:cubicBezTo>
                      <a:pt x="5275" y="36345"/>
                      <a:pt x="5390" y="36350"/>
                      <a:pt x="5505" y="36350"/>
                    </a:cubicBezTo>
                    <a:cubicBezTo>
                      <a:pt x="5850" y="36350"/>
                      <a:pt x="6204" y="36303"/>
                      <a:pt x="6541" y="36208"/>
                    </a:cubicBezTo>
                    <a:lnTo>
                      <a:pt x="6541" y="36208"/>
                    </a:lnTo>
                    <a:cubicBezTo>
                      <a:pt x="6035" y="36644"/>
                      <a:pt x="5388" y="36925"/>
                      <a:pt x="4713" y="36967"/>
                    </a:cubicBezTo>
                    <a:cubicBezTo>
                      <a:pt x="4653" y="36971"/>
                      <a:pt x="4594" y="36973"/>
                      <a:pt x="4535" y="36973"/>
                    </a:cubicBezTo>
                    <a:cubicBezTo>
                      <a:pt x="3393" y="36973"/>
                      <a:pt x="2214" y="36337"/>
                      <a:pt x="1506" y="35308"/>
                    </a:cubicBezTo>
                    <a:cubicBezTo>
                      <a:pt x="563" y="33943"/>
                      <a:pt x="521" y="32002"/>
                      <a:pt x="1421" y="30610"/>
                    </a:cubicBezTo>
                    <a:cubicBezTo>
                      <a:pt x="2195" y="29386"/>
                      <a:pt x="3644" y="28556"/>
                      <a:pt x="5275" y="28415"/>
                    </a:cubicBezTo>
                    <a:cubicBezTo>
                      <a:pt x="5477" y="28395"/>
                      <a:pt x="5683" y="28385"/>
                      <a:pt x="5891" y="28385"/>
                    </a:cubicBezTo>
                    <a:close/>
                    <a:moveTo>
                      <a:pt x="12871" y="40062"/>
                    </a:moveTo>
                    <a:cubicBezTo>
                      <a:pt x="13082" y="40245"/>
                      <a:pt x="13251" y="40470"/>
                      <a:pt x="13349" y="40723"/>
                    </a:cubicBezTo>
                    <a:cubicBezTo>
                      <a:pt x="13462" y="40976"/>
                      <a:pt x="13490" y="41272"/>
                      <a:pt x="13448" y="41567"/>
                    </a:cubicBezTo>
                    <a:cubicBezTo>
                      <a:pt x="13433" y="41061"/>
                      <a:pt x="13265" y="40554"/>
                      <a:pt x="12941" y="40146"/>
                    </a:cubicBezTo>
                    <a:cubicBezTo>
                      <a:pt x="12927" y="40118"/>
                      <a:pt x="12899" y="40090"/>
                      <a:pt x="12871" y="40062"/>
                    </a:cubicBezTo>
                    <a:close/>
                    <a:moveTo>
                      <a:pt x="24236" y="10777"/>
                    </a:moveTo>
                    <a:cubicBezTo>
                      <a:pt x="25150" y="10847"/>
                      <a:pt x="26107" y="10974"/>
                      <a:pt x="27092" y="11114"/>
                    </a:cubicBezTo>
                    <a:cubicBezTo>
                      <a:pt x="29187" y="11705"/>
                      <a:pt x="31171" y="12901"/>
                      <a:pt x="32591" y="14532"/>
                    </a:cubicBezTo>
                    <a:cubicBezTo>
                      <a:pt x="34279" y="16459"/>
                      <a:pt x="35039" y="18836"/>
                      <a:pt x="34743" y="21214"/>
                    </a:cubicBezTo>
                    <a:cubicBezTo>
                      <a:pt x="34462" y="23535"/>
                      <a:pt x="33365" y="25658"/>
                      <a:pt x="31747" y="27009"/>
                    </a:cubicBezTo>
                    <a:cubicBezTo>
                      <a:pt x="30474" y="28087"/>
                      <a:pt x="28827" y="28678"/>
                      <a:pt x="27248" y="28678"/>
                    </a:cubicBezTo>
                    <a:cubicBezTo>
                      <a:pt x="26663" y="28678"/>
                      <a:pt x="26088" y="28597"/>
                      <a:pt x="25544" y="28429"/>
                    </a:cubicBezTo>
                    <a:cubicBezTo>
                      <a:pt x="23772" y="27895"/>
                      <a:pt x="22351" y="26446"/>
                      <a:pt x="21845" y="24772"/>
                    </a:cubicBezTo>
                    <a:lnTo>
                      <a:pt x="21845" y="24772"/>
                    </a:lnTo>
                    <a:cubicBezTo>
                      <a:pt x="21901" y="24913"/>
                      <a:pt x="21972" y="25054"/>
                      <a:pt x="22042" y="25194"/>
                    </a:cubicBezTo>
                    <a:cubicBezTo>
                      <a:pt x="22801" y="26699"/>
                      <a:pt x="24306" y="27839"/>
                      <a:pt x="25994" y="28036"/>
                    </a:cubicBezTo>
                    <a:cubicBezTo>
                      <a:pt x="26202" y="28060"/>
                      <a:pt x="26410" y="28072"/>
                      <a:pt x="26618" y="28072"/>
                    </a:cubicBezTo>
                    <a:cubicBezTo>
                      <a:pt x="28090" y="28072"/>
                      <a:pt x="29546" y="27466"/>
                      <a:pt x="30495" y="26320"/>
                    </a:cubicBezTo>
                    <a:cubicBezTo>
                      <a:pt x="30539" y="26265"/>
                      <a:pt x="30490" y="26203"/>
                      <a:pt x="30440" y="26203"/>
                    </a:cubicBezTo>
                    <a:cubicBezTo>
                      <a:pt x="30425" y="26203"/>
                      <a:pt x="30410" y="26208"/>
                      <a:pt x="30397" y="26221"/>
                    </a:cubicBezTo>
                    <a:cubicBezTo>
                      <a:pt x="29736" y="26840"/>
                      <a:pt x="28920" y="27290"/>
                      <a:pt x="28048" y="27515"/>
                    </a:cubicBezTo>
                    <a:cubicBezTo>
                      <a:pt x="27626" y="27621"/>
                      <a:pt x="27194" y="27674"/>
                      <a:pt x="26764" y="27674"/>
                    </a:cubicBezTo>
                    <a:cubicBezTo>
                      <a:pt x="25650" y="27674"/>
                      <a:pt x="24555" y="27314"/>
                      <a:pt x="23702" y="26573"/>
                    </a:cubicBezTo>
                    <a:cubicBezTo>
                      <a:pt x="23308" y="26235"/>
                      <a:pt x="22984" y="25841"/>
                      <a:pt x="22717" y="25405"/>
                    </a:cubicBezTo>
                    <a:lnTo>
                      <a:pt x="22717" y="25405"/>
                    </a:lnTo>
                    <a:cubicBezTo>
                      <a:pt x="23636" y="26500"/>
                      <a:pt x="25017" y="27134"/>
                      <a:pt x="26446" y="27134"/>
                    </a:cubicBezTo>
                    <a:cubicBezTo>
                      <a:pt x="26614" y="27134"/>
                      <a:pt x="26782" y="27125"/>
                      <a:pt x="26951" y="27107"/>
                    </a:cubicBezTo>
                    <a:cubicBezTo>
                      <a:pt x="28864" y="26910"/>
                      <a:pt x="30327" y="25532"/>
                      <a:pt x="31424" y="24055"/>
                    </a:cubicBezTo>
                    <a:cubicBezTo>
                      <a:pt x="31498" y="23959"/>
                      <a:pt x="31412" y="23823"/>
                      <a:pt x="31317" y="23823"/>
                    </a:cubicBezTo>
                    <a:cubicBezTo>
                      <a:pt x="31286" y="23823"/>
                      <a:pt x="31254" y="23838"/>
                      <a:pt x="31227" y="23872"/>
                    </a:cubicBezTo>
                    <a:cubicBezTo>
                      <a:pt x="30015" y="25347"/>
                      <a:pt x="28425" y="26755"/>
                      <a:pt x="26468" y="26755"/>
                    </a:cubicBezTo>
                    <a:cubicBezTo>
                      <a:pt x="26222" y="26755"/>
                      <a:pt x="25971" y="26732"/>
                      <a:pt x="25713" y="26685"/>
                    </a:cubicBezTo>
                    <a:cubicBezTo>
                      <a:pt x="24757" y="26502"/>
                      <a:pt x="23955" y="26038"/>
                      <a:pt x="23350" y="25391"/>
                    </a:cubicBezTo>
                    <a:lnTo>
                      <a:pt x="23350" y="25391"/>
                    </a:lnTo>
                    <a:cubicBezTo>
                      <a:pt x="24131" y="25977"/>
                      <a:pt x="25109" y="26281"/>
                      <a:pt x="26108" y="26281"/>
                    </a:cubicBezTo>
                    <a:cubicBezTo>
                      <a:pt x="26332" y="26281"/>
                      <a:pt x="26558" y="26266"/>
                      <a:pt x="26782" y="26235"/>
                    </a:cubicBezTo>
                    <a:cubicBezTo>
                      <a:pt x="27725" y="26109"/>
                      <a:pt x="28611" y="25715"/>
                      <a:pt x="29342" y="25096"/>
                    </a:cubicBezTo>
                    <a:cubicBezTo>
                      <a:pt x="29736" y="24772"/>
                      <a:pt x="30088" y="24393"/>
                      <a:pt x="30383" y="23971"/>
                    </a:cubicBezTo>
                    <a:cubicBezTo>
                      <a:pt x="30678" y="23549"/>
                      <a:pt x="30847" y="23084"/>
                      <a:pt x="31016" y="22606"/>
                    </a:cubicBezTo>
                    <a:cubicBezTo>
                      <a:pt x="31034" y="22551"/>
                      <a:pt x="30987" y="22514"/>
                      <a:pt x="30944" y="22514"/>
                    </a:cubicBezTo>
                    <a:cubicBezTo>
                      <a:pt x="30921" y="22514"/>
                      <a:pt x="30899" y="22525"/>
                      <a:pt x="30889" y="22550"/>
                    </a:cubicBezTo>
                    <a:cubicBezTo>
                      <a:pt x="30425" y="23492"/>
                      <a:pt x="29666" y="24407"/>
                      <a:pt x="28808" y="25011"/>
                    </a:cubicBezTo>
                    <a:cubicBezTo>
                      <a:pt x="28005" y="25586"/>
                      <a:pt x="27035" y="25907"/>
                      <a:pt x="26065" y="25907"/>
                    </a:cubicBezTo>
                    <a:cubicBezTo>
                      <a:pt x="25420" y="25907"/>
                      <a:pt x="24775" y="25765"/>
                      <a:pt x="24180" y="25462"/>
                    </a:cubicBezTo>
                    <a:cubicBezTo>
                      <a:pt x="23350" y="25040"/>
                      <a:pt x="22661" y="24210"/>
                      <a:pt x="22365" y="23281"/>
                    </a:cubicBezTo>
                    <a:lnTo>
                      <a:pt x="22365" y="23281"/>
                    </a:lnTo>
                    <a:cubicBezTo>
                      <a:pt x="22633" y="23956"/>
                      <a:pt x="23069" y="24547"/>
                      <a:pt x="23631" y="24913"/>
                    </a:cubicBezTo>
                    <a:cubicBezTo>
                      <a:pt x="24253" y="25330"/>
                      <a:pt x="24992" y="25538"/>
                      <a:pt x="25732" y="25538"/>
                    </a:cubicBezTo>
                    <a:cubicBezTo>
                      <a:pt x="26514" y="25538"/>
                      <a:pt x="27299" y="25305"/>
                      <a:pt x="27950" y="24843"/>
                    </a:cubicBezTo>
                    <a:cubicBezTo>
                      <a:pt x="27964" y="24829"/>
                      <a:pt x="27964" y="24829"/>
                      <a:pt x="27978" y="24815"/>
                    </a:cubicBezTo>
                    <a:cubicBezTo>
                      <a:pt x="28062" y="24730"/>
                      <a:pt x="28076" y="24604"/>
                      <a:pt x="28006" y="24505"/>
                    </a:cubicBezTo>
                    <a:cubicBezTo>
                      <a:pt x="27955" y="24437"/>
                      <a:pt x="27878" y="24400"/>
                      <a:pt x="27803" y="24400"/>
                    </a:cubicBezTo>
                    <a:cubicBezTo>
                      <a:pt x="27755" y="24400"/>
                      <a:pt x="27707" y="24416"/>
                      <a:pt x="27668" y="24449"/>
                    </a:cubicBezTo>
                    <a:cubicBezTo>
                      <a:pt x="27112" y="24846"/>
                      <a:pt x="26421" y="25047"/>
                      <a:pt x="25733" y="25047"/>
                    </a:cubicBezTo>
                    <a:cubicBezTo>
                      <a:pt x="25082" y="25047"/>
                      <a:pt x="24432" y="24867"/>
                      <a:pt x="23899" y="24505"/>
                    </a:cubicBezTo>
                    <a:cubicBezTo>
                      <a:pt x="22787" y="23774"/>
                      <a:pt x="22211" y="21917"/>
                      <a:pt x="22675" y="20609"/>
                    </a:cubicBezTo>
                    <a:cubicBezTo>
                      <a:pt x="23350" y="19751"/>
                      <a:pt x="24306" y="19160"/>
                      <a:pt x="25361" y="19019"/>
                    </a:cubicBezTo>
                    <a:cubicBezTo>
                      <a:pt x="25517" y="18997"/>
                      <a:pt x="25674" y="18985"/>
                      <a:pt x="25832" y="18985"/>
                    </a:cubicBezTo>
                    <a:cubicBezTo>
                      <a:pt x="26747" y="18985"/>
                      <a:pt x="27686" y="19360"/>
                      <a:pt x="28442" y="20032"/>
                    </a:cubicBezTo>
                    <a:cubicBezTo>
                      <a:pt x="29244" y="20749"/>
                      <a:pt x="29694" y="21706"/>
                      <a:pt x="29694" y="22648"/>
                    </a:cubicBezTo>
                    <a:cubicBezTo>
                      <a:pt x="29412" y="23000"/>
                      <a:pt x="29089" y="23309"/>
                      <a:pt x="28723" y="23605"/>
                    </a:cubicBezTo>
                    <a:cubicBezTo>
                      <a:pt x="28611" y="23689"/>
                      <a:pt x="28597" y="23844"/>
                      <a:pt x="28681" y="23942"/>
                    </a:cubicBezTo>
                    <a:cubicBezTo>
                      <a:pt x="28731" y="24010"/>
                      <a:pt x="28802" y="24042"/>
                      <a:pt x="28874" y="24042"/>
                    </a:cubicBezTo>
                    <a:cubicBezTo>
                      <a:pt x="28923" y="24042"/>
                      <a:pt x="28973" y="24027"/>
                      <a:pt x="29019" y="23999"/>
                    </a:cubicBezTo>
                    <a:cubicBezTo>
                      <a:pt x="30988" y="22465"/>
                      <a:pt x="31705" y="20131"/>
                      <a:pt x="30960" y="17739"/>
                    </a:cubicBezTo>
                    <a:cubicBezTo>
                      <a:pt x="30059" y="14884"/>
                      <a:pt x="27443" y="12788"/>
                      <a:pt x="24588" y="12647"/>
                    </a:cubicBezTo>
                    <a:cubicBezTo>
                      <a:pt x="24474" y="12642"/>
                      <a:pt x="24360" y="12639"/>
                      <a:pt x="24248" y="12639"/>
                    </a:cubicBezTo>
                    <a:cubicBezTo>
                      <a:pt x="19706" y="12639"/>
                      <a:pt x="16860" y="17033"/>
                      <a:pt x="16050" y="21481"/>
                    </a:cubicBezTo>
                    <a:cubicBezTo>
                      <a:pt x="15346" y="25279"/>
                      <a:pt x="15361" y="29133"/>
                      <a:pt x="16092" y="32916"/>
                    </a:cubicBezTo>
                    <a:cubicBezTo>
                      <a:pt x="16219" y="33606"/>
                      <a:pt x="16387" y="34309"/>
                      <a:pt x="16542" y="34984"/>
                    </a:cubicBezTo>
                    <a:cubicBezTo>
                      <a:pt x="16626" y="35392"/>
                      <a:pt x="16725" y="35814"/>
                      <a:pt x="16809" y="36236"/>
                    </a:cubicBezTo>
                    <a:cubicBezTo>
                      <a:pt x="17063" y="37755"/>
                      <a:pt x="17020" y="39288"/>
                      <a:pt x="16598" y="40807"/>
                    </a:cubicBezTo>
                    <a:cubicBezTo>
                      <a:pt x="16120" y="42467"/>
                      <a:pt x="15206" y="44338"/>
                      <a:pt x="13644" y="45210"/>
                    </a:cubicBezTo>
                    <a:cubicBezTo>
                      <a:pt x="13155" y="45481"/>
                      <a:pt x="12625" y="45607"/>
                      <a:pt x="12099" y="45607"/>
                    </a:cubicBezTo>
                    <a:cubicBezTo>
                      <a:pt x="10796" y="45607"/>
                      <a:pt x="9518" y="44835"/>
                      <a:pt x="8946" y="43593"/>
                    </a:cubicBezTo>
                    <a:cubicBezTo>
                      <a:pt x="8454" y="42524"/>
                      <a:pt x="8623" y="41159"/>
                      <a:pt x="9411" y="40329"/>
                    </a:cubicBezTo>
                    <a:cubicBezTo>
                      <a:pt x="9608" y="40146"/>
                      <a:pt x="9819" y="39978"/>
                      <a:pt x="10044" y="39851"/>
                    </a:cubicBezTo>
                    <a:cubicBezTo>
                      <a:pt x="10226" y="39753"/>
                      <a:pt x="10423" y="39682"/>
                      <a:pt x="10634" y="39640"/>
                    </a:cubicBezTo>
                    <a:cubicBezTo>
                      <a:pt x="10788" y="39607"/>
                      <a:pt x="10943" y="39591"/>
                      <a:pt x="11097" y="39591"/>
                    </a:cubicBezTo>
                    <a:cubicBezTo>
                      <a:pt x="11733" y="39591"/>
                      <a:pt x="12348" y="39870"/>
                      <a:pt x="12744" y="40414"/>
                    </a:cubicBezTo>
                    <a:cubicBezTo>
                      <a:pt x="12955" y="40709"/>
                      <a:pt x="13096" y="41047"/>
                      <a:pt x="13138" y="41412"/>
                    </a:cubicBezTo>
                    <a:cubicBezTo>
                      <a:pt x="13096" y="41328"/>
                      <a:pt x="13068" y="41244"/>
                      <a:pt x="13026" y="41173"/>
                    </a:cubicBezTo>
                    <a:cubicBezTo>
                      <a:pt x="12815" y="40850"/>
                      <a:pt x="12519" y="40568"/>
                      <a:pt x="12153" y="40442"/>
                    </a:cubicBezTo>
                    <a:cubicBezTo>
                      <a:pt x="11982" y="40373"/>
                      <a:pt x="11793" y="40338"/>
                      <a:pt x="11605" y="40338"/>
                    </a:cubicBezTo>
                    <a:cubicBezTo>
                      <a:pt x="11407" y="40338"/>
                      <a:pt x="11208" y="40377"/>
                      <a:pt x="11028" y="40456"/>
                    </a:cubicBezTo>
                    <a:cubicBezTo>
                      <a:pt x="10648" y="40596"/>
                      <a:pt x="10395" y="40850"/>
                      <a:pt x="10255" y="41229"/>
                    </a:cubicBezTo>
                    <a:cubicBezTo>
                      <a:pt x="10245" y="41277"/>
                      <a:pt x="10281" y="41306"/>
                      <a:pt x="10318" y="41306"/>
                    </a:cubicBezTo>
                    <a:cubicBezTo>
                      <a:pt x="10336" y="41306"/>
                      <a:pt x="10354" y="41299"/>
                      <a:pt x="10367" y="41286"/>
                    </a:cubicBezTo>
                    <a:cubicBezTo>
                      <a:pt x="10680" y="40962"/>
                      <a:pt x="11157" y="40722"/>
                      <a:pt x="11623" y="40722"/>
                    </a:cubicBezTo>
                    <a:cubicBezTo>
                      <a:pt x="11765" y="40722"/>
                      <a:pt x="11906" y="40744"/>
                      <a:pt x="12041" y="40793"/>
                    </a:cubicBezTo>
                    <a:cubicBezTo>
                      <a:pt x="12322" y="40906"/>
                      <a:pt x="12533" y="41117"/>
                      <a:pt x="12674" y="41384"/>
                    </a:cubicBezTo>
                    <a:cubicBezTo>
                      <a:pt x="12730" y="41497"/>
                      <a:pt x="12772" y="41609"/>
                      <a:pt x="12801" y="41736"/>
                    </a:cubicBezTo>
                    <a:cubicBezTo>
                      <a:pt x="12730" y="41665"/>
                      <a:pt x="12646" y="41609"/>
                      <a:pt x="12547" y="41567"/>
                    </a:cubicBezTo>
                    <a:cubicBezTo>
                      <a:pt x="12412" y="41499"/>
                      <a:pt x="12268" y="41468"/>
                      <a:pt x="12126" y="41468"/>
                    </a:cubicBezTo>
                    <a:cubicBezTo>
                      <a:pt x="11884" y="41468"/>
                      <a:pt x="11645" y="41557"/>
                      <a:pt x="11450" y="41708"/>
                    </a:cubicBezTo>
                    <a:cubicBezTo>
                      <a:pt x="11141" y="41961"/>
                      <a:pt x="11042" y="42369"/>
                      <a:pt x="11155" y="42734"/>
                    </a:cubicBezTo>
                    <a:cubicBezTo>
                      <a:pt x="11267" y="43128"/>
                      <a:pt x="11591" y="43396"/>
                      <a:pt x="11999" y="43424"/>
                    </a:cubicBezTo>
                    <a:cubicBezTo>
                      <a:pt x="12139" y="43424"/>
                      <a:pt x="12294" y="43396"/>
                      <a:pt x="12421" y="43339"/>
                    </a:cubicBezTo>
                    <a:cubicBezTo>
                      <a:pt x="12456" y="43357"/>
                      <a:pt x="12490" y="43369"/>
                      <a:pt x="12528" y="43369"/>
                    </a:cubicBezTo>
                    <a:cubicBezTo>
                      <a:pt x="12552" y="43369"/>
                      <a:pt x="12577" y="43364"/>
                      <a:pt x="12604" y="43353"/>
                    </a:cubicBezTo>
                    <a:cubicBezTo>
                      <a:pt x="13096" y="43199"/>
                      <a:pt x="13504" y="42819"/>
                      <a:pt x="13743" y="42284"/>
                    </a:cubicBezTo>
                    <a:cubicBezTo>
                      <a:pt x="13771" y="42228"/>
                      <a:pt x="13799" y="42172"/>
                      <a:pt x="13813" y="42102"/>
                    </a:cubicBezTo>
                    <a:cubicBezTo>
                      <a:pt x="14306" y="41440"/>
                      <a:pt x="14699" y="40653"/>
                      <a:pt x="14995" y="39823"/>
                    </a:cubicBezTo>
                    <a:cubicBezTo>
                      <a:pt x="14995" y="39823"/>
                      <a:pt x="14995" y="39823"/>
                      <a:pt x="14995" y="39809"/>
                    </a:cubicBezTo>
                    <a:cubicBezTo>
                      <a:pt x="15417" y="38599"/>
                      <a:pt x="15614" y="37291"/>
                      <a:pt x="15529" y="36081"/>
                    </a:cubicBezTo>
                    <a:cubicBezTo>
                      <a:pt x="15417" y="34647"/>
                      <a:pt x="15079" y="33226"/>
                      <a:pt x="14699" y="31862"/>
                    </a:cubicBezTo>
                    <a:cubicBezTo>
                      <a:pt x="14629" y="31327"/>
                      <a:pt x="14517" y="30807"/>
                      <a:pt x="14390" y="30286"/>
                    </a:cubicBezTo>
                    <a:cubicBezTo>
                      <a:pt x="14263" y="29752"/>
                      <a:pt x="14221" y="29161"/>
                      <a:pt x="14151" y="28612"/>
                    </a:cubicBezTo>
                    <a:cubicBezTo>
                      <a:pt x="14024" y="27571"/>
                      <a:pt x="13884" y="26502"/>
                      <a:pt x="13827" y="25447"/>
                    </a:cubicBezTo>
                    <a:cubicBezTo>
                      <a:pt x="13701" y="23422"/>
                      <a:pt x="13870" y="21411"/>
                      <a:pt x="14376" y="19455"/>
                    </a:cubicBezTo>
                    <a:cubicBezTo>
                      <a:pt x="14401" y="19372"/>
                      <a:pt x="14338" y="19324"/>
                      <a:pt x="14273" y="19324"/>
                    </a:cubicBezTo>
                    <a:cubicBezTo>
                      <a:pt x="14228" y="19324"/>
                      <a:pt x="14182" y="19347"/>
                      <a:pt x="14165" y="19399"/>
                    </a:cubicBezTo>
                    <a:cubicBezTo>
                      <a:pt x="13490" y="21312"/>
                      <a:pt x="13391" y="23394"/>
                      <a:pt x="13490" y="25405"/>
                    </a:cubicBezTo>
                    <a:cubicBezTo>
                      <a:pt x="13532" y="26502"/>
                      <a:pt x="13673" y="27571"/>
                      <a:pt x="13870" y="28655"/>
                    </a:cubicBezTo>
                    <a:cubicBezTo>
                      <a:pt x="13876" y="28692"/>
                      <a:pt x="13882" y="28732"/>
                      <a:pt x="13889" y="28772"/>
                    </a:cubicBezTo>
                    <a:lnTo>
                      <a:pt x="13889" y="28772"/>
                    </a:lnTo>
                    <a:cubicBezTo>
                      <a:pt x="12860" y="24515"/>
                      <a:pt x="12434" y="20156"/>
                      <a:pt x="14742" y="16347"/>
                    </a:cubicBezTo>
                    <a:cubicBezTo>
                      <a:pt x="16303" y="13759"/>
                      <a:pt x="18736" y="11916"/>
                      <a:pt x="21465" y="11142"/>
                    </a:cubicBezTo>
                    <a:cubicBezTo>
                      <a:pt x="21690" y="11100"/>
                      <a:pt x="21915" y="11058"/>
                      <a:pt x="22140" y="11016"/>
                    </a:cubicBezTo>
                    <a:lnTo>
                      <a:pt x="22140" y="11016"/>
                    </a:lnTo>
                    <a:cubicBezTo>
                      <a:pt x="22098" y="11030"/>
                      <a:pt x="22042" y="11044"/>
                      <a:pt x="22000" y="11058"/>
                    </a:cubicBezTo>
                    <a:cubicBezTo>
                      <a:pt x="20495" y="11593"/>
                      <a:pt x="19102" y="12394"/>
                      <a:pt x="17892" y="13421"/>
                    </a:cubicBezTo>
                    <a:cubicBezTo>
                      <a:pt x="17273" y="13942"/>
                      <a:pt x="16711" y="14518"/>
                      <a:pt x="16204" y="15151"/>
                    </a:cubicBezTo>
                    <a:cubicBezTo>
                      <a:pt x="15740" y="15728"/>
                      <a:pt x="15234" y="16375"/>
                      <a:pt x="14967" y="17078"/>
                    </a:cubicBezTo>
                    <a:cubicBezTo>
                      <a:pt x="14922" y="17177"/>
                      <a:pt x="15003" y="17236"/>
                      <a:pt x="15090" y="17236"/>
                    </a:cubicBezTo>
                    <a:cubicBezTo>
                      <a:pt x="15139" y="17236"/>
                      <a:pt x="15189" y="17217"/>
                      <a:pt x="15220" y="17177"/>
                    </a:cubicBezTo>
                    <a:cubicBezTo>
                      <a:pt x="15515" y="16769"/>
                      <a:pt x="15740" y="16319"/>
                      <a:pt x="16022" y="15911"/>
                    </a:cubicBezTo>
                    <a:cubicBezTo>
                      <a:pt x="16317" y="15503"/>
                      <a:pt x="16626" y="15109"/>
                      <a:pt x="16964" y="14743"/>
                    </a:cubicBezTo>
                    <a:cubicBezTo>
                      <a:pt x="17625" y="14012"/>
                      <a:pt x="18385" y="13365"/>
                      <a:pt x="19201" y="12816"/>
                    </a:cubicBezTo>
                    <a:cubicBezTo>
                      <a:pt x="20706" y="11789"/>
                      <a:pt x="22436" y="11114"/>
                      <a:pt x="24236" y="10777"/>
                    </a:cubicBezTo>
                    <a:close/>
                    <a:moveTo>
                      <a:pt x="17245" y="38824"/>
                    </a:moveTo>
                    <a:lnTo>
                      <a:pt x="17245" y="38824"/>
                    </a:lnTo>
                    <a:cubicBezTo>
                      <a:pt x="17470" y="40962"/>
                      <a:pt x="17203" y="42777"/>
                      <a:pt x="16444" y="44197"/>
                    </a:cubicBezTo>
                    <a:cubicBezTo>
                      <a:pt x="15526" y="45898"/>
                      <a:pt x="13832" y="47002"/>
                      <a:pt x="12168" y="47002"/>
                    </a:cubicBezTo>
                    <a:cubicBezTo>
                      <a:pt x="12097" y="47002"/>
                      <a:pt x="12027" y="47000"/>
                      <a:pt x="11957" y="46996"/>
                    </a:cubicBezTo>
                    <a:cubicBezTo>
                      <a:pt x="10606" y="46912"/>
                      <a:pt x="9326" y="46082"/>
                      <a:pt x="8707" y="44887"/>
                    </a:cubicBezTo>
                    <a:cubicBezTo>
                      <a:pt x="8398" y="44296"/>
                      <a:pt x="8257" y="43649"/>
                      <a:pt x="8285" y="42988"/>
                    </a:cubicBezTo>
                    <a:lnTo>
                      <a:pt x="8285" y="42988"/>
                    </a:lnTo>
                    <a:cubicBezTo>
                      <a:pt x="8313" y="43199"/>
                      <a:pt x="8370" y="43396"/>
                      <a:pt x="8454" y="43593"/>
                    </a:cubicBezTo>
                    <a:cubicBezTo>
                      <a:pt x="9040" y="45079"/>
                      <a:pt x="10460" y="45927"/>
                      <a:pt x="11948" y="45927"/>
                    </a:cubicBezTo>
                    <a:cubicBezTo>
                      <a:pt x="12460" y="45927"/>
                      <a:pt x="12979" y="45827"/>
                      <a:pt x="13476" y="45618"/>
                    </a:cubicBezTo>
                    <a:cubicBezTo>
                      <a:pt x="15318" y="44830"/>
                      <a:pt x="16415" y="42720"/>
                      <a:pt x="16908" y="40878"/>
                    </a:cubicBezTo>
                    <a:cubicBezTo>
                      <a:pt x="17091" y="40217"/>
                      <a:pt x="17203" y="39513"/>
                      <a:pt x="17245" y="38824"/>
                    </a:cubicBezTo>
                    <a:close/>
                    <a:moveTo>
                      <a:pt x="30674" y="0"/>
                    </a:moveTo>
                    <a:cubicBezTo>
                      <a:pt x="30004" y="0"/>
                      <a:pt x="29340" y="169"/>
                      <a:pt x="28779" y="509"/>
                    </a:cubicBezTo>
                    <a:cubicBezTo>
                      <a:pt x="27570" y="1254"/>
                      <a:pt x="26909" y="2703"/>
                      <a:pt x="27176" y="4039"/>
                    </a:cubicBezTo>
                    <a:cubicBezTo>
                      <a:pt x="27443" y="5432"/>
                      <a:pt x="28681" y="6529"/>
                      <a:pt x="30059" y="6585"/>
                    </a:cubicBezTo>
                    <a:cubicBezTo>
                      <a:pt x="30075" y="6586"/>
                      <a:pt x="30092" y="6586"/>
                      <a:pt x="30108" y="6586"/>
                    </a:cubicBezTo>
                    <a:cubicBezTo>
                      <a:pt x="30546" y="6586"/>
                      <a:pt x="31044" y="6401"/>
                      <a:pt x="31424" y="5980"/>
                    </a:cubicBezTo>
                    <a:lnTo>
                      <a:pt x="31424" y="5980"/>
                    </a:lnTo>
                    <a:cubicBezTo>
                      <a:pt x="31297" y="6501"/>
                      <a:pt x="30988" y="7021"/>
                      <a:pt x="30552" y="7443"/>
                    </a:cubicBezTo>
                    <a:cubicBezTo>
                      <a:pt x="29834" y="8118"/>
                      <a:pt x="28878" y="8498"/>
                      <a:pt x="28048" y="8793"/>
                    </a:cubicBezTo>
                    <a:cubicBezTo>
                      <a:pt x="26754" y="9258"/>
                      <a:pt x="24968" y="9876"/>
                      <a:pt x="23012" y="10327"/>
                    </a:cubicBezTo>
                    <a:cubicBezTo>
                      <a:pt x="19510" y="10749"/>
                      <a:pt x="16261" y="12873"/>
                      <a:pt x="14320" y="16094"/>
                    </a:cubicBezTo>
                    <a:cubicBezTo>
                      <a:pt x="11647" y="20496"/>
                      <a:pt x="12491" y="25560"/>
                      <a:pt x="13785" y="30356"/>
                    </a:cubicBezTo>
                    <a:cubicBezTo>
                      <a:pt x="13855" y="30624"/>
                      <a:pt x="13940" y="30891"/>
                      <a:pt x="14010" y="31158"/>
                    </a:cubicBezTo>
                    <a:cubicBezTo>
                      <a:pt x="14207" y="31876"/>
                      <a:pt x="14404" y="32593"/>
                      <a:pt x="14573" y="33324"/>
                    </a:cubicBezTo>
                    <a:cubicBezTo>
                      <a:pt x="13476" y="31510"/>
                      <a:pt x="11872" y="30005"/>
                      <a:pt x="9987" y="29006"/>
                    </a:cubicBezTo>
                    <a:cubicBezTo>
                      <a:pt x="8607" y="28268"/>
                      <a:pt x="7195" y="27894"/>
                      <a:pt x="5860" y="27894"/>
                    </a:cubicBezTo>
                    <a:cubicBezTo>
                      <a:pt x="5644" y="27894"/>
                      <a:pt x="5430" y="27904"/>
                      <a:pt x="5219" y="27923"/>
                    </a:cubicBezTo>
                    <a:cubicBezTo>
                      <a:pt x="3447" y="28092"/>
                      <a:pt x="1871" y="28992"/>
                      <a:pt x="1013" y="30342"/>
                    </a:cubicBezTo>
                    <a:cubicBezTo>
                      <a:pt x="0" y="31904"/>
                      <a:pt x="43" y="34070"/>
                      <a:pt x="1112" y="35589"/>
                    </a:cubicBezTo>
                    <a:cubicBezTo>
                      <a:pt x="1898" y="36735"/>
                      <a:pt x="3228" y="37452"/>
                      <a:pt x="4526" y="37452"/>
                    </a:cubicBezTo>
                    <a:cubicBezTo>
                      <a:pt x="4598" y="37452"/>
                      <a:pt x="4669" y="37450"/>
                      <a:pt x="4741" y="37446"/>
                    </a:cubicBezTo>
                    <a:cubicBezTo>
                      <a:pt x="6232" y="37361"/>
                      <a:pt x="7568" y="36306"/>
                      <a:pt x="7906" y="34928"/>
                    </a:cubicBezTo>
                    <a:cubicBezTo>
                      <a:pt x="8215" y="33690"/>
                      <a:pt x="7596" y="32312"/>
                      <a:pt x="6555" y="31679"/>
                    </a:cubicBezTo>
                    <a:lnTo>
                      <a:pt x="6555" y="31679"/>
                    </a:lnTo>
                    <a:cubicBezTo>
                      <a:pt x="7652" y="31847"/>
                      <a:pt x="8707" y="32452"/>
                      <a:pt x="9537" y="32987"/>
                    </a:cubicBezTo>
                    <a:cubicBezTo>
                      <a:pt x="12168" y="34703"/>
                      <a:pt x="14024" y="37221"/>
                      <a:pt x="14502" y="39738"/>
                    </a:cubicBezTo>
                    <a:cubicBezTo>
                      <a:pt x="14348" y="40174"/>
                      <a:pt x="14151" y="40611"/>
                      <a:pt x="13926" y="41018"/>
                    </a:cubicBezTo>
                    <a:cubicBezTo>
                      <a:pt x="13912" y="40850"/>
                      <a:pt x="13870" y="40681"/>
                      <a:pt x="13799" y="40526"/>
                    </a:cubicBezTo>
                    <a:cubicBezTo>
                      <a:pt x="13413" y="39611"/>
                      <a:pt x="12424" y="38991"/>
                      <a:pt x="11363" y="38991"/>
                    </a:cubicBezTo>
                    <a:cubicBezTo>
                      <a:pt x="11266" y="38991"/>
                      <a:pt x="11168" y="38996"/>
                      <a:pt x="11070" y="39007"/>
                    </a:cubicBezTo>
                    <a:cubicBezTo>
                      <a:pt x="10030" y="39105"/>
                      <a:pt x="9059" y="39767"/>
                      <a:pt x="8440" y="40751"/>
                    </a:cubicBezTo>
                    <a:cubicBezTo>
                      <a:pt x="7638" y="42045"/>
                      <a:pt x="7568" y="43761"/>
                      <a:pt x="8271" y="45112"/>
                    </a:cubicBezTo>
                    <a:cubicBezTo>
                      <a:pt x="8975" y="46462"/>
                      <a:pt x="10409" y="47390"/>
                      <a:pt x="11928" y="47489"/>
                    </a:cubicBezTo>
                    <a:cubicBezTo>
                      <a:pt x="12000" y="47492"/>
                      <a:pt x="12072" y="47494"/>
                      <a:pt x="12143" y="47494"/>
                    </a:cubicBezTo>
                    <a:cubicBezTo>
                      <a:pt x="13494" y="47494"/>
                      <a:pt x="14852" y="46869"/>
                      <a:pt x="15867" y="45801"/>
                    </a:cubicBezTo>
                    <a:cubicBezTo>
                      <a:pt x="16261" y="45407"/>
                      <a:pt x="16598" y="44943"/>
                      <a:pt x="16866" y="44436"/>
                    </a:cubicBezTo>
                    <a:cubicBezTo>
                      <a:pt x="17695" y="42875"/>
                      <a:pt x="17991" y="40906"/>
                      <a:pt x="17724" y="38585"/>
                    </a:cubicBezTo>
                    <a:cubicBezTo>
                      <a:pt x="17569" y="37333"/>
                      <a:pt x="17288" y="36081"/>
                      <a:pt x="17006" y="34872"/>
                    </a:cubicBezTo>
                    <a:cubicBezTo>
                      <a:pt x="16866" y="34211"/>
                      <a:pt x="16697" y="33507"/>
                      <a:pt x="16570" y="32832"/>
                    </a:cubicBezTo>
                    <a:cubicBezTo>
                      <a:pt x="15853" y="29091"/>
                      <a:pt x="15839" y="25307"/>
                      <a:pt x="16528" y="21565"/>
                    </a:cubicBezTo>
                    <a:cubicBezTo>
                      <a:pt x="17311" y="17322"/>
                      <a:pt x="19997" y="13132"/>
                      <a:pt x="24247" y="13132"/>
                    </a:cubicBezTo>
                    <a:cubicBezTo>
                      <a:pt x="24350" y="13132"/>
                      <a:pt x="24455" y="13135"/>
                      <a:pt x="24560" y="13140"/>
                    </a:cubicBezTo>
                    <a:cubicBezTo>
                      <a:pt x="27218" y="13266"/>
                      <a:pt x="29652" y="15222"/>
                      <a:pt x="30495" y="17880"/>
                    </a:cubicBezTo>
                    <a:cubicBezTo>
                      <a:pt x="30960" y="19385"/>
                      <a:pt x="30819" y="20820"/>
                      <a:pt x="30116" y="22029"/>
                    </a:cubicBezTo>
                    <a:cubicBezTo>
                      <a:pt x="29961" y="21157"/>
                      <a:pt x="29497" y="20313"/>
                      <a:pt x="28765" y="19666"/>
                    </a:cubicBezTo>
                    <a:cubicBezTo>
                      <a:pt x="27915" y="18913"/>
                      <a:pt x="26833" y="18496"/>
                      <a:pt x="25784" y="18496"/>
                    </a:cubicBezTo>
                    <a:cubicBezTo>
                      <a:pt x="25619" y="18496"/>
                      <a:pt x="25454" y="18506"/>
                      <a:pt x="25291" y="18527"/>
                    </a:cubicBezTo>
                    <a:cubicBezTo>
                      <a:pt x="24110" y="18696"/>
                      <a:pt x="23041" y="19371"/>
                      <a:pt x="22281" y="20327"/>
                    </a:cubicBezTo>
                    <a:cubicBezTo>
                      <a:pt x="22281" y="20342"/>
                      <a:pt x="22281" y="20342"/>
                      <a:pt x="22267" y="20342"/>
                    </a:cubicBezTo>
                    <a:cubicBezTo>
                      <a:pt x="21550" y="21270"/>
                      <a:pt x="21113" y="22451"/>
                      <a:pt x="21170" y="23675"/>
                    </a:cubicBezTo>
                    <a:cubicBezTo>
                      <a:pt x="21268" y="25996"/>
                      <a:pt x="23041" y="28190"/>
                      <a:pt x="25404" y="28894"/>
                    </a:cubicBezTo>
                    <a:cubicBezTo>
                      <a:pt x="26014" y="29080"/>
                      <a:pt x="26651" y="29171"/>
                      <a:pt x="27292" y="29171"/>
                    </a:cubicBezTo>
                    <a:cubicBezTo>
                      <a:pt x="28971" y="29171"/>
                      <a:pt x="30683" y="28549"/>
                      <a:pt x="32057" y="27389"/>
                    </a:cubicBezTo>
                    <a:cubicBezTo>
                      <a:pt x="32268" y="27206"/>
                      <a:pt x="32479" y="27023"/>
                      <a:pt x="32676" y="26812"/>
                    </a:cubicBezTo>
                    <a:cubicBezTo>
                      <a:pt x="34040" y="25391"/>
                      <a:pt x="34968" y="23422"/>
                      <a:pt x="35236" y="21270"/>
                    </a:cubicBezTo>
                    <a:cubicBezTo>
                      <a:pt x="35264" y="21017"/>
                      <a:pt x="35278" y="20764"/>
                      <a:pt x="35292" y="20510"/>
                    </a:cubicBezTo>
                    <a:cubicBezTo>
                      <a:pt x="36248" y="21565"/>
                      <a:pt x="37303" y="22958"/>
                      <a:pt x="37360" y="24238"/>
                    </a:cubicBezTo>
                    <a:cubicBezTo>
                      <a:pt x="37360" y="24350"/>
                      <a:pt x="37444" y="24449"/>
                      <a:pt x="37571" y="24463"/>
                    </a:cubicBezTo>
                    <a:cubicBezTo>
                      <a:pt x="37582" y="24464"/>
                      <a:pt x="37593" y="24465"/>
                      <a:pt x="37605" y="24465"/>
                    </a:cubicBezTo>
                    <a:cubicBezTo>
                      <a:pt x="37705" y="24465"/>
                      <a:pt x="37800" y="24409"/>
                      <a:pt x="37838" y="24308"/>
                    </a:cubicBezTo>
                    <a:cubicBezTo>
                      <a:pt x="38612" y="22142"/>
                      <a:pt x="38049" y="19695"/>
                      <a:pt x="37599" y="18358"/>
                    </a:cubicBezTo>
                    <a:lnTo>
                      <a:pt x="37599" y="18358"/>
                    </a:lnTo>
                    <a:lnTo>
                      <a:pt x="42888" y="20468"/>
                    </a:lnTo>
                    <a:cubicBezTo>
                      <a:pt x="42919" y="20482"/>
                      <a:pt x="42951" y="20488"/>
                      <a:pt x="42981" y="20488"/>
                    </a:cubicBezTo>
                    <a:cubicBezTo>
                      <a:pt x="43046" y="20488"/>
                      <a:pt x="43107" y="20460"/>
                      <a:pt x="43155" y="20412"/>
                    </a:cubicBezTo>
                    <a:cubicBezTo>
                      <a:pt x="43155" y="20412"/>
                      <a:pt x="43155" y="20412"/>
                      <a:pt x="43169" y="20398"/>
                    </a:cubicBezTo>
                    <a:cubicBezTo>
                      <a:pt x="43239" y="20327"/>
                      <a:pt x="43239" y="20201"/>
                      <a:pt x="43183" y="20116"/>
                    </a:cubicBezTo>
                    <a:cubicBezTo>
                      <a:pt x="42353" y="18822"/>
                      <a:pt x="41495" y="17486"/>
                      <a:pt x="40412" y="16333"/>
                    </a:cubicBezTo>
                    <a:cubicBezTo>
                      <a:pt x="39821" y="15714"/>
                      <a:pt x="39118" y="15011"/>
                      <a:pt x="38302" y="14462"/>
                    </a:cubicBezTo>
                    <a:lnTo>
                      <a:pt x="38302" y="14462"/>
                    </a:lnTo>
                    <a:cubicBezTo>
                      <a:pt x="39199" y="14605"/>
                      <a:pt x="40031" y="14676"/>
                      <a:pt x="40816" y="14676"/>
                    </a:cubicBezTo>
                    <a:cubicBezTo>
                      <a:pt x="41496" y="14676"/>
                      <a:pt x="42141" y="14623"/>
                      <a:pt x="42761" y="14518"/>
                    </a:cubicBezTo>
                    <a:cubicBezTo>
                      <a:pt x="45110" y="14138"/>
                      <a:pt x="47093" y="12943"/>
                      <a:pt x="48219" y="11255"/>
                    </a:cubicBezTo>
                    <a:cubicBezTo>
                      <a:pt x="49499" y="9314"/>
                      <a:pt x="49485" y="6684"/>
                      <a:pt x="48190" y="5024"/>
                    </a:cubicBezTo>
                    <a:cubicBezTo>
                      <a:pt x="47529" y="4180"/>
                      <a:pt x="46488" y="3617"/>
                      <a:pt x="45363" y="3462"/>
                    </a:cubicBezTo>
                    <a:lnTo>
                      <a:pt x="45335" y="3462"/>
                    </a:lnTo>
                    <a:cubicBezTo>
                      <a:pt x="45251" y="3448"/>
                      <a:pt x="45166" y="3434"/>
                      <a:pt x="45082" y="3434"/>
                    </a:cubicBezTo>
                    <a:cubicBezTo>
                      <a:pt x="44973" y="3426"/>
                      <a:pt x="44865" y="3422"/>
                      <a:pt x="44759" y="3422"/>
                    </a:cubicBezTo>
                    <a:cubicBezTo>
                      <a:pt x="43775" y="3422"/>
                      <a:pt x="42886" y="3769"/>
                      <a:pt x="42227" y="4391"/>
                    </a:cubicBezTo>
                    <a:cubicBezTo>
                      <a:pt x="41186" y="5404"/>
                      <a:pt x="40947" y="7077"/>
                      <a:pt x="41706" y="8118"/>
                    </a:cubicBezTo>
                    <a:cubicBezTo>
                      <a:pt x="42188" y="8775"/>
                      <a:pt x="43028" y="9176"/>
                      <a:pt x="43910" y="9176"/>
                    </a:cubicBezTo>
                    <a:cubicBezTo>
                      <a:pt x="43953" y="9176"/>
                      <a:pt x="43997" y="9175"/>
                      <a:pt x="44041" y="9173"/>
                    </a:cubicBezTo>
                    <a:cubicBezTo>
                      <a:pt x="44688" y="9131"/>
                      <a:pt x="45349" y="8878"/>
                      <a:pt x="45912" y="8456"/>
                    </a:cubicBezTo>
                    <a:lnTo>
                      <a:pt x="45912" y="8456"/>
                    </a:lnTo>
                    <a:cubicBezTo>
                      <a:pt x="45856" y="8695"/>
                      <a:pt x="45771" y="8934"/>
                      <a:pt x="45659" y="9159"/>
                    </a:cubicBezTo>
                    <a:cubicBezTo>
                      <a:pt x="45293" y="9848"/>
                      <a:pt x="44660" y="10453"/>
                      <a:pt x="43774" y="10974"/>
                    </a:cubicBezTo>
                    <a:cubicBezTo>
                      <a:pt x="42214" y="11878"/>
                      <a:pt x="40351" y="12328"/>
                      <a:pt x="38130" y="12328"/>
                    </a:cubicBezTo>
                    <a:cubicBezTo>
                      <a:pt x="36966" y="12328"/>
                      <a:pt x="35704" y="12205"/>
                      <a:pt x="34336" y="11958"/>
                    </a:cubicBezTo>
                    <a:cubicBezTo>
                      <a:pt x="33618" y="11832"/>
                      <a:pt x="32887" y="11691"/>
                      <a:pt x="32113" y="11536"/>
                    </a:cubicBezTo>
                    <a:cubicBezTo>
                      <a:pt x="33098" y="11508"/>
                      <a:pt x="34054" y="11325"/>
                      <a:pt x="35025" y="10903"/>
                    </a:cubicBezTo>
                    <a:cubicBezTo>
                      <a:pt x="35672" y="10622"/>
                      <a:pt x="36263" y="10214"/>
                      <a:pt x="36755" y="9708"/>
                    </a:cubicBezTo>
                    <a:cubicBezTo>
                      <a:pt x="37528" y="8906"/>
                      <a:pt x="38063" y="7865"/>
                      <a:pt x="38232" y="6768"/>
                    </a:cubicBezTo>
                    <a:cubicBezTo>
                      <a:pt x="38246" y="6669"/>
                      <a:pt x="38190" y="6557"/>
                      <a:pt x="38091" y="6515"/>
                    </a:cubicBezTo>
                    <a:cubicBezTo>
                      <a:pt x="38056" y="6502"/>
                      <a:pt x="38021" y="6495"/>
                      <a:pt x="37988" y="6495"/>
                    </a:cubicBezTo>
                    <a:cubicBezTo>
                      <a:pt x="37913" y="6495"/>
                      <a:pt x="37844" y="6527"/>
                      <a:pt x="37796" y="6585"/>
                    </a:cubicBezTo>
                    <a:cubicBezTo>
                      <a:pt x="37053" y="7524"/>
                      <a:pt x="36102" y="8267"/>
                      <a:pt x="35010" y="8745"/>
                    </a:cubicBezTo>
                    <a:lnTo>
                      <a:pt x="35010" y="8745"/>
                    </a:lnTo>
                    <a:cubicBezTo>
                      <a:pt x="35011" y="8743"/>
                      <a:pt x="35011" y="8741"/>
                      <a:pt x="35011" y="8737"/>
                    </a:cubicBezTo>
                    <a:cubicBezTo>
                      <a:pt x="36319" y="7387"/>
                      <a:pt x="37050" y="5488"/>
                      <a:pt x="36938" y="3603"/>
                    </a:cubicBezTo>
                    <a:cubicBezTo>
                      <a:pt x="36924" y="3491"/>
                      <a:pt x="36839" y="3392"/>
                      <a:pt x="36727" y="3378"/>
                    </a:cubicBezTo>
                    <a:cubicBezTo>
                      <a:pt x="36716" y="3377"/>
                      <a:pt x="36705" y="3376"/>
                      <a:pt x="36695" y="3376"/>
                    </a:cubicBezTo>
                    <a:cubicBezTo>
                      <a:pt x="36582" y="3376"/>
                      <a:pt x="36485" y="3444"/>
                      <a:pt x="36459" y="3547"/>
                    </a:cubicBezTo>
                    <a:cubicBezTo>
                      <a:pt x="36108" y="4742"/>
                      <a:pt x="35222" y="5811"/>
                      <a:pt x="33998" y="6613"/>
                    </a:cubicBezTo>
                    <a:cubicBezTo>
                      <a:pt x="34476" y="5783"/>
                      <a:pt x="34729" y="4827"/>
                      <a:pt x="34659" y="3898"/>
                    </a:cubicBezTo>
                    <a:cubicBezTo>
                      <a:pt x="34575" y="2520"/>
                      <a:pt x="33801" y="1226"/>
                      <a:pt x="32662" y="537"/>
                    </a:cubicBezTo>
                    <a:cubicBezTo>
                      <a:pt x="32062" y="180"/>
                      <a:pt x="31364" y="0"/>
                      <a:pt x="3067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8" name="Google Shape;1858;p9"/>
              <p:cNvSpPr/>
              <p:nvPr/>
            </p:nvSpPr>
            <p:spPr>
              <a:xfrm>
                <a:off x="1997050" y="1110575"/>
                <a:ext cx="27475" cy="20075"/>
              </a:xfrm>
              <a:custGeom>
                <a:avLst/>
                <a:gdLst/>
                <a:ahLst/>
                <a:cxnLst/>
                <a:rect l="l" t="t" r="r" b="b"/>
                <a:pathLst>
                  <a:path w="1099" h="803" extrusionOk="0">
                    <a:moveTo>
                      <a:pt x="848" y="0"/>
                    </a:moveTo>
                    <a:cubicBezTo>
                      <a:pt x="824" y="0"/>
                      <a:pt x="799" y="4"/>
                      <a:pt x="775" y="11"/>
                    </a:cubicBezTo>
                    <a:cubicBezTo>
                      <a:pt x="521" y="67"/>
                      <a:pt x="282" y="208"/>
                      <a:pt x="99" y="391"/>
                    </a:cubicBezTo>
                    <a:cubicBezTo>
                      <a:pt x="1" y="489"/>
                      <a:pt x="15" y="644"/>
                      <a:pt x="99" y="728"/>
                    </a:cubicBezTo>
                    <a:cubicBezTo>
                      <a:pt x="149" y="778"/>
                      <a:pt x="212" y="802"/>
                      <a:pt x="275" y="802"/>
                    </a:cubicBezTo>
                    <a:cubicBezTo>
                      <a:pt x="339" y="802"/>
                      <a:pt x="402" y="778"/>
                      <a:pt x="451" y="728"/>
                    </a:cubicBezTo>
                    <a:cubicBezTo>
                      <a:pt x="578" y="616"/>
                      <a:pt x="732" y="517"/>
                      <a:pt x="901" y="475"/>
                    </a:cubicBezTo>
                    <a:cubicBezTo>
                      <a:pt x="943" y="461"/>
                      <a:pt x="986" y="447"/>
                      <a:pt x="1014" y="405"/>
                    </a:cubicBezTo>
                    <a:cubicBezTo>
                      <a:pt x="1070" y="349"/>
                      <a:pt x="1098" y="264"/>
                      <a:pt x="1070" y="180"/>
                    </a:cubicBezTo>
                    <a:cubicBezTo>
                      <a:pt x="1047" y="76"/>
                      <a:pt x="957" y="0"/>
                      <a:pt x="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59" name="Google Shape;1859;p9"/>
              <p:cNvSpPr/>
              <p:nvPr/>
            </p:nvSpPr>
            <p:spPr>
              <a:xfrm>
                <a:off x="2146875" y="1399500"/>
                <a:ext cx="21100" cy="12725"/>
              </a:xfrm>
              <a:custGeom>
                <a:avLst/>
                <a:gdLst/>
                <a:ahLst/>
                <a:cxnLst/>
                <a:rect l="l" t="t" r="r" b="b"/>
                <a:pathLst>
                  <a:path w="844" h="509" extrusionOk="0">
                    <a:moveTo>
                      <a:pt x="244" y="1"/>
                    </a:moveTo>
                    <a:cubicBezTo>
                      <a:pt x="114" y="1"/>
                      <a:pt x="13" y="108"/>
                      <a:pt x="0" y="227"/>
                    </a:cubicBezTo>
                    <a:cubicBezTo>
                      <a:pt x="0" y="368"/>
                      <a:pt x="99" y="480"/>
                      <a:pt x="225" y="494"/>
                    </a:cubicBezTo>
                    <a:lnTo>
                      <a:pt x="577" y="509"/>
                    </a:lnTo>
                    <a:cubicBezTo>
                      <a:pt x="647" y="509"/>
                      <a:pt x="717" y="480"/>
                      <a:pt x="774" y="438"/>
                    </a:cubicBezTo>
                    <a:cubicBezTo>
                      <a:pt x="816" y="396"/>
                      <a:pt x="830" y="340"/>
                      <a:pt x="844" y="284"/>
                    </a:cubicBezTo>
                    <a:cubicBezTo>
                      <a:pt x="844" y="143"/>
                      <a:pt x="746" y="30"/>
                      <a:pt x="605" y="16"/>
                    </a:cubicBezTo>
                    <a:lnTo>
                      <a:pt x="267" y="2"/>
                    </a:lnTo>
                    <a:cubicBezTo>
                      <a:pt x="259" y="1"/>
                      <a:pt x="251" y="1"/>
                      <a:pt x="24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0" name="Google Shape;1860;p9"/>
              <p:cNvSpPr/>
              <p:nvPr/>
            </p:nvSpPr>
            <p:spPr>
              <a:xfrm>
                <a:off x="2079350" y="1583900"/>
                <a:ext cx="10575" cy="1610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644" extrusionOk="0">
                    <a:moveTo>
                      <a:pt x="232" y="0"/>
                    </a:moveTo>
                    <a:cubicBezTo>
                      <a:pt x="222" y="0"/>
                      <a:pt x="211" y="4"/>
                      <a:pt x="197" y="11"/>
                    </a:cubicBezTo>
                    <a:cubicBezTo>
                      <a:pt x="169" y="11"/>
                      <a:pt x="155" y="11"/>
                      <a:pt x="127" y="25"/>
                    </a:cubicBezTo>
                    <a:cubicBezTo>
                      <a:pt x="99" y="39"/>
                      <a:pt x="85" y="67"/>
                      <a:pt x="71" y="81"/>
                    </a:cubicBezTo>
                    <a:cubicBezTo>
                      <a:pt x="57" y="95"/>
                      <a:pt x="43" y="123"/>
                      <a:pt x="43" y="151"/>
                    </a:cubicBezTo>
                    <a:cubicBezTo>
                      <a:pt x="29" y="194"/>
                      <a:pt x="29" y="250"/>
                      <a:pt x="14" y="292"/>
                    </a:cubicBezTo>
                    <a:cubicBezTo>
                      <a:pt x="14" y="334"/>
                      <a:pt x="0" y="377"/>
                      <a:pt x="0" y="405"/>
                    </a:cubicBezTo>
                    <a:cubicBezTo>
                      <a:pt x="0" y="433"/>
                      <a:pt x="0" y="461"/>
                      <a:pt x="0" y="475"/>
                    </a:cubicBezTo>
                    <a:cubicBezTo>
                      <a:pt x="0" y="503"/>
                      <a:pt x="14" y="517"/>
                      <a:pt x="14" y="545"/>
                    </a:cubicBezTo>
                    <a:cubicBezTo>
                      <a:pt x="29" y="559"/>
                      <a:pt x="43" y="587"/>
                      <a:pt x="57" y="602"/>
                    </a:cubicBezTo>
                    <a:cubicBezTo>
                      <a:pt x="85" y="616"/>
                      <a:pt x="99" y="630"/>
                      <a:pt x="141" y="644"/>
                    </a:cubicBezTo>
                    <a:lnTo>
                      <a:pt x="197" y="644"/>
                    </a:lnTo>
                    <a:cubicBezTo>
                      <a:pt x="211" y="644"/>
                      <a:pt x="225" y="644"/>
                      <a:pt x="239" y="630"/>
                    </a:cubicBezTo>
                    <a:cubicBezTo>
                      <a:pt x="268" y="630"/>
                      <a:pt x="282" y="616"/>
                      <a:pt x="296" y="587"/>
                    </a:cubicBezTo>
                    <a:cubicBezTo>
                      <a:pt x="310" y="587"/>
                      <a:pt x="310" y="573"/>
                      <a:pt x="324" y="559"/>
                    </a:cubicBezTo>
                    <a:cubicBezTo>
                      <a:pt x="338" y="517"/>
                      <a:pt x="352" y="489"/>
                      <a:pt x="366" y="447"/>
                    </a:cubicBezTo>
                    <a:cubicBezTo>
                      <a:pt x="380" y="433"/>
                      <a:pt x="380" y="405"/>
                      <a:pt x="380" y="377"/>
                    </a:cubicBezTo>
                    <a:cubicBezTo>
                      <a:pt x="394" y="334"/>
                      <a:pt x="394" y="292"/>
                      <a:pt x="408" y="236"/>
                    </a:cubicBezTo>
                    <a:cubicBezTo>
                      <a:pt x="422" y="208"/>
                      <a:pt x="422" y="180"/>
                      <a:pt x="408" y="137"/>
                    </a:cubicBezTo>
                    <a:cubicBezTo>
                      <a:pt x="408" y="123"/>
                      <a:pt x="394" y="109"/>
                      <a:pt x="394" y="95"/>
                    </a:cubicBezTo>
                    <a:cubicBezTo>
                      <a:pt x="366" y="53"/>
                      <a:pt x="324" y="25"/>
                      <a:pt x="268" y="11"/>
                    </a:cubicBezTo>
                    <a:cubicBezTo>
                      <a:pt x="254" y="4"/>
                      <a:pt x="243" y="0"/>
                      <a:pt x="2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1" name="Google Shape;1861;p9"/>
              <p:cNvSpPr/>
              <p:nvPr/>
            </p:nvSpPr>
            <p:spPr>
              <a:xfrm>
                <a:off x="2081800" y="1643450"/>
                <a:ext cx="9875" cy="14275"/>
              </a:xfrm>
              <a:custGeom>
                <a:avLst/>
                <a:gdLst/>
                <a:ahLst/>
                <a:cxnLst/>
                <a:rect l="l" t="t" r="r" b="b"/>
                <a:pathLst>
                  <a:path w="395" h="571" extrusionOk="0">
                    <a:moveTo>
                      <a:pt x="249" y="0"/>
                    </a:moveTo>
                    <a:cubicBezTo>
                      <a:pt x="237" y="0"/>
                      <a:pt x="224" y="2"/>
                      <a:pt x="212" y="6"/>
                    </a:cubicBezTo>
                    <a:cubicBezTo>
                      <a:pt x="184" y="20"/>
                      <a:pt x="141" y="48"/>
                      <a:pt x="127" y="76"/>
                    </a:cubicBezTo>
                    <a:cubicBezTo>
                      <a:pt x="99" y="133"/>
                      <a:pt x="71" y="189"/>
                      <a:pt x="57" y="231"/>
                    </a:cubicBezTo>
                    <a:cubicBezTo>
                      <a:pt x="43" y="273"/>
                      <a:pt x="29" y="315"/>
                      <a:pt x="15" y="344"/>
                    </a:cubicBezTo>
                    <a:cubicBezTo>
                      <a:pt x="1" y="386"/>
                      <a:pt x="1" y="428"/>
                      <a:pt x="15" y="456"/>
                    </a:cubicBezTo>
                    <a:cubicBezTo>
                      <a:pt x="15" y="498"/>
                      <a:pt x="29" y="540"/>
                      <a:pt x="71" y="555"/>
                    </a:cubicBezTo>
                    <a:cubicBezTo>
                      <a:pt x="87" y="563"/>
                      <a:pt x="108" y="571"/>
                      <a:pt x="129" y="571"/>
                    </a:cubicBezTo>
                    <a:cubicBezTo>
                      <a:pt x="143" y="571"/>
                      <a:pt x="158" y="566"/>
                      <a:pt x="170" y="555"/>
                    </a:cubicBezTo>
                    <a:cubicBezTo>
                      <a:pt x="184" y="540"/>
                      <a:pt x="198" y="540"/>
                      <a:pt x="198" y="526"/>
                    </a:cubicBezTo>
                    <a:cubicBezTo>
                      <a:pt x="212" y="526"/>
                      <a:pt x="240" y="512"/>
                      <a:pt x="240" y="498"/>
                    </a:cubicBezTo>
                    <a:cubicBezTo>
                      <a:pt x="254" y="484"/>
                      <a:pt x="268" y="470"/>
                      <a:pt x="282" y="456"/>
                    </a:cubicBezTo>
                    <a:cubicBezTo>
                      <a:pt x="296" y="428"/>
                      <a:pt x="310" y="400"/>
                      <a:pt x="310" y="386"/>
                    </a:cubicBezTo>
                    <a:cubicBezTo>
                      <a:pt x="338" y="329"/>
                      <a:pt x="367" y="273"/>
                      <a:pt x="381" y="217"/>
                    </a:cubicBezTo>
                    <a:cubicBezTo>
                      <a:pt x="395" y="189"/>
                      <a:pt x="395" y="175"/>
                      <a:pt x="395" y="147"/>
                    </a:cubicBezTo>
                    <a:cubicBezTo>
                      <a:pt x="395" y="133"/>
                      <a:pt x="395" y="118"/>
                      <a:pt x="395" y="104"/>
                    </a:cubicBezTo>
                    <a:cubicBezTo>
                      <a:pt x="381" y="62"/>
                      <a:pt x="352" y="34"/>
                      <a:pt x="324" y="20"/>
                    </a:cubicBezTo>
                    <a:cubicBezTo>
                      <a:pt x="304" y="10"/>
                      <a:pt x="278" y="0"/>
                      <a:pt x="2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2" name="Google Shape;1862;p9"/>
              <p:cNvSpPr/>
              <p:nvPr/>
            </p:nvSpPr>
            <p:spPr>
              <a:xfrm>
                <a:off x="2063525" y="1701250"/>
                <a:ext cx="9175" cy="10225"/>
              </a:xfrm>
              <a:custGeom>
                <a:avLst/>
                <a:gdLst/>
                <a:ahLst/>
                <a:cxnLst/>
                <a:rect l="l" t="t" r="r" b="b"/>
                <a:pathLst>
                  <a:path w="367" h="409" extrusionOk="0">
                    <a:moveTo>
                      <a:pt x="183" y="1"/>
                    </a:moveTo>
                    <a:cubicBezTo>
                      <a:pt x="169" y="1"/>
                      <a:pt x="155" y="15"/>
                      <a:pt x="141" y="29"/>
                    </a:cubicBezTo>
                    <a:cubicBezTo>
                      <a:pt x="127" y="43"/>
                      <a:pt x="113" y="57"/>
                      <a:pt x="99" y="71"/>
                    </a:cubicBezTo>
                    <a:cubicBezTo>
                      <a:pt x="85" y="99"/>
                      <a:pt x="71" y="113"/>
                      <a:pt x="57" y="141"/>
                    </a:cubicBezTo>
                    <a:cubicBezTo>
                      <a:pt x="43" y="155"/>
                      <a:pt x="43" y="170"/>
                      <a:pt x="29" y="170"/>
                    </a:cubicBezTo>
                    <a:cubicBezTo>
                      <a:pt x="14" y="198"/>
                      <a:pt x="0" y="226"/>
                      <a:pt x="0" y="254"/>
                    </a:cubicBezTo>
                    <a:cubicBezTo>
                      <a:pt x="0" y="268"/>
                      <a:pt x="0" y="268"/>
                      <a:pt x="0" y="282"/>
                    </a:cubicBezTo>
                    <a:cubicBezTo>
                      <a:pt x="0" y="324"/>
                      <a:pt x="29" y="366"/>
                      <a:pt x="71" y="395"/>
                    </a:cubicBezTo>
                    <a:cubicBezTo>
                      <a:pt x="99" y="409"/>
                      <a:pt x="113" y="409"/>
                      <a:pt x="141" y="409"/>
                    </a:cubicBezTo>
                    <a:cubicBezTo>
                      <a:pt x="155" y="409"/>
                      <a:pt x="183" y="395"/>
                      <a:pt x="197" y="395"/>
                    </a:cubicBezTo>
                    <a:cubicBezTo>
                      <a:pt x="211" y="381"/>
                      <a:pt x="211" y="381"/>
                      <a:pt x="225" y="381"/>
                    </a:cubicBezTo>
                    <a:cubicBezTo>
                      <a:pt x="254" y="366"/>
                      <a:pt x="268" y="338"/>
                      <a:pt x="282" y="310"/>
                    </a:cubicBezTo>
                    <a:cubicBezTo>
                      <a:pt x="282" y="296"/>
                      <a:pt x="296" y="282"/>
                      <a:pt x="296" y="282"/>
                    </a:cubicBezTo>
                    <a:cubicBezTo>
                      <a:pt x="310" y="254"/>
                      <a:pt x="324" y="226"/>
                      <a:pt x="338" y="198"/>
                    </a:cubicBezTo>
                    <a:cubicBezTo>
                      <a:pt x="352" y="170"/>
                      <a:pt x="366" y="127"/>
                      <a:pt x="352" y="99"/>
                    </a:cubicBezTo>
                    <a:cubicBezTo>
                      <a:pt x="338" y="57"/>
                      <a:pt x="324" y="29"/>
                      <a:pt x="282" y="15"/>
                    </a:cubicBezTo>
                    <a:cubicBezTo>
                      <a:pt x="268" y="1"/>
                      <a:pt x="254" y="1"/>
                      <a:pt x="24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3" name="Google Shape;1863;p9"/>
              <p:cNvSpPr/>
              <p:nvPr/>
            </p:nvSpPr>
            <p:spPr>
              <a:xfrm>
                <a:off x="2165500" y="1442450"/>
                <a:ext cx="10575" cy="7550"/>
              </a:xfrm>
              <a:custGeom>
                <a:avLst/>
                <a:gdLst/>
                <a:ahLst/>
                <a:cxnLst/>
                <a:rect l="l" t="t" r="r" b="b"/>
                <a:pathLst>
                  <a:path w="423" h="302" extrusionOk="0">
                    <a:moveTo>
                      <a:pt x="113" y="0"/>
                    </a:moveTo>
                    <a:cubicBezTo>
                      <a:pt x="99" y="14"/>
                      <a:pt x="99" y="14"/>
                      <a:pt x="85" y="14"/>
                    </a:cubicBezTo>
                    <a:cubicBezTo>
                      <a:pt x="57" y="14"/>
                      <a:pt x="43" y="28"/>
                      <a:pt x="29" y="42"/>
                    </a:cubicBezTo>
                    <a:cubicBezTo>
                      <a:pt x="15" y="56"/>
                      <a:pt x="15" y="71"/>
                      <a:pt x="15" y="85"/>
                    </a:cubicBezTo>
                    <a:cubicBezTo>
                      <a:pt x="1" y="113"/>
                      <a:pt x="15" y="155"/>
                      <a:pt x="43" y="183"/>
                    </a:cubicBezTo>
                    <a:cubicBezTo>
                      <a:pt x="43" y="197"/>
                      <a:pt x="57" y="197"/>
                      <a:pt x="71" y="211"/>
                    </a:cubicBezTo>
                    <a:cubicBezTo>
                      <a:pt x="71" y="211"/>
                      <a:pt x="71" y="225"/>
                      <a:pt x="85" y="225"/>
                    </a:cubicBezTo>
                    <a:cubicBezTo>
                      <a:pt x="99" y="239"/>
                      <a:pt x="99" y="239"/>
                      <a:pt x="113" y="253"/>
                    </a:cubicBezTo>
                    <a:cubicBezTo>
                      <a:pt x="127" y="253"/>
                      <a:pt x="141" y="267"/>
                      <a:pt x="155" y="267"/>
                    </a:cubicBezTo>
                    <a:cubicBezTo>
                      <a:pt x="183" y="282"/>
                      <a:pt x="212" y="282"/>
                      <a:pt x="240" y="296"/>
                    </a:cubicBezTo>
                    <a:cubicBezTo>
                      <a:pt x="249" y="300"/>
                      <a:pt x="258" y="302"/>
                      <a:pt x="267" y="302"/>
                    </a:cubicBezTo>
                    <a:cubicBezTo>
                      <a:pt x="285" y="302"/>
                      <a:pt x="301" y="296"/>
                      <a:pt x="310" y="296"/>
                    </a:cubicBezTo>
                    <a:cubicBezTo>
                      <a:pt x="324" y="296"/>
                      <a:pt x="338" y="282"/>
                      <a:pt x="352" y="282"/>
                    </a:cubicBezTo>
                    <a:cubicBezTo>
                      <a:pt x="380" y="267"/>
                      <a:pt x="408" y="225"/>
                      <a:pt x="408" y="197"/>
                    </a:cubicBezTo>
                    <a:cubicBezTo>
                      <a:pt x="423" y="183"/>
                      <a:pt x="423" y="155"/>
                      <a:pt x="408" y="141"/>
                    </a:cubicBezTo>
                    <a:cubicBezTo>
                      <a:pt x="408" y="127"/>
                      <a:pt x="408" y="113"/>
                      <a:pt x="394" y="85"/>
                    </a:cubicBezTo>
                    <a:cubicBezTo>
                      <a:pt x="380" y="56"/>
                      <a:pt x="338" y="42"/>
                      <a:pt x="310" y="28"/>
                    </a:cubicBezTo>
                    <a:lnTo>
                      <a:pt x="226" y="0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4" name="Google Shape;1864;p9"/>
              <p:cNvSpPr/>
              <p:nvPr/>
            </p:nvSpPr>
            <p:spPr>
              <a:xfrm>
                <a:off x="2342975" y="1290050"/>
                <a:ext cx="124525" cy="114150"/>
              </a:xfrm>
              <a:custGeom>
                <a:avLst/>
                <a:gdLst/>
                <a:ahLst/>
                <a:cxnLst/>
                <a:rect l="l" t="t" r="r" b="b"/>
                <a:pathLst>
                  <a:path w="4981" h="4566" extrusionOk="0">
                    <a:moveTo>
                      <a:pt x="4862" y="1"/>
                    </a:moveTo>
                    <a:cubicBezTo>
                      <a:pt x="4820" y="1"/>
                      <a:pt x="4776" y="24"/>
                      <a:pt x="4759" y="76"/>
                    </a:cubicBezTo>
                    <a:cubicBezTo>
                      <a:pt x="4098" y="2144"/>
                      <a:pt x="2284" y="3916"/>
                      <a:pt x="131" y="4366"/>
                    </a:cubicBezTo>
                    <a:cubicBezTo>
                      <a:pt x="0" y="4392"/>
                      <a:pt x="53" y="4566"/>
                      <a:pt x="163" y="4566"/>
                    </a:cubicBezTo>
                    <a:cubicBezTo>
                      <a:pt x="171" y="4566"/>
                      <a:pt x="179" y="4565"/>
                      <a:pt x="188" y="4563"/>
                    </a:cubicBezTo>
                    <a:cubicBezTo>
                      <a:pt x="778" y="4465"/>
                      <a:pt x="1341" y="4324"/>
                      <a:pt x="1876" y="4043"/>
                    </a:cubicBezTo>
                    <a:cubicBezTo>
                      <a:pt x="2368" y="3775"/>
                      <a:pt x="2832" y="3438"/>
                      <a:pt x="3240" y="3058"/>
                    </a:cubicBezTo>
                    <a:cubicBezTo>
                      <a:pt x="4098" y="2270"/>
                      <a:pt x="4703" y="1258"/>
                      <a:pt x="4956" y="132"/>
                    </a:cubicBezTo>
                    <a:cubicBezTo>
                      <a:pt x="4981" y="49"/>
                      <a:pt x="4923" y="1"/>
                      <a:pt x="486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5" name="Google Shape;1865;p9"/>
              <p:cNvSpPr/>
              <p:nvPr/>
            </p:nvSpPr>
            <p:spPr>
              <a:xfrm>
                <a:off x="2322700" y="1400250"/>
                <a:ext cx="12325" cy="8800"/>
              </a:xfrm>
              <a:custGeom>
                <a:avLst/>
                <a:gdLst/>
                <a:ahLst/>
                <a:cxnLst/>
                <a:rect l="l" t="t" r="r" b="b"/>
                <a:pathLst>
                  <a:path w="493" h="352" extrusionOk="0">
                    <a:moveTo>
                      <a:pt x="281" y="0"/>
                    </a:moveTo>
                    <a:cubicBezTo>
                      <a:pt x="239" y="14"/>
                      <a:pt x="211" y="14"/>
                      <a:pt x="169" y="28"/>
                    </a:cubicBezTo>
                    <a:lnTo>
                      <a:pt x="141" y="28"/>
                    </a:lnTo>
                    <a:cubicBezTo>
                      <a:pt x="127" y="28"/>
                      <a:pt x="113" y="43"/>
                      <a:pt x="98" y="43"/>
                    </a:cubicBezTo>
                    <a:cubicBezTo>
                      <a:pt x="98" y="43"/>
                      <a:pt x="98" y="57"/>
                      <a:pt x="84" y="57"/>
                    </a:cubicBezTo>
                    <a:cubicBezTo>
                      <a:pt x="70" y="57"/>
                      <a:pt x="70" y="71"/>
                      <a:pt x="56" y="85"/>
                    </a:cubicBezTo>
                    <a:cubicBezTo>
                      <a:pt x="42" y="99"/>
                      <a:pt x="28" y="99"/>
                      <a:pt x="28" y="113"/>
                    </a:cubicBezTo>
                    <a:cubicBezTo>
                      <a:pt x="28" y="113"/>
                      <a:pt x="28" y="127"/>
                      <a:pt x="28" y="127"/>
                    </a:cubicBezTo>
                    <a:cubicBezTo>
                      <a:pt x="14" y="127"/>
                      <a:pt x="14" y="127"/>
                      <a:pt x="14" y="141"/>
                    </a:cubicBezTo>
                    <a:cubicBezTo>
                      <a:pt x="0" y="155"/>
                      <a:pt x="0" y="169"/>
                      <a:pt x="0" y="183"/>
                    </a:cubicBezTo>
                    <a:cubicBezTo>
                      <a:pt x="0" y="197"/>
                      <a:pt x="0" y="211"/>
                      <a:pt x="0" y="211"/>
                    </a:cubicBezTo>
                    <a:cubicBezTo>
                      <a:pt x="0" y="239"/>
                      <a:pt x="14" y="254"/>
                      <a:pt x="14" y="268"/>
                    </a:cubicBezTo>
                    <a:cubicBezTo>
                      <a:pt x="28" y="268"/>
                      <a:pt x="28" y="282"/>
                      <a:pt x="42" y="296"/>
                    </a:cubicBezTo>
                    <a:lnTo>
                      <a:pt x="56" y="296"/>
                    </a:lnTo>
                    <a:cubicBezTo>
                      <a:pt x="56" y="296"/>
                      <a:pt x="56" y="296"/>
                      <a:pt x="56" y="310"/>
                    </a:cubicBezTo>
                    <a:cubicBezTo>
                      <a:pt x="70" y="310"/>
                      <a:pt x="84" y="324"/>
                      <a:pt x="84" y="324"/>
                    </a:cubicBezTo>
                    <a:cubicBezTo>
                      <a:pt x="98" y="338"/>
                      <a:pt x="113" y="338"/>
                      <a:pt x="127" y="352"/>
                    </a:cubicBezTo>
                    <a:lnTo>
                      <a:pt x="239" y="352"/>
                    </a:lnTo>
                    <a:cubicBezTo>
                      <a:pt x="239" y="352"/>
                      <a:pt x="253" y="338"/>
                      <a:pt x="267" y="338"/>
                    </a:cubicBezTo>
                    <a:cubicBezTo>
                      <a:pt x="295" y="338"/>
                      <a:pt x="338" y="338"/>
                      <a:pt x="366" y="324"/>
                    </a:cubicBezTo>
                    <a:cubicBezTo>
                      <a:pt x="394" y="324"/>
                      <a:pt x="422" y="296"/>
                      <a:pt x="450" y="282"/>
                    </a:cubicBezTo>
                    <a:cubicBezTo>
                      <a:pt x="450" y="268"/>
                      <a:pt x="464" y="254"/>
                      <a:pt x="464" y="239"/>
                    </a:cubicBezTo>
                    <a:cubicBezTo>
                      <a:pt x="478" y="211"/>
                      <a:pt x="492" y="197"/>
                      <a:pt x="492" y="155"/>
                    </a:cubicBezTo>
                    <a:cubicBezTo>
                      <a:pt x="492" y="141"/>
                      <a:pt x="492" y="127"/>
                      <a:pt x="478" y="113"/>
                    </a:cubicBezTo>
                    <a:cubicBezTo>
                      <a:pt x="478" y="99"/>
                      <a:pt x="464" y="71"/>
                      <a:pt x="450" y="57"/>
                    </a:cubicBezTo>
                    <a:cubicBezTo>
                      <a:pt x="436" y="43"/>
                      <a:pt x="422" y="28"/>
                      <a:pt x="408" y="14"/>
                    </a:cubicBezTo>
                    <a:cubicBezTo>
                      <a:pt x="380" y="0"/>
                      <a:pt x="366" y="0"/>
                      <a:pt x="33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6" name="Google Shape;1866;p9"/>
              <p:cNvSpPr/>
              <p:nvPr/>
            </p:nvSpPr>
            <p:spPr>
              <a:xfrm>
                <a:off x="1650325" y="1513650"/>
                <a:ext cx="11300" cy="20400"/>
              </a:xfrm>
              <a:custGeom>
                <a:avLst/>
                <a:gdLst/>
                <a:ahLst/>
                <a:cxnLst/>
                <a:rect l="l" t="t" r="r" b="b"/>
                <a:pathLst>
                  <a:path w="452" h="816" extrusionOk="0">
                    <a:moveTo>
                      <a:pt x="296" y="0"/>
                    </a:moveTo>
                    <a:cubicBezTo>
                      <a:pt x="235" y="0"/>
                      <a:pt x="193" y="48"/>
                      <a:pt x="170" y="106"/>
                    </a:cubicBezTo>
                    <a:cubicBezTo>
                      <a:pt x="142" y="205"/>
                      <a:pt x="99" y="303"/>
                      <a:pt x="71" y="416"/>
                    </a:cubicBezTo>
                    <a:cubicBezTo>
                      <a:pt x="57" y="458"/>
                      <a:pt x="29" y="514"/>
                      <a:pt x="15" y="556"/>
                    </a:cubicBezTo>
                    <a:cubicBezTo>
                      <a:pt x="1" y="584"/>
                      <a:pt x="1" y="612"/>
                      <a:pt x="1" y="655"/>
                    </a:cubicBezTo>
                    <a:cubicBezTo>
                      <a:pt x="1" y="683"/>
                      <a:pt x="15" y="725"/>
                      <a:pt x="15" y="753"/>
                    </a:cubicBezTo>
                    <a:cubicBezTo>
                      <a:pt x="29" y="781"/>
                      <a:pt x="57" y="809"/>
                      <a:pt x="85" y="809"/>
                    </a:cubicBezTo>
                    <a:cubicBezTo>
                      <a:pt x="94" y="813"/>
                      <a:pt x="102" y="815"/>
                      <a:pt x="110" y="815"/>
                    </a:cubicBezTo>
                    <a:cubicBezTo>
                      <a:pt x="130" y="815"/>
                      <a:pt x="150" y="805"/>
                      <a:pt x="170" y="795"/>
                    </a:cubicBezTo>
                    <a:cubicBezTo>
                      <a:pt x="198" y="767"/>
                      <a:pt x="226" y="753"/>
                      <a:pt x="240" y="711"/>
                    </a:cubicBezTo>
                    <a:cubicBezTo>
                      <a:pt x="254" y="683"/>
                      <a:pt x="268" y="655"/>
                      <a:pt x="282" y="627"/>
                    </a:cubicBezTo>
                    <a:cubicBezTo>
                      <a:pt x="296" y="570"/>
                      <a:pt x="310" y="528"/>
                      <a:pt x="324" y="472"/>
                    </a:cubicBezTo>
                    <a:cubicBezTo>
                      <a:pt x="367" y="373"/>
                      <a:pt x="395" y="275"/>
                      <a:pt x="437" y="162"/>
                    </a:cubicBezTo>
                    <a:cubicBezTo>
                      <a:pt x="451" y="92"/>
                      <a:pt x="395" y="22"/>
                      <a:pt x="338" y="8"/>
                    </a:cubicBezTo>
                    <a:cubicBezTo>
                      <a:pt x="323" y="3"/>
                      <a:pt x="309" y="0"/>
                      <a:pt x="29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7" name="Google Shape;1867;p9"/>
              <p:cNvSpPr/>
              <p:nvPr/>
            </p:nvSpPr>
            <p:spPr>
              <a:xfrm>
                <a:off x="1402775" y="1823625"/>
                <a:ext cx="14800" cy="6450"/>
              </a:xfrm>
              <a:custGeom>
                <a:avLst/>
                <a:gdLst/>
                <a:ahLst/>
                <a:cxnLst/>
                <a:rect l="l" t="t" r="r" b="b"/>
                <a:pathLst>
                  <a:path w="592" h="258" extrusionOk="0">
                    <a:moveTo>
                      <a:pt x="521" y="1"/>
                    </a:moveTo>
                    <a:cubicBezTo>
                      <a:pt x="479" y="15"/>
                      <a:pt x="437" y="15"/>
                      <a:pt x="394" y="15"/>
                    </a:cubicBezTo>
                    <a:cubicBezTo>
                      <a:pt x="366" y="29"/>
                      <a:pt x="324" y="29"/>
                      <a:pt x="296" y="43"/>
                    </a:cubicBezTo>
                    <a:cubicBezTo>
                      <a:pt x="226" y="57"/>
                      <a:pt x="155" y="71"/>
                      <a:pt x="85" y="85"/>
                    </a:cubicBezTo>
                    <a:cubicBezTo>
                      <a:pt x="29" y="99"/>
                      <a:pt x="0" y="141"/>
                      <a:pt x="15" y="198"/>
                    </a:cubicBezTo>
                    <a:cubicBezTo>
                      <a:pt x="26" y="232"/>
                      <a:pt x="66" y="258"/>
                      <a:pt x="104" y="258"/>
                    </a:cubicBezTo>
                    <a:cubicBezTo>
                      <a:pt x="112" y="258"/>
                      <a:pt x="120" y="256"/>
                      <a:pt x="127" y="254"/>
                    </a:cubicBezTo>
                    <a:cubicBezTo>
                      <a:pt x="197" y="240"/>
                      <a:pt x="268" y="226"/>
                      <a:pt x="338" y="212"/>
                    </a:cubicBezTo>
                    <a:cubicBezTo>
                      <a:pt x="366" y="198"/>
                      <a:pt x="408" y="198"/>
                      <a:pt x="437" y="184"/>
                    </a:cubicBezTo>
                    <a:cubicBezTo>
                      <a:pt x="479" y="169"/>
                      <a:pt x="507" y="155"/>
                      <a:pt x="535" y="141"/>
                    </a:cubicBezTo>
                    <a:cubicBezTo>
                      <a:pt x="577" y="127"/>
                      <a:pt x="591" y="99"/>
                      <a:pt x="591" y="71"/>
                    </a:cubicBezTo>
                    <a:cubicBezTo>
                      <a:pt x="591" y="29"/>
                      <a:pt x="549" y="1"/>
                      <a:pt x="5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8" name="Google Shape;1868;p9"/>
              <p:cNvSpPr/>
              <p:nvPr/>
            </p:nvSpPr>
            <p:spPr>
              <a:xfrm>
                <a:off x="1903875" y="1369600"/>
                <a:ext cx="20075" cy="7525"/>
              </a:xfrm>
              <a:custGeom>
                <a:avLst/>
                <a:gdLst/>
                <a:ahLst/>
                <a:cxnLst/>
                <a:rect l="l" t="t" r="r" b="b"/>
                <a:pathLst>
                  <a:path w="803" h="301" extrusionOk="0">
                    <a:moveTo>
                      <a:pt x="109" y="0"/>
                    </a:moveTo>
                    <a:cubicBezTo>
                      <a:pt x="60" y="0"/>
                      <a:pt x="15" y="51"/>
                      <a:pt x="15" y="101"/>
                    </a:cubicBezTo>
                    <a:cubicBezTo>
                      <a:pt x="0" y="157"/>
                      <a:pt x="43" y="214"/>
                      <a:pt x="99" y="228"/>
                    </a:cubicBezTo>
                    <a:cubicBezTo>
                      <a:pt x="141" y="242"/>
                      <a:pt x="197" y="242"/>
                      <a:pt x="240" y="256"/>
                    </a:cubicBezTo>
                    <a:cubicBezTo>
                      <a:pt x="296" y="270"/>
                      <a:pt x="352" y="270"/>
                      <a:pt x="408" y="284"/>
                    </a:cubicBezTo>
                    <a:cubicBezTo>
                      <a:pt x="493" y="284"/>
                      <a:pt x="591" y="298"/>
                      <a:pt x="690" y="298"/>
                    </a:cubicBezTo>
                    <a:cubicBezTo>
                      <a:pt x="696" y="299"/>
                      <a:pt x="702" y="300"/>
                      <a:pt x="707" y="300"/>
                    </a:cubicBezTo>
                    <a:cubicBezTo>
                      <a:pt x="757" y="300"/>
                      <a:pt x="802" y="250"/>
                      <a:pt x="802" y="200"/>
                    </a:cubicBezTo>
                    <a:cubicBezTo>
                      <a:pt x="802" y="171"/>
                      <a:pt x="802" y="143"/>
                      <a:pt x="788" y="115"/>
                    </a:cubicBezTo>
                    <a:cubicBezTo>
                      <a:pt x="774" y="87"/>
                      <a:pt x="746" y="73"/>
                      <a:pt x="718" y="59"/>
                    </a:cubicBezTo>
                    <a:cubicBezTo>
                      <a:pt x="619" y="45"/>
                      <a:pt x="521" y="31"/>
                      <a:pt x="437" y="17"/>
                    </a:cubicBezTo>
                    <a:cubicBezTo>
                      <a:pt x="380" y="17"/>
                      <a:pt x="324" y="3"/>
                      <a:pt x="268" y="3"/>
                    </a:cubicBezTo>
                    <a:lnTo>
                      <a:pt x="127" y="3"/>
                    </a:lnTo>
                    <a:cubicBezTo>
                      <a:pt x="121" y="1"/>
                      <a:pt x="115" y="0"/>
                      <a:pt x="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69" name="Google Shape;1869;p9"/>
              <p:cNvSpPr/>
              <p:nvPr/>
            </p:nvSpPr>
            <p:spPr>
              <a:xfrm>
                <a:off x="1679400" y="1367875"/>
                <a:ext cx="211125" cy="171750"/>
              </a:xfrm>
              <a:custGeom>
                <a:avLst/>
                <a:gdLst/>
                <a:ahLst/>
                <a:cxnLst/>
                <a:rect l="l" t="t" r="r" b="b"/>
                <a:pathLst>
                  <a:path w="8445" h="6870" extrusionOk="0">
                    <a:moveTo>
                      <a:pt x="8275" y="1"/>
                    </a:moveTo>
                    <a:cubicBezTo>
                      <a:pt x="8271" y="1"/>
                      <a:pt x="8267" y="1"/>
                      <a:pt x="8262" y="1"/>
                    </a:cubicBezTo>
                    <a:cubicBezTo>
                      <a:pt x="4506" y="226"/>
                      <a:pt x="976" y="2997"/>
                      <a:pt x="34" y="6668"/>
                    </a:cubicBezTo>
                    <a:cubicBezTo>
                      <a:pt x="0" y="6793"/>
                      <a:pt x="95" y="6869"/>
                      <a:pt x="193" y="6869"/>
                    </a:cubicBezTo>
                    <a:cubicBezTo>
                      <a:pt x="260" y="6869"/>
                      <a:pt x="328" y="6833"/>
                      <a:pt x="357" y="6753"/>
                    </a:cubicBezTo>
                    <a:cubicBezTo>
                      <a:pt x="990" y="4967"/>
                      <a:pt x="1975" y="3391"/>
                      <a:pt x="3466" y="2210"/>
                    </a:cubicBezTo>
                    <a:cubicBezTo>
                      <a:pt x="4844" y="1141"/>
                      <a:pt x="6532" y="494"/>
                      <a:pt x="8262" y="283"/>
                    </a:cubicBezTo>
                    <a:cubicBezTo>
                      <a:pt x="8440" y="269"/>
                      <a:pt x="8445" y="1"/>
                      <a:pt x="82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0" name="Google Shape;1870;p9"/>
              <p:cNvSpPr/>
              <p:nvPr/>
            </p:nvSpPr>
            <p:spPr>
              <a:xfrm>
                <a:off x="1672125" y="1553650"/>
                <a:ext cx="8825" cy="1167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467" extrusionOk="0">
                    <a:moveTo>
                      <a:pt x="203" y="1"/>
                    </a:moveTo>
                    <a:cubicBezTo>
                      <a:pt x="194" y="1"/>
                      <a:pt x="184" y="4"/>
                      <a:pt x="170" y="11"/>
                    </a:cubicBezTo>
                    <a:cubicBezTo>
                      <a:pt x="156" y="11"/>
                      <a:pt x="142" y="11"/>
                      <a:pt x="114" y="25"/>
                    </a:cubicBezTo>
                    <a:cubicBezTo>
                      <a:pt x="99" y="25"/>
                      <a:pt x="85" y="39"/>
                      <a:pt x="71" y="67"/>
                    </a:cubicBezTo>
                    <a:cubicBezTo>
                      <a:pt x="57" y="81"/>
                      <a:pt x="57" y="96"/>
                      <a:pt x="57" y="110"/>
                    </a:cubicBezTo>
                    <a:cubicBezTo>
                      <a:pt x="43" y="152"/>
                      <a:pt x="29" y="194"/>
                      <a:pt x="29" y="222"/>
                    </a:cubicBezTo>
                    <a:cubicBezTo>
                      <a:pt x="29" y="250"/>
                      <a:pt x="15" y="264"/>
                      <a:pt x="15" y="278"/>
                    </a:cubicBezTo>
                    <a:cubicBezTo>
                      <a:pt x="1" y="321"/>
                      <a:pt x="15" y="363"/>
                      <a:pt x="29" y="391"/>
                    </a:cubicBezTo>
                    <a:cubicBezTo>
                      <a:pt x="43" y="405"/>
                      <a:pt x="43" y="419"/>
                      <a:pt x="57" y="433"/>
                    </a:cubicBezTo>
                    <a:lnTo>
                      <a:pt x="71" y="433"/>
                    </a:lnTo>
                    <a:cubicBezTo>
                      <a:pt x="92" y="454"/>
                      <a:pt x="120" y="467"/>
                      <a:pt x="145" y="467"/>
                    </a:cubicBezTo>
                    <a:cubicBezTo>
                      <a:pt x="154" y="467"/>
                      <a:pt x="162" y="465"/>
                      <a:pt x="170" y="461"/>
                    </a:cubicBezTo>
                    <a:lnTo>
                      <a:pt x="184" y="461"/>
                    </a:lnTo>
                    <a:cubicBezTo>
                      <a:pt x="198" y="461"/>
                      <a:pt x="212" y="447"/>
                      <a:pt x="226" y="447"/>
                    </a:cubicBezTo>
                    <a:cubicBezTo>
                      <a:pt x="268" y="419"/>
                      <a:pt x="282" y="391"/>
                      <a:pt x="296" y="349"/>
                    </a:cubicBezTo>
                    <a:cubicBezTo>
                      <a:pt x="296" y="335"/>
                      <a:pt x="310" y="321"/>
                      <a:pt x="310" y="292"/>
                    </a:cubicBezTo>
                    <a:lnTo>
                      <a:pt x="339" y="180"/>
                    </a:lnTo>
                    <a:cubicBezTo>
                      <a:pt x="353" y="152"/>
                      <a:pt x="339" y="110"/>
                      <a:pt x="325" y="67"/>
                    </a:cubicBezTo>
                    <a:cubicBezTo>
                      <a:pt x="296" y="39"/>
                      <a:pt x="268" y="11"/>
                      <a:pt x="226" y="11"/>
                    </a:cubicBezTo>
                    <a:cubicBezTo>
                      <a:pt x="219" y="4"/>
                      <a:pt x="212" y="1"/>
                      <a:pt x="20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1" name="Google Shape;1871;p9"/>
              <p:cNvSpPr/>
              <p:nvPr/>
            </p:nvSpPr>
            <p:spPr>
              <a:xfrm>
                <a:off x="1652100" y="1583550"/>
                <a:ext cx="18875" cy="233275"/>
              </a:xfrm>
              <a:custGeom>
                <a:avLst/>
                <a:gdLst/>
                <a:ahLst/>
                <a:cxnLst/>
                <a:rect l="l" t="t" r="r" b="b"/>
                <a:pathLst>
                  <a:path w="755" h="9331" extrusionOk="0">
                    <a:moveTo>
                      <a:pt x="646" y="1"/>
                    </a:moveTo>
                    <a:cubicBezTo>
                      <a:pt x="609" y="1"/>
                      <a:pt x="574" y="21"/>
                      <a:pt x="563" y="67"/>
                    </a:cubicBezTo>
                    <a:cubicBezTo>
                      <a:pt x="183" y="1572"/>
                      <a:pt x="0" y="3133"/>
                      <a:pt x="0" y="4681"/>
                    </a:cubicBezTo>
                    <a:cubicBezTo>
                      <a:pt x="14" y="6242"/>
                      <a:pt x="113" y="7775"/>
                      <a:pt x="450" y="9294"/>
                    </a:cubicBezTo>
                    <a:cubicBezTo>
                      <a:pt x="457" y="9319"/>
                      <a:pt x="479" y="9330"/>
                      <a:pt x="501" y="9330"/>
                    </a:cubicBezTo>
                    <a:cubicBezTo>
                      <a:pt x="529" y="9330"/>
                      <a:pt x="557" y="9312"/>
                      <a:pt x="549" y="9280"/>
                    </a:cubicBezTo>
                    <a:cubicBezTo>
                      <a:pt x="408" y="7775"/>
                      <a:pt x="282" y="6242"/>
                      <a:pt x="338" y="4723"/>
                    </a:cubicBezTo>
                    <a:cubicBezTo>
                      <a:pt x="394" y="3176"/>
                      <a:pt x="535" y="1642"/>
                      <a:pt x="746" y="109"/>
                    </a:cubicBezTo>
                    <a:cubicBezTo>
                      <a:pt x="754" y="43"/>
                      <a:pt x="699" y="1"/>
                      <a:pt x="6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2" name="Google Shape;1872;p9"/>
              <p:cNvSpPr/>
              <p:nvPr/>
            </p:nvSpPr>
            <p:spPr>
              <a:xfrm>
                <a:off x="1534650" y="1918650"/>
                <a:ext cx="163175" cy="265825"/>
              </a:xfrm>
              <a:custGeom>
                <a:avLst/>
                <a:gdLst/>
                <a:ahLst/>
                <a:cxnLst/>
                <a:rect l="l" t="t" r="r" b="b"/>
                <a:pathLst>
                  <a:path w="6527" h="10633" extrusionOk="0">
                    <a:moveTo>
                      <a:pt x="5885" y="0"/>
                    </a:moveTo>
                    <a:cubicBezTo>
                      <a:pt x="5853" y="0"/>
                      <a:pt x="5824" y="21"/>
                      <a:pt x="5824" y="68"/>
                    </a:cubicBezTo>
                    <a:cubicBezTo>
                      <a:pt x="5866" y="1151"/>
                      <a:pt x="6119" y="2220"/>
                      <a:pt x="6147" y="3317"/>
                    </a:cubicBezTo>
                    <a:cubicBezTo>
                      <a:pt x="6203" y="5258"/>
                      <a:pt x="5781" y="7284"/>
                      <a:pt x="4544" y="8831"/>
                    </a:cubicBezTo>
                    <a:cubicBezTo>
                      <a:pt x="3981" y="9534"/>
                      <a:pt x="3179" y="10252"/>
                      <a:pt x="2237" y="10308"/>
                    </a:cubicBezTo>
                    <a:cubicBezTo>
                      <a:pt x="2201" y="10310"/>
                      <a:pt x="2165" y="10311"/>
                      <a:pt x="2129" y="10311"/>
                    </a:cubicBezTo>
                    <a:cubicBezTo>
                      <a:pt x="1739" y="10311"/>
                      <a:pt x="1336" y="10174"/>
                      <a:pt x="1027" y="9942"/>
                    </a:cubicBezTo>
                    <a:cubicBezTo>
                      <a:pt x="858" y="9816"/>
                      <a:pt x="718" y="9661"/>
                      <a:pt x="619" y="9478"/>
                    </a:cubicBezTo>
                    <a:cubicBezTo>
                      <a:pt x="535" y="9323"/>
                      <a:pt x="493" y="9197"/>
                      <a:pt x="366" y="9070"/>
                    </a:cubicBezTo>
                    <a:cubicBezTo>
                      <a:pt x="341" y="9041"/>
                      <a:pt x="312" y="9028"/>
                      <a:pt x="282" y="9028"/>
                    </a:cubicBezTo>
                    <a:cubicBezTo>
                      <a:pt x="227" y="9028"/>
                      <a:pt x="173" y="9071"/>
                      <a:pt x="155" y="9126"/>
                    </a:cubicBezTo>
                    <a:cubicBezTo>
                      <a:pt x="0" y="9548"/>
                      <a:pt x="436" y="9998"/>
                      <a:pt x="746" y="10223"/>
                    </a:cubicBezTo>
                    <a:cubicBezTo>
                      <a:pt x="1122" y="10492"/>
                      <a:pt x="1574" y="10632"/>
                      <a:pt x="2043" y="10632"/>
                    </a:cubicBezTo>
                    <a:cubicBezTo>
                      <a:pt x="2065" y="10632"/>
                      <a:pt x="2088" y="10632"/>
                      <a:pt x="2110" y="10631"/>
                    </a:cubicBezTo>
                    <a:cubicBezTo>
                      <a:pt x="4192" y="10519"/>
                      <a:pt x="5556" y="8296"/>
                      <a:pt x="6091" y="6510"/>
                    </a:cubicBezTo>
                    <a:cubicBezTo>
                      <a:pt x="6400" y="5469"/>
                      <a:pt x="6527" y="4386"/>
                      <a:pt x="6499" y="3317"/>
                    </a:cubicBezTo>
                    <a:cubicBezTo>
                      <a:pt x="6471" y="2234"/>
                      <a:pt x="6358" y="1052"/>
                      <a:pt x="5950" y="40"/>
                    </a:cubicBezTo>
                    <a:cubicBezTo>
                      <a:pt x="5937" y="14"/>
                      <a:pt x="5911" y="0"/>
                      <a:pt x="588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3" name="Google Shape;1873;p9"/>
              <p:cNvSpPr/>
              <p:nvPr/>
            </p:nvSpPr>
            <p:spPr>
              <a:xfrm>
                <a:off x="1534300" y="2112550"/>
                <a:ext cx="8800" cy="19225"/>
              </a:xfrm>
              <a:custGeom>
                <a:avLst/>
                <a:gdLst/>
                <a:ahLst/>
                <a:cxnLst/>
                <a:rect l="l" t="t" r="r" b="b"/>
                <a:pathLst>
                  <a:path w="352" h="769" extrusionOk="0">
                    <a:moveTo>
                      <a:pt x="256" y="1"/>
                    </a:moveTo>
                    <a:cubicBezTo>
                      <a:pt x="229" y="1"/>
                      <a:pt x="197" y="16"/>
                      <a:pt x="197" y="48"/>
                    </a:cubicBezTo>
                    <a:cubicBezTo>
                      <a:pt x="169" y="90"/>
                      <a:pt x="155" y="132"/>
                      <a:pt x="141" y="175"/>
                    </a:cubicBezTo>
                    <a:cubicBezTo>
                      <a:pt x="127" y="231"/>
                      <a:pt x="99" y="273"/>
                      <a:pt x="85" y="329"/>
                    </a:cubicBezTo>
                    <a:cubicBezTo>
                      <a:pt x="56" y="428"/>
                      <a:pt x="42" y="512"/>
                      <a:pt x="14" y="611"/>
                    </a:cubicBezTo>
                    <a:cubicBezTo>
                      <a:pt x="0" y="681"/>
                      <a:pt x="42" y="751"/>
                      <a:pt x="113" y="765"/>
                    </a:cubicBezTo>
                    <a:cubicBezTo>
                      <a:pt x="120" y="767"/>
                      <a:pt x="128" y="768"/>
                      <a:pt x="136" y="768"/>
                    </a:cubicBezTo>
                    <a:cubicBezTo>
                      <a:pt x="190" y="768"/>
                      <a:pt x="255" y="728"/>
                      <a:pt x="267" y="667"/>
                    </a:cubicBezTo>
                    <a:cubicBezTo>
                      <a:pt x="281" y="583"/>
                      <a:pt x="310" y="484"/>
                      <a:pt x="324" y="386"/>
                    </a:cubicBezTo>
                    <a:cubicBezTo>
                      <a:pt x="338" y="329"/>
                      <a:pt x="338" y="273"/>
                      <a:pt x="338" y="231"/>
                    </a:cubicBezTo>
                    <a:cubicBezTo>
                      <a:pt x="338" y="175"/>
                      <a:pt x="352" y="132"/>
                      <a:pt x="352" y="90"/>
                    </a:cubicBezTo>
                    <a:cubicBezTo>
                      <a:pt x="352" y="48"/>
                      <a:pt x="324" y="20"/>
                      <a:pt x="281" y="6"/>
                    </a:cubicBezTo>
                    <a:cubicBezTo>
                      <a:pt x="274" y="2"/>
                      <a:pt x="266" y="1"/>
                      <a:pt x="2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4" name="Google Shape;1874;p9"/>
              <p:cNvSpPr/>
              <p:nvPr/>
            </p:nvSpPr>
            <p:spPr>
              <a:xfrm>
                <a:off x="1515650" y="2077925"/>
                <a:ext cx="36575" cy="94400"/>
              </a:xfrm>
              <a:custGeom>
                <a:avLst/>
                <a:gdLst/>
                <a:ahLst/>
                <a:cxnLst/>
                <a:rect l="l" t="t" r="r" b="b"/>
                <a:pathLst>
                  <a:path w="1463" h="3776" extrusionOk="0">
                    <a:moveTo>
                      <a:pt x="1328" y="0"/>
                    </a:moveTo>
                    <a:cubicBezTo>
                      <a:pt x="1313" y="0"/>
                      <a:pt x="1297" y="4"/>
                      <a:pt x="1281" y="12"/>
                    </a:cubicBezTo>
                    <a:cubicBezTo>
                      <a:pt x="929" y="195"/>
                      <a:pt x="648" y="434"/>
                      <a:pt x="437" y="758"/>
                    </a:cubicBezTo>
                    <a:cubicBezTo>
                      <a:pt x="226" y="1081"/>
                      <a:pt x="85" y="1447"/>
                      <a:pt x="43" y="1827"/>
                    </a:cubicBezTo>
                    <a:cubicBezTo>
                      <a:pt x="1" y="2207"/>
                      <a:pt x="29" y="2558"/>
                      <a:pt x="183" y="2910"/>
                    </a:cubicBezTo>
                    <a:cubicBezTo>
                      <a:pt x="240" y="3079"/>
                      <a:pt x="338" y="3234"/>
                      <a:pt x="423" y="3388"/>
                    </a:cubicBezTo>
                    <a:cubicBezTo>
                      <a:pt x="521" y="3529"/>
                      <a:pt x="605" y="3670"/>
                      <a:pt x="746" y="3768"/>
                    </a:cubicBezTo>
                    <a:cubicBezTo>
                      <a:pt x="754" y="3773"/>
                      <a:pt x="763" y="3776"/>
                      <a:pt x="772" y="3776"/>
                    </a:cubicBezTo>
                    <a:cubicBezTo>
                      <a:pt x="811" y="3776"/>
                      <a:pt x="853" y="3732"/>
                      <a:pt x="831" y="3698"/>
                    </a:cubicBezTo>
                    <a:cubicBezTo>
                      <a:pt x="774" y="3543"/>
                      <a:pt x="676" y="3430"/>
                      <a:pt x="605" y="3290"/>
                    </a:cubicBezTo>
                    <a:cubicBezTo>
                      <a:pt x="535" y="3149"/>
                      <a:pt x="493" y="2980"/>
                      <a:pt x="451" y="2826"/>
                    </a:cubicBezTo>
                    <a:cubicBezTo>
                      <a:pt x="380" y="2530"/>
                      <a:pt x="366" y="2193"/>
                      <a:pt x="394" y="1897"/>
                    </a:cubicBezTo>
                    <a:cubicBezTo>
                      <a:pt x="437" y="1560"/>
                      <a:pt x="549" y="1250"/>
                      <a:pt x="718" y="969"/>
                    </a:cubicBezTo>
                    <a:cubicBezTo>
                      <a:pt x="887" y="688"/>
                      <a:pt x="1112" y="406"/>
                      <a:pt x="1379" y="195"/>
                    </a:cubicBezTo>
                    <a:cubicBezTo>
                      <a:pt x="1463" y="123"/>
                      <a:pt x="1414" y="0"/>
                      <a:pt x="13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5" name="Google Shape;1875;p9"/>
              <p:cNvSpPr/>
              <p:nvPr/>
            </p:nvSpPr>
            <p:spPr>
              <a:xfrm>
                <a:off x="1548000" y="2183650"/>
                <a:ext cx="14800" cy="9825"/>
              </a:xfrm>
              <a:custGeom>
                <a:avLst/>
                <a:gdLst/>
                <a:ahLst/>
                <a:cxnLst/>
                <a:rect l="l" t="t" r="r" b="b"/>
                <a:pathLst>
                  <a:path w="592" h="393" extrusionOk="0">
                    <a:moveTo>
                      <a:pt x="156" y="0"/>
                    </a:moveTo>
                    <a:cubicBezTo>
                      <a:pt x="95" y="0"/>
                      <a:pt x="39" y="39"/>
                      <a:pt x="15" y="88"/>
                    </a:cubicBezTo>
                    <a:cubicBezTo>
                      <a:pt x="1" y="116"/>
                      <a:pt x="1" y="158"/>
                      <a:pt x="1" y="186"/>
                    </a:cubicBezTo>
                    <a:cubicBezTo>
                      <a:pt x="15" y="214"/>
                      <a:pt x="43" y="256"/>
                      <a:pt x="71" y="270"/>
                    </a:cubicBezTo>
                    <a:cubicBezTo>
                      <a:pt x="127" y="299"/>
                      <a:pt x="169" y="313"/>
                      <a:pt x="226" y="341"/>
                    </a:cubicBezTo>
                    <a:cubicBezTo>
                      <a:pt x="284" y="360"/>
                      <a:pt x="356" y="393"/>
                      <a:pt x="422" y="393"/>
                    </a:cubicBezTo>
                    <a:cubicBezTo>
                      <a:pt x="452" y="393"/>
                      <a:pt x="481" y="386"/>
                      <a:pt x="507" y="369"/>
                    </a:cubicBezTo>
                    <a:lnTo>
                      <a:pt x="507" y="369"/>
                    </a:lnTo>
                    <a:cubicBezTo>
                      <a:pt x="518" y="365"/>
                      <a:pt x="528" y="362"/>
                      <a:pt x="535" y="355"/>
                    </a:cubicBezTo>
                    <a:cubicBezTo>
                      <a:pt x="563" y="341"/>
                      <a:pt x="577" y="327"/>
                      <a:pt x="577" y="299"/>
                    </a:cubicBezTo>
                    <a:cubicBezTo>
                      <a:pt x="591" y="285"/>
                      <a:pt x="591" y="256"/>
                      <a:pt x="591" y="242"/>
                    </a:cubicBezTo>
                    <a:cubicBezTo>
                      <a:pt x="577" y="214"/>
                      <a:pt x="563" y="200"/>
                      <a:pt x="549" y="172"/>
                    </a:cubicBezTo>
                    <a:cubicBezTo>
                      <a:pt x="535" y="144"/>
                      <a:pt x="507" y="116"/>
                      <a:pt x="479" y="102"/>
                    </a:cubicBezTo>
                    <a:cubicBezTo>
                      <a:pt x="465" y="102"/>
                      <a:pt x="451" y="88"/>
                      <a:pt x="451" y="88"/>
                    </a:cubicBezTo>
                    <a:cubicBezTo>
                      <a:pt x="409" y="74"/>
                      <a:pt x="366" y="59"/>
                      <a:pt x="338" y="45"/>
                    </a:cubicBezTo>
                    <a:lnTo>
                      <a:pt x="184" y="3"/>
                    </a:lnTo>
                    <a:cubicBezTo>
                      <a:pt x="174" y="1"/>
                      <a:pt x="165" y="0"/>
                      <a:pt x="1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1876" name="Google Shape;1876;p9"/>
              <p:cNvSpPr/>
              <p:nvPr/>
            </p:nvSpPr>
            <p:spPr>
              <a:xfrm>
                <a:off x="1577575" y="2069250"/>
                <a:ext cx="124700" cy="132700"/>
              </a:xfrm>
              <a:custGeom>
                <a:avLst/>
                <a:gdLst/>
                <a:ahLst/>
                <a:cxnLst/>
                <a:rect l="l" t="t" r="r" b="b"/>
                <a:pathLst>
                  <a:path w="4988" h="5308" extrusionOk="0">
                    <a:moveTo>
                      <a:pt x="4938" y="1"/>
                    </a:moveTo>
                    <a:cubicBezTo>
                      <a:pt x="4925" y="1"/>
                      <a:pt x="4913" y="7"/>
                      <a:pt x="4908" y="22"/>
                    </a:cubicBezTo>
                    <a:cubicBezTo>
                      <a:pt x="4599" y="613"/>
                      <a:pt x="4416" y="1260"/>
                      <a:pt x="4092" y="1850"/>
                    </a:cubicBezTo>
                    <a:cubicBezTo>
                      <a:pt x="3783" y="2427"/>
                      <a:pt x="3488" y="3018"/>
                      <a:pt x="3066" y="3524"/>
                    </a:cubicBezTo>
                    <a:cubicBezTo>
                      <a:pt x="2700" y="3974"/>
                      <a:pt x="2278" y="4382"/>
                      <a:pt x="1786" y="4692"/>
                    </a:cubicBezTo>
                    <a:cubicBezTo>
                      <a:pt x="1291" y="4986"/>
                      <a:pt x="771" y="5115"/>
                      <a:pt x="213" y="5115"/>
                    </a:cubicBezTo>
                    <a:cubicBezTo>
                      <a:pt x="184" y="5115"/>
                      <a:pt x="155" y="5114"/>
                      <a:pt x="126" y="5114"/>
                    </a:cubicBezTo>
                    <a:cubicBezTo>
                      <a:pt x="121" y="5113"/>
                      <a:pt x="117" y="5113"/>
                      <a:pt x="112" y="5113"/>
                    </a:cubicBezTo>
                    <a:cubicBezTo>
                      <a:pt x="0" y="5113"/>
                      <a:pt x="17" y="5283"/>
                      <a:pt x="126" y="5297"/>
                    </a:cubicBezTo>
                    <a:cubicBezTo>
                      <a:pt x="208" y="5304"/>
                      <a:pt x="292" y="5307"/>
                      <a:pt x="375" y="5307"/>
                    </a:cubicBezTo>
                    <a:cubicBezTo>
                      <a:pt x="1458" y="5307"/>
                      <a:pt x="2599" y="4729"/>
                      <a:pt x="3291" y="3932"/>
                    </a:cubicBezTo>
                    <a:cubicBezTo>
                      <a:pt x="3741" y="3426"/>
                      <a:pt x="4121" y="2821"/>
                      <a:pt x="4360" y="2188"/>
                    </a:cubicBezTo>
                    <a:cubicBezTo>
                      <a:pt x="4613" y="1499"/>
                      <a:pt x="4866" y="767"/>
                      <a:pt x="4979" y="50"/>
                    </a:cubicBezTo>
                    <a:cubicBezTo>
                      <a:pt x="4988" y="22"/>
                      <a:pt x="4961" y="1"/>
                      <a:pt x="493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lank" type="blank">
  <p:cSld name="BLANK">
    <p:bg>
      <p:bgPr>
        <a:solidFill>
          <a:srgbClr val="FFFFFF"/>
        </a:solidFill>
        <a:effectLst/>
      </p:bgPr>
    </p:bg>
    <p:spTree>
      <p:nvGrpSpPr>
        <p:cNvPr id="1" name="Shape 2270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only 2">
  <p:cSld name="TITLE_ONLY_2">
    <p:spTree>
      <p:nvGrpSpPr>
        <p:cNvPr id="1" name="Shape 250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04" name="Google Shape;2504;p15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2505" name="Google Shape;2505;p1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grpSp>
        <p:nvGrpSpPr>
          <p:cNvPr id="2506" name="Google Shape;2506;p15"/>
          <p:cNvGrpSpPr/>
          <p:nvPr/>
        </p:nvGrpSpPr>
        <p:grpSpPr>
          <a:xfrm>
            <a:off x="297050" y="230475"/>
            <a:ext cx="8569625" cy="4726000"/>
            <a:chOff x="297050" y="230475"/>
            <a:chExt cx="8569625" cy="4726000"/>
          </a:xfrm>
        </p:grpSpPr>
        <p:cxnSp>
          <p:nvCxnSpPr>
            <p:cNvPr id="2507" name="Google Shape;2507;p15"/>
            <p:cNvCxnSpPr/>
            <p:nvPr/>
          </p:nvCxnSpPr>
          <p:spPr>
            <a:xfrm>
              <a:off x="1183725" y="230475"/>
              <a:ext cx="67218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8" name="Google Shape;2508;p15"/>
            <p:cNvCxnSpPr/>
            <p:nvPr/>
          </p:nvCxnSpPr>
          <p:spPr>
            <a:xfrm>
              <a:off x="297050" y="964300"/>
              <a:ext cx="0" cy="32928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09" name="Google Shape;2509;p15"/>
            <p:cNvCxnSpPr/>
            <p:nvPr/>
          </p:nvCxnSpPr>
          <p:spPr>
            <a:xfrm>
              <a:off x="8866675" y="936350"/>
              <a:ext cx="0" cy="33357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2510" name="Google Shape;2510;p15"/>
            <p:cNvCxnSpPr/>
            <p:nvPr/>
          </p:nvCxnSpPr>
          <p:spPr>
            <a:xfrm>
              <a:off x="1209550" y="4956475"/>
              <a:ext cx="66759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2511" name="Google Shape;2511;p15"/>
          <p:cNvGrpSpPr/>
          <p:nvPr/>
        </p:nvGrpSpPr>
        <p:grpSpPr>
          <a:xfrm>
            <a:off x="-14610" y="-77438"/>
            <a:ext cx="9119677" cy="5359094"/>
            <a:chOff x="-14610" y="-77438"/>
            <a:chExt cx="9119677" cy="5359094"/>
          </a:xfrm>
        </p:grpSpPr>
        <p:grpSp>
          <p:nvGrpSpPr>
            <p:cNvPr id="2512" name="Google Shape;2512;p15"/>
            <p:cNvGrpSpPr/>
            <p:nvPr/>
          </p:nvGrpSpPr>
          <p:grpSpPr>
            <a:xfrm rot="-2150546">
              <a:off x="-6878" y="263507"/>
              <a:ext cx="1308108" cy="444021"/>
              <a:chOff x="3135950" y="1056600"/>
              <a:chExt cx="2423200" cy="822525"/>
            </a:xfrm>
          </p:grpSpPr>
          <p:sp>
            <p:nvSpPr>
              <p:cNvPr id="2513" name="Google Shape;2513;p15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4" name="Google Shape;2514;p15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5" name="Google Shape;2515;p15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6" name="Google Shape;2516;p15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7" name="Google Shape;2517;p15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8" name="Google Shape;2518;p15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19" name="Google Shape;2519;p15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0" name="Google Shape;2520;p15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1" name="Google Shape;2521;p15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2" name="Google Shape;2522;p15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3" name="Google Shape;2523;p15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4" name="Google Shape;2524;p15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5" name="Google Shape;2525;p15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6" name="Google Shape;2526;p15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7" name="Google Shape;2527;p15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8" name="Google Shape;2528;p15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29" name="Google Shape;2529;p15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0" name="Google Shape;2530;p15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1" name="Google Shape;2531;p15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2" name="Google Shape;2532;p15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3" name="Google Shape;2533;p15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4" name="Google Shape;2534;p15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5" name="Google Shape;2535;p15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6" name="Google Shape;2536;p15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7" name="Google Shape;2537;p15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8" name="Google Shape;2538;p15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39" name="Google Shape;2539;p15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0" name="Google Shape;2540;p15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1" name="Google Shape;2541;p15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2" name="Google Shape;2542;p15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3" name="Google Shape;2543;p15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4" name="Google Shape;2544;p15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5" name="Google Shape;2545;p15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6" name="Google Shape;2546;p15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7" name="Google Shape;2547;p15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8" name="Google Shape;2548;p15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49" name="Google Shape;2549;p15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0" name="Google Shape;2550;p15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1" name="Google Shape;2551;p15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2" name="Google Shape;2552;p15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3" name="Google Shape;2553;p15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4" name="Google Shape;2554;p15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5" name="Google Shape;2555;p15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6" name="Google Shape;2556;p15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7" name="Google Shape;2557;p15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8" name="Google Shape;2558;p15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59" name="Google Shape;2559;p15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0" name="Google Shape;2560;p15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1" name="Google Shape;2561;p15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2" name="Google Shape;2562;p15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3" name="Google Shape;2563;p15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4" name="Google Shape;2564;p15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5" name="Google Shape;2565;p15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6" name="Google Shape;2566;p15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7" name="Google Shape;2567;p15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8" name="Google Shape;2568;p15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69" name="Google Shape;2569;p15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0" name="Google Shape;2570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1" name="Google Shape;2571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2" name="Google Shape;2572;p15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3" name="Google Shape;2573;p15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4" name="Google Shape;2574;p15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5" name="Google Shape;2575;p15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6" name="Google Shape;2576;p15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7" name="Google Shape;2577;p15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8" name="Google Shape;2578;p15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79" name="Google Shape;2579;p15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0" name="Google Shape;2580;p15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1" name="Google Shape;2581;p15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2" name="Google Shape;2582;p15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3" name="Google Shape;2583;p15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4" name="Google Shape;2584;p15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5" name="Google Shape;2585;p15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6" name="Google Shape;2586;p15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7" name="Google Shape;2587;p15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8" name="Google Shape;2588;p15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89" name="Google Shape;2589;p15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0" name="Google Shape;2590;p15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1" name="Google Shape;2591;p15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2" name="Google Shape;2592;p15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3" name="Google Shape;2593;p15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4" name="Google Shape;2594;p15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5" name="Google Shape;2595;p15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6" name="Google Shape;2596;p15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7" name="Google Shape;2597;p15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8" name="Google Shape;2598;p15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599" name="Google Shape;2599;p15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0" name="Google Shape;2600;p15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1" name="Google Shape;2601;p15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2" name="Google Shape;2602;p15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3" name="Google Shape;2603;p15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4" name="Google Shape;2604;p15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5" name="Google Shape;2605;p15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6" name="Google Shape;2606;p15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7" name="Google Shape;2607;p15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8" name="Google Shape;2608;p15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09" name="Google Shape;2609;p15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0" name="Google Shape;2610;p15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1" name="Google Shape;2611;p15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2" name="Google Shape;2612;p15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3" name="Google Shape;2613;p15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4" name="Google Shape;2614;p15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5" name="Google Shape;2615;p15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6" name="Google Shape;2616;p15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7" name="Google Shape;2617;p15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8" name="Google Shape;2618;p15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19" name="Google Shape;2619;p15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0" name="Google Shape;2620;p15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1" name="Google Shape;2621;p15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2" name="Google Shape;2622;p15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3" name="Google Shape;2623;p15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4" name="Google Shape;2624;p15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5" name="Google Shape;2625;p15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6" name="Google Shape;2626;p15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7" name="Google Shape;2627;p15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8" name="Google Shape;2628;p15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29" name="Google Shape;2629;p15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0" name="Google Shape;2630;p15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1" name="Google Shape;2631;p15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2" name="Google Shape;2632;p15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3" name="Google Shape;2633;p15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4" name="Google Shape;2634;p15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5" name="Google Shape;2635;p15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6" name="Google Shape;2636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7" name="Google Shape;2637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8" name="Google Shape;2638;p15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39" name="Google Shape;2639;p15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0" name="Google Shape;2640;p15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1" name="Google Shape;2641;p15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2" name="Google Shape;2642;p15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3" name="Google Shape;2643;p15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4" name="Google Shape;2644;p15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645" name="Google Shape;2645;p15"/>
            <p:cNvGrpSpPr/>
            <p:nvPr/>
          </p:nvGrpSpPr>
          <p:grpSpPr>
            <a:xfrm rot="-8676845" flipH="1">
              <a:off x="-6871" y="4499905"/>
              <a:ext cx="1308094" cy="444016"/>
              <a:chOff x="3135950" y="1056600"/>
              <a:chExt cx="2423200" cy="822525"/>
            </a:xfrm>
          </p:grpSpPr>
          <p:sp>
            <p:nvSpPr>
              <p:cNvPr id="2646" name="Google Shape;2646;p15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7" name="Google Shape;2647;p15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8" name="Google Shape;2648;p15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49" name="Google Shape;2649;p15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0" name="Google Shape;2650;p15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1" name="Google Shape;2651;p15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2" name="Google Shape;2652;p15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3" name="Google Shape;2653;p15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4" name="Google Shape;2654;p15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5" name="Google Shape;2655;p15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6" name="Google Shape;2656;p15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7" name="Google Shape;2657;p15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8" name="Google Shape;2658;p15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59" name="Google Shape;2659;p15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0" name="Google Shape;2660;p15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1" name="Google Shape;2661;p15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2" name="Google Shape;2662;p15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3" name="Google Shape;2663;p15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4" name="Google Shape;2664;p15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5" name="Google Shape;2665;p15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6" name="Google Shape;2666;p15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7" name="Google Shape;2667;p15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8" name="Google Shape;2668;p15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69" name="Google Shape;2669;p15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0" name="Google Shape;2670;p15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1" name="Google Shape;2671;p15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2" name="Google Shape;2672;p15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3" name="Google Shape;2673;p15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4" name="Google Shape;2674;p15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5" name="Google Shape;2675;p15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6" name="Google Shape;2676;p15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7" name="Google Shape;2677;p15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8" name="Google Shape;2678;p15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79" name="Google Shape;2679;p15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0" name="Google Shape;2680;p15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1" name="Google Shape;2681;p15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2" name="Google Shape;2682;p15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3" name="Google Shape;2683;p15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4" name="Google Shape;2684;p15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5" name="Google Shape;2685;p15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6" name="Google Shape;2686;p15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7" name="Google Shape;2687;p15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8" name="Google Shape;2688;p15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89" name="Google Shape;2689;p15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0" name="Google Shape;2690;p15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1" name="Google Shape;2691;p15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2" name="Google Shape;2692;p15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3" name="Google Shape;2693;p15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4" name="Google Shape;2694;p15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5" name="Google Shape;2695;p15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6" name="Google Shape;2696;p15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7" name="Google Shape;2697;p15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8" name="Google Shape;2698;p15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699" name="Google Shape;2699;p15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0" name="Google Shape;2700;p15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1" name="Google Shape;2701;p15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2" name="Google Shape;2702;p15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3" name="Google Shape;2703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4" name="Google Shape;2704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5" name="Google Shape;2705;p15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6" name="Google Shape;2706;p15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7" name="Google Shape;2707;p15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8" name="Google Shape;2708;p15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09" name="Google Shape;2709;p15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0" name="Google Shape;2710;p15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1" name="Google Shape;2711;p15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2" name="Google Shape;2712;p15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3" name="Google Shape;2713;p15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4" name="Google Shape;2714;p15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5" name="Google Shape;2715;p15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6" name="Google Shape;2716;p15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7" name="Google Shape;2717;p15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8" name="Google Shape;2718;p15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19" name="Google Shape;2719;p15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0" name="Google Shape;2720;p15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1" name="Google Shape;2721;p15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2" name="Google Shape;2722;p15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3" name="Google Shape;2723;p15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4" name="Google Shape;2724;p15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5" name="Google Shape;2725;p15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6" name="Google Shape;2726;p15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7" name="Google Shape;2727;p15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8" name="Google Shape;2728;p15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29" name="Google Shape;2729;p15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0" name="Google Shape;2730;p15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1" name="Google Shape;2731;p15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2" name="Google Shape;2732;p15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3" name="Google Shape;2733;p15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4" name="Google Shape;2734;p15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5" name="Google Shape;2735;p15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6" name="Google Shape;2736;p15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7" name="Google Shape;2737;p15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8" name="Google Shape;2738;p15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39" name="Google Shape;2739;p15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0" name="Google Shape;2740;p15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1" name="Google Shape;2741;p15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2" name="Google Shape;2742;p15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3" name="Google Shape;2743;p15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4" name="Google Shape;2744;p15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5" name="Google Shape;2745;p15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6" name="Google Shape;2746;p15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7" name="Google Shape;2747;p15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8" name="Google Shape;2748;p15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49" name="Google Shape;2749;p15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0" name="Google Shape;2750;p15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1" name="Google Shape;2751;p15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2" name="Google Shape;2752;p15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3" name="Google Shape;2753;p15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4" name="Google Shape;2754;p15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5" name="Google Shape;2755;p15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6" name="Google Shape;2756;p15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7" name="Google Shape;2757;p15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8" name="Google Shape;2758;p15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59" name="Google Shape;2759;p15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0" name="Google Shape;2760;p15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1" name="Google Shape;2761;p15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2" name="Google Shape;2762;p15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3" name="Google Shape;2763;p15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4" name="Google Shape;2764;p15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5" name="Google Shape;2765;p15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6" name="Google Shape;2766;p15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7" name="Google Shape;2767;p15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8" name="Google Shape;2768;p15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69" name="Google Shape;2769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0" name="Google Shape;2770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1" name="Google Shape;2771;p15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2" name="Google Shape;2772;p15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3" name="Google Shape;2773;p15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4" name="Google Shape;2774;p15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5" name="Google Shape;2775;p15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6" name="Google Shape;2776;p15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77" name="Google Shape;2777;p15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778" name="Google Shape;2778;p15"/>
            <p:cNvGrpSpPr/>
            <p:nvPr/>
          </p:nvGrpSpPr>
          <p:grpSpPr>
            <a:xfrm rot="2150546" flipH="1">
              <a:off x="7789228" y="263507"/>
              <a:ext cx="1308108" cy="444021"/>
              <a:chOff x="3135950" y="1056600"/>
              <a:chExt cx="2423200" cy="822525"/>
            </a:xfrm>
          </p:grpSpPr>
          <p:sp>
            <p:nvSpPr>
              <p:cNvPr id="2779" name="Google Shape;2779;p15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0" name="Google Shape;2780;p15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1" name="Google Shape;2781;p15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2" name="Google Shape;2782;p15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3" name="Google Shape;2783;p15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4" name="Google Shape;2784;p15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5" name="Google Shape;2785;p15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6" name="Google Shape;2786;p15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7" name="Google Shape;2787;p15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8" name="Google Shape;2788;p15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89" name="Google Shape;2789;p15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0" name="Google Shape;2790;p15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1" name="Google Shape;2791;p15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2" name="Google Shape;2792;p15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3" name="Google Shape;2793;p15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4" name="Google Shape;2794;p15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5" name="Google Shape;2795;p15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6" name="Google Shape;2796;p15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7" name="Google Shape;2797;p15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8" name="Google Shape;2798;p15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799" name="Google Shape;2799;p15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0" name="Google Shape;2800;p15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1" name="Google Shape;2801;p15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2" name="Google Shape;2802;p15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3" name="Google Shape;2803;p15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4" name="Google Shape;2804;p15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5" name="Google Shape;2805;p15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6" name="Google Shape;2806;p15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7" name="Google Shape;2807;p15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8" name="Google Shape;2808;p15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09" name="Google Shape;2809;p15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0" name="Google Shape;2810;p15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1" name="Google Shape;2811;p15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2" name="Google Shape;2812;p15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3" name="Google Shape;2813;p15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4" name="Google Shape;2814;p15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5" name="Google Shape;2815;p15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6" name="Google Shape;2816;p15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7" name="Google Shape;2817;p15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8" name="Google Shape;2818;p15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19" name="Google Shape;2819;p15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0" name="Google Shape;2820;p15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1" name="Google Shape;2821;p15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2" name="Google Shape;2822;p15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3" name="Google Shape;2823;p15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4" name="Google Shape;2824;p15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5" name="Google Shape;2825;p15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6" name="Google Shape;2826;p15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7" name="Google Shape;2827;p15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8" name="Google Shape;2828;p15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29" name="Google Shape;2829;p15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0" name="Google Shape;2830;p15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1" name="Google Shape;2831;p15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2" name="Google Shape;2832;p15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3" name="Google Shape;2833;p15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4" name="Google Shape;2834;p15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5" name="Google Shape;2835;p15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6" name="Google Shape;2836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7" name="Google Shape;2837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8" name="Google Shape;2838;p15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39" name="Google Shape;2839;p15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0" name="Google Shape;2840;p15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1" name="Google Shape;2841;p15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2" name="Google Shape;2842;p15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3" name="Google Shape;2843;p15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4" name="Google Shape;2844;p15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5" name="Google Shape;2845;p15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6" name="Google Shape;2846;p15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7" name="Google Shape;2847;p15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8" name="Google Shape;2848;p15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49" name="Google Shape;2849;p15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0" name="Google Shape;2850;p15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1" name="Google Shape;2851;p15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2" name="Google Shape;2852;p15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3" name="Google Shape;2853;p15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4" name="Google Shape;2854;p15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5" name="Google Shape;2855;p15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6" name="Google Shape;2856;p15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7" name="Google Shape;2857;p15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8" name="Google Shape;2858;p15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59" name="Google Shape;2859;p15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0" name="Google Shape;2860;p15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1" name="Google Shape;2861;p15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2" name="Google Shape;2862;p15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3" name="Google Shape;2863;p15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4" name="Google Shape;2864;p15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5" name="Google Shape;2865;p15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6" name="Google Shape;2866;p15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7" name="Google Shape;2867;p15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8" name="Google Shape;2868;p15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69" name="Google Shape;2869;p15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0" name="Google Shape;2870;p15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1" name="Google Shape;2871;p15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2" name="Google Shape;2872;p15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3" name="Google Shape;2873;p15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4" name="Google Shape;2874;p15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5" name="Google Shape;2875;p15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6" name="Google Shape;2876;p15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7" name="Google Shape;2877;p15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8" name="Google Shape;2878;p15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79" name="Google Shape;2879;p15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0" name="Google Shape;2880;p15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1" name="Google Shape;2881;p15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2" name="Google Shape;2882;p15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3" name="Google Shape;2883;p15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4" name="Google Shape;2884;p15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5" name="Google Shape;2885;p15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6" name="Google Shape;2886;p15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7" name="Google Shape;2887;p15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8" name="Google Shape;2888;p15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89" name="Google Shape;2889;p15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0" name="Google Shape;2890;p15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1" name="Google Shape;2891;p15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2" name="Google Shape;2892;p15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3" name="Google Shape;2893;p15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4" name="Google Shape;2894;p15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5" name="Google Shape;2895;p15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6" name="Google Shape;2896;p15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7" name="Google Shape;2897;p15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8" name="Google Shape;2898;p15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899" name="Google Shape;2899;p15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0" name="Google Shape;2900;p15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1" name="Google Shape;2901;p15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2" name="Google Shape;2902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3" name="Google Shape;2903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4" name="Google Shape;2904;p15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5" name="Google Shape;2905;p15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6" name="Google Shape;2906;p15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7" name="Google Shape;2907;p15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8" name="Google Shape;2908;p15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09" name="Google Shape;2909;p15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0" name="Google Shape;2910;p15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2911" name="Google Shape;2911;p15"/>
            <p:cNvGrpSpPr/>
            <p:nvPr/>
          </p:nvGrpSpPr>
          <p:grpSpPr>
            <a:xfrm rot="8676845">
              <a:off x="7789235" y="4499905"/>
              <a:ext cx="1308094" cy="444016"/>
              <a:chOff x="3135950" y="1056600"/>
              <a:chExt cx="2423200" cy="822525"/>
            </a:xfrm>
          </p:grpSpPr>
          <p:sp>
            <p:nvSpPr>
              <p:cNvPr id="2912" name="Google Shape;2912;p15"/>
              <p:cNvSpPr/>
              <p:nvPr/>
            </p:nvSpPr>
            <p:spPr>
              <a:xfrm>
                <a:off x="3822900" y="1062075"/>
                <a:ext cx="505400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16" h="21424" extrusionOk="0">
                    <a:moveTo>
                      <a:pt x="4938" y="0"/>
                    </a:moveTo>
                    <a:cubicBezTo>
                      <a:pt x="4850" y="0"/>
                      <a:pt x="4762" y="2"/>
                      <a:pt x="4673" y="6"/>
                    </a:cubicBezTo>
                    <a:cubicBezTo>
                      <a:pt x="3099" y="74"/>
                      <a:pt x="1507" y="835"/>
                      <a:pt x="762" y="2224"/>
                    </a:cubicBezTo>
                    <a:cubicBezTo>
                      <a:pt x="0" y="3646"/>
                      <a:pt x="288" y="5474"/>
                      <a:pt x="1219" y="6778"/>
                    </a:cubicBezTo>
                    <a:cubicBezTo>
                      <a:pt x="1981" y="7845"/>
                      <a:pt x="3183" y="8624"/>
                      <a:pt x="4470" y="8691"/>
                    </a:cubicBezTo>
                    <a:cubicBezTo>
                      <a:pt x="4511" y="8693"/>
                      <a:pt x="4552" y="8694"/>
                      <a:pt x="4593" y="8694"/>
                    </a:cubicBezTo>
                    <a:cubicBezTo>
                      <a:pt x="5857" y="8694"/>
                      <a:pt x="7126" y="7942"/>
                      <a:pt x="7568" y="6761"/>
                    </a:cubicBezTo>
                    <a:cubicBezTo>
                      <a:pt x="8009" y="5542"/>
                      <a:pt x="7331" y="3985"/>
                      <a:pt x="6095" y="3629"/>
                    </a:cubicBezTo>
                    <a:lnTo>
                      <a:pt x="5350" y="5424"/>
                    </a:lnTo>
                    <a:cubicBezTo>
                      <a:pt x="5224" y="5592"/>
                      <a:pt x="5033" y="5667"/>
                      <a:pt x="4833" y="5667"/>
                    </a:cubicBezTo>
                    <a:cubicBezTo>
                      <a:pt x="4471" y="5667"/>
                      <a:pt x="4077" y="5422"/>
                      <a:pt x="3979" y="5051"/>
                    </a:cubicBezTo>
                    <a:cubicBezTo>
                      <a:pt x="3827" y="4476"/>
                      <a:pt x="4267" y="3866"/>
                      <a:pt x="4826" y="3663"/>
                    </a:cubicBezTo>
                    <a:cubicBezTo>
                      <a:pt x="5045" y="3583"/>
                      <a:pt x="5276" y="3550"/>
                      <a:pt x="5508" y="3550"/>
                    </a:cubicBezTo>
                    <a:cubicBezTo>
                      <a:pt x="5867" y="3550"/>
                      <a:pt x="6231" y="3628"/>
                      <a:pt x="6569" y="3731"/>
                    </a:cubicBezTo>
                    <a:cubicBezTo>
                      <a:pt x="7856" y="4154"/>
                      <a:pt x="8957" y="4983"/>
                      <a:pt x="9956" y="5898"/>
                    </a:cubicBezTo>
                    <a:cubicBezTo>
                      <a:pt x="14527" y="10113"/>
                      <a:pt x="16694" y="16293"/>
                      <a:pt x="20215" y="21423"/>
                    </a:cubicBezTo>
                    <a:lnTo>
                      <a:pt x="19318" y="18054"/>
                    </a:lnTo>
                    <a:cubicBezTo>
                      <a:pt x="17591" y="12941"/>
                      <a:pt x="14036" y="3544"/>
                      <a:pt x="9177" y="1174"/>
                    </a:cubicBezTo>
                    <a:cubicBezTo>
                      <a:pt x="7851" y="519"/>
                      <a:pt x="6405" y="0"/>
                      <a:pt x="493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3" name="Google Shape;2913;p15"/>
              <p:cNvSpPr/>
              <p:nvPr/>
            </p:nvSpPr>
            <p:spPr>
              <a:xfrm>
                <a:off x="3817825" y="1056600"/>
                <a:ext cx="516825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73" h="21870" extrusionOk="0">
                    <a:moveTo>
                      <a:pt x="5123" y="440"/>
                    </a:moveTo>
                    <a:cubicBezTo>
                      <a:pt x="6371" y="440"/>
                      <a:pt x="7691" y="801"/>
                      <a:pt x="9295" y="1579"/>
                    </a:cubicBezTo>
                    <a:cubicBezTo>
                      <a:pt x="12766" y="3289"/>
                      <a:pt x="16135" y="8927"/>
                      <a:pt x="19318" y="18341"/>
                    </a:cubicBezTo>
                    <a:lnTo>
                      <a:pt x="19860" y="20389"/>
                    </a:lnTo>
                    <a:cubicBezTo>
                      <a:pt x="18912" y="18882"/>
                      <a:pt x="18048" y="17325"/>
                      <a:pt x="17202" y="15801"/>
                    </a:cubicBezTo>
                    <a:cubicBezTo>
                      <a:pt x="15272" y="12313"/>
                      <a:pt x="13291" y="8690"/>
                      <a:pt x="10311" y="5947"/>
                    </a:cubicBezTo>
                    <a:cubicBezTo>
                      <a:pt x="9092" y="4813"/>
                      <a:pt x="7991" y="4119"/>
                      <a:pt x="6840" y="3746"/>
                    </a:cubicBezTo>
                    <a:cubicBezTo>
                      <a:pt x="6433" y="3608"/>
                      <a:pt x="6061" y="3540"/>
                      <a:pt x="5722" y="3540"/>
                    </a:cubicBezTo>
                    <a:cubicBezTo>
                      <a:pt x="5441" y="3540"/>
                      <a:pt x="5182" y="3587"/>
                      <a:pt x="4944" y="3679"/>
                    </a:cubicBezTo>
                    <a:cubicBezTo>
                      <a:pt x="4334" y="3899"/>
                      <a:pt x="3776" y="4610"/>
                      <a:pt x="3962" y="5321"/>
                    </a:cubicBezTo>
                    <a:cubicBezTo>
                      <a:pt x="4064" y="5710"/>
                      <a:pt x="4402" y="6015"/>
                      <a:pt x="4825" y="6083"/>
                    </a:cubicBezTo>
                    <a:cubicBezTo>
                      <a:pt x="4905" y="6101"/>
                      <a:pt x="4983" y="6110"/>
                      <a:pt x="5059" y="6110"/>
                    </a:cubicBezTo>
                    <a:cubicBezTo>
                      <a:pt x="5337" y="6110"/>
                      <a:pt x="5580" y="5991"/>
                      <a:pt x="5740" y="5778"/>
                    </a:cubicBezTo>
                    <a:cubicBezTo>
                      <a:pt x="5807" y="5677"/>
                      <a:pt x="5790" y="5541"/>
                      <a:pt x="5689" y="5456"/>
                    </a:cubicBezTo>
                    <a:cubicBezTo>
                      <a:pt x="5648" y="5429"/>
                      <a:pt x="5602" y="5416"/>
                      <a:pt x="5557" y="5416"/>
                    </a:cubicBezTo>
                    <a:cubicBezTo>
                      <a:pt x="5490" y="5416"/>
                      <a:pt x="5425" y="5446"/>
                      <a:pt x="5384" y="5507"/>
                    </a:cubicBezTo>
                    <a:cubicBezTo>
                      <a:pt x="5288" y="5640"/>
                      <a:pt x="5140" y="5669"/>
                      <a:pt x="5026" y="5669"/>
                    </a:cubicBezTo>
                    <a:cubicBezTo>
                      <a:pt x="4980" y="5669"/>
                      <a:pt x="4939" y="5664"/>
                      <a:pt x="4910" y="5660"/>
                    </a:cubicBezTo>
                    <a:cubicBezTo>
                      <a:pt x="4656" y="5609"/>
                      <a:pt x="4453" y="5423"/>
                      <a:pt x="4402" y="5219"/>
                    </a:cubicBezTo>
                    <a:cubicBezTo>
                      <a:pt x="4267" y="4745"/>
                      <a:pt x="4656" y="4254"/>
                      <a:pt x="5096" y="4085"/>
                    </a:cubicBezTo>
                    <a:cubicBezTo>
                      <a:pt x="5274" y="4016"/>
                      <a:pt x="5469" y="3981"/>
                      <a:pt x="5685" y="3981"/>
                    </a:cubicBezTo>
                    <a:cubicBezTo>
                      <a:pt x="5839" y="3981"/>
                      <a:pt x="6003" y="3999"/>
                      <a:pt x="6180" y="4034"/>
                    </a:cubicBezTo>
                    <a:cubicBezTo>
                      <a:pt x="6197" y="4051"/>
                      <a:pt x="6214" y="4051"/>
                      <a:pt x="6231" y="4051"/>
                    </a:cubicBezTo>
                    <a:cubicBezTo>
                      <a:pt x="6722" y="4204"/>
                      <a:pt x="7145" y="4559"/>
                      <a:pt x="7416" y="5084"/>
                    </a:cubicBezTo>
                    <a:cubicBezTo>
                      <a:pt x="7704" y="5660"/>
                      <a:pt x="7754" y="6337"/>
                      <a:pt x="7551" y="6912"/>
                    </a:cubicBezTo>
                    <a:cubicBezTo>
                      <a:pt x="7178" y="7935"/>
                      <a:pt x="6027" y="8677"/>
                      <a:pt x="4843" y="8677"/>
                    </a:cubicBezTo>
                    <a:cubicBezTo>
                      <a:pt x="4792" y="8677"/>
                      <a:pt x="4741" y="8676"/>
                      <a:pt x="4690" y="8673"/>
                    </a:cubicBezTo>
                    <a:cubicBezTo>
                      <a:pt x="4030" y="8639"/>
                      <a:pt x="3386" y="8419"/>
                      <a:pt x="2794" y="8030"/>
                    </a:cubicBezTo>
                    <a:cubicBezTo>
                      <a:pt x="2354" y="7725"/>
                      <a:pt x="1947" y="7336"/>
                      <a:pt x="1609" y="6879"/>
                    </a:cubicBezTo>
                    <a:cubicBezTo>
                      <a:pt x="661" y="5541"/>
                      <a:pt x="474" y="3814"/>
                      <a:pt x="1151" y="2544"/>
                    </a:cubicBezTo>
                    <a:cubicBezTo>
                      <a:pt x="1795" y="1342"/>
                      <a:pt x="3268" y="513"/>
                      <a:pt x="4876" y="445"/>
                    </a:cubicBezTo>
                    <a:cubicBezTo>
                      <a:pt x="4958" y="442"/>
                      <a:pt x="5041" y="440"/>
                      <a:pt x="5123" y="440"/>
                    </a:cubicBezTo>
                    <a:close/>
                    <a:moveTo>
                      <a:pt x="5109" y="0"/>
                    </a:moveTo>
                    <a:cubicBezTo>
                      <a:pt x="5025" y="0"/>
                      <a:pt x="4942" y="2"/>
                      <a:pt x="4859" y="5"/>
                    </a:cubicBezTo>
                    <a:cubicBezTo>
                      <a:pt x="3065" y="89"/>
                      <a:pt x="1490" y="970"/>
                      <a:pt x="762" y="2341"/>
                    </a:cubicBezTo>
                    <a:cubicBezTo>
                      <a:pt x="0" y="3746"/>
                      <a:pt x="203" y="5677"/>
                      <a:pt x="1253" y="7133"/>
                    </a:cubicBezTo>
                    <a:cubicBezTo>
                      <a:pt x="2100" y="8318"/>
                      <a:pt x="3369" y="9063"/>
                      <a:pt x="4673" y="9130"/>
                    </a:cubicBezTo>
                    <a:cubicBezTo>
                      <a:pt x="4726" y="9133"/>
                      <a:pt x="4778" y="9134"/>
                      <a:pt x="4830" y="9134"/>
                    </a:cubicBezTo>
                    <a:cubicBezTo>
                      <a:pt x="6228" y="9134"/>
                      <a:pt x="7534" y="8272"/>
                      <a:pt x="7974" y="7065"/>
                    </a:cubicBezTo>
                    <a:cubicBezTo>
                      <a:pt x="8228" y="6388"/>
                      <a:pt x="8161" y="5575"/>
                      <a:pt x="7805" y="4881"/>
                    </a:cubicBezTo>
                    <a:cubicBezTo>
                      <a:pt x="7754" y="4762"/>
                      <a:pt x="7687" y="4644"/>
                      <a:pt x="7602" y="4542"/>
                    </a:cubicBezTo>
                    <a:lnTo>
                      <a:pt x="7602" y="4542"/>
                    </a:lnTo>
                    <a:cubicBezTo>
                      <a:pt x="8381" y="4932"/>
                      <a:pt x="9160" y="5490"/>
                      <a:pt x="10006" y="6269"/>
                    </a:cubicBezTo>
                    <a:cubicBezTo>
                      <a:pt x="12935" y="8978"/>
                      <a:pt x="14899" y="12550"/>
                      <a:pt x="16812" y="16021"/>
                    </a:cubicBezTo>
                    <a:cubicBezTo>
                      <a:pt x="17879" y="17934"/>
                      <a:pt x="18979" y="19932"/>
                      <a:pt x="20232" y="21778"/>
                    </a:cubicBezTo>
                    <a:cubicBezTo>
                      <a:pt x="20278" y="21835"/>
                      <a:pt x="20348" y="21869"/>
                      <a:pt x="20419" y="21869"/>
                    </a:cubicBezTo>
                    <a:cubicBezTo>
                      <a:pt x="20453" y="21869"/>
                      <a:pt x="20487" y="21862"/>
                      <a:pt x="20520" y="21845"/>
                    </a:cubicBezTo>
                    <a:cubicBezTo>
                      <a:pt x="20622" y="21811"/>
                      <a:pt x="20672" y="21693"/>
                      <a:pt x="20638" y="21591"/>
                    </a:cubicBezTo>
                    <a:lnTo>
                      <a:pt x="19741" y="18205"/>
                    </a:lnTo>
                    <a:cubicBezTo>
                      <a:pt x="16778" y="9418"/>
                      <a:pt x="13612" y="3865"/>
                      <a:pt x="10328" y="1681"/>
                    </a:cubicBezTo>
                    <a:cubicBezTo>
                      <a:pt x="10057" y="1495"/>
                      <a:pt x="9769" y="1325"/>
                      <a:pt x="9481" y="1190"/>
                    </a:cubicBezTo>
                    <a:cubicBezTo>
                      <a:pt x="7826" y="378"/>
                      <a:pt x="6425" y="0"/>
                      <a:pt x="51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4" name="Google Shape;2914;p15"/>
              <p:cNvSpPr/>
              <p:nvPr/>
            </p:nvSpPr>
            <p:spPr>
              <a:xfrm>
                <a:off x="3867350" y="1059225"/>
                <a:ext cx="124450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8" h="7592" extrusionOk="0">
                    <a:moveTo>
                      <a:pt x="4349" y="0"/>
                    </a:moveTo>
                    <a:cubicBezTo>
                      <a:pt x="3304" y="0"/>
                      <a:pt x="2422" y="591"/>
                      <a:pt x="1846" y="1102"/>
                    </a:cubicBezTo>
                    <a:cubicBezTo>
                      <a:pt x="1084" y="1779"/>
                      <a:pt x="542" y="2575"/>
                      <a:pt x="288" y="3421"/>
                    </a:cubicBezTo>
                    <a:cubicBezTo>
                      <a:pt x="0" y="4403"/>
                      <a:pt x="102" y="5419"/>
                      <a:pt x="576" y="6232"/>
                    </a:cubicBezTo>
                    <a:cubicBezTo>
                      <a:pt x="1072" y="7048"/>
                      <a:pt x="1991" y="7592"/>
                      <a:pt x="2891" y="7592"/>
                    </a:cubicBezTo>
                    <a:cubicBezTo>
                      <a:pt x="2943" y="7592"/>
                      <a:pt x="2996" y="7590"/>
                      <a:pt x="3048" y="7586"/>
                    </a:cubicBezTo>
                    <a:cubicBezTo>
                      <a:pt x="3606" y="7535"/>
                      <a:pt x="4131" y="7298"/>
                      <a:pt x="4470" y="6892"/>
                    </a:cubicBezTo>
                    <a:cubicBezTo>
                      <a:pt x="4859" y="6452"/>
                      <a:pt x="4978" y="5825"/>
                      <a:pt x="4791" y="5318"/>
                    </a:cubicBezTo>
                    <a:cubicBezTo>
                      <a:pt x="4588" y="4801"/>
                      <a:pt x="4081" y="4430"/>
                      <a:pt x="3551" y="4430"/>
                    </a:cubicBezTo>
                    <a:cubicBezTo>
                      <a:pt x="3507" y="4430"/>
                      <a:pt x="3464" y="4432"/>
                      <a:pt x="3420" y="4437"/>
                    </a:cubicBezTo>
                    <a:cubicBezTo>
                      <a:pt x="3115" y="4471"/>
                      <a:pt x="2827" y="4640"/>
                      <a:pt x="2624" y="4894"/>
                    </a:cubicBezTo>
                    <a:cubicBezTo>
                      <a:pt x="2438" y="5131"/>
                      <a:pt x="2353" y="5419"/>
                      <a:pt x="2387" y="5690"/>
                    </a:cubicBezTo>
                    <a:cubicBezTo>
                      <a:pt x="2403" y="5800"/>
                      <a:pt x="2506" y="5895"/>
                      <a:pt x="2615" y="5895"/>
                    </a:cubicBezTo>
                    <a:cubicBezTo>
                      <a:pt x="2624" y="5895"/>
                      <a:pt x="2633" y="5894"/>
                      <a:pt x="2641" y="5893"/>
                    </a:cubicBezTo>
                    <a:cubicBezTo>
                      <a:pt x="2760" y="5876"/>
                      <a:pt x="2861" y="5758"/>
                      <a:pt x="2844" y="5639"/>
                    </a:cubicBezTo>
                    <a:cubicBezTo>
                      <a:pt x="2811" y="5470"/>
                      <a:pt x="2861" y="5318"/>
                      <a:pt x="2980" y="5165"/>
                    </a:cubicBezTo>
                    <a:cubicBezTo>
                      <a:pt x="3098" y="5013"/>
                      <a:pt x="3285" y="4894"/>
                      <a:pt x="3471" y="4877"/>
                    </a:cubicBezTo>
                    <a:cubicBezTo>
                      <a:pt x="3492" y="4875"/>
                      <a:pt x="3514" y="4874"/>
                      <a:pt x="3535" y="4874"/>
                    </a:cubicBezTo>
                    <a:cubicBezTo>
                      <a:pt x="3874" y="4874"/>
                      <a:pt x="4241" y="5120"/>
                      <a:pt x="4368" y="5470"/>
                    </a:cubicBezTo>
                    <a:cubicBezTo>
                      <a:pt x="4504" y="5825"/>
                      <a:pt x="4402" y="6283"/>
                      <a:pt x="4131" y="6604"/>
                    </a:cubicBezTo>
                    <a:cubicBezTo>
                      <a:pt x="3877" y="6909"/>
                      <a:pt x="3471" y="7112"/>
                      <a:pt x="3014" y="7129"/>
                    </a:cubicBezTo>
                    <a:cubicBezTo>
                      <a:pt x="2962" y="7134"/>
                      <a:pt x="2909" y="7136"/>
                      <a:pt x="2857" y="7136"/>
                    </a:cubicBezTo>
                    <a:cubicBezTo>
                      <a:pt x="2113" y="7136"/>
                      <a:pt x="1376" y="6691"/>
                      <a:pt x="965" y="5995"/>
                    </a:cubicBezTo>
                    <a:cubicBezTo>
                      <a:pt x="559" y="5318"/>
                      <a:pt x="457" y="4403"/>
                      <a:pt x="728" y="3557"/>
                    </a:cubicBezTo>
                    <a:cubicBezTo>
                      <a:pt x="948" y="2795"/>
                      <a:pt x="1439" y="2050"/>
                      <a:pt x="2150" y="1424"/>
                    </a:cubicBezTo>
                    <a:cubicBezTo>
                      <a:pt x="2667" y="973"/>
                      <a:pt x="3463" y="441"/>
                      <a:pt x="4376" y="441"/>
                    </a:cubicBezTo>
                    <a:cubicBezTo>
                      <a:pt x="4391" y="441"/>
                      <a:pt x="4405" y="441"/>
                      <a:pt x="4419" y="442"/>
                    </a:cubicBezTo>
                    <a:cubicBezTo>
                      <a:pt x="4537" y="442"/>
                      <a:pt x="4639" y="357"/>
                      <a:pt x="4639" y="221"/>
                    </a:cubicBezTo>
                    <a:cubicBezTo>
                      <a:pt x="4656" y="154"/>
                      <a:pt x="4605" y="86"/>
                      <a:pt x="4554" y="35"/>
                    </a:cubicBezTo>
                    <a:cubicBezTo>
                      <a:pt x="4521" y="18"/>
                      <a:pt x="4470" y="1"/>
                      <a:pt x="4436" y="1"/>
                    </a:cubicBezTo>
                    <a:cubicBezTo>
                      <a:pt x="4407" y="0"/>
                      <a:pt x="4378" y="0"/>
                      <a:pt x="43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5" name="Google Shape;2915;p15"/>
              <p:cNvSpPr/>
              <p:nvPr/>
            </p:nvSpPr>
            <p:spPr>
              <a:xfrm>
                <a:off x="3890775" y="1068075"/>
                <a:ext cx="11810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24" h="3793" extrusionOk="0">
                    <a:moveTo>
                      <a:pt x="4511" y="0"/>
                    </a:moveTo>
                    <a:cubicBezTo>
                      <a:pt x="4501" y="0"/>
                      <a:pt x="4491" y="1"/>
                      <a:pt x="4481" y="3"/>
                    </a:cubicBezTo>
                    <a:cubicBezTo>
                      <a:pt x="2466" y="308"/>
                      <a:pt x="604" y="1713"/>
                      <a:pt x="11" y="3694"/>
                    </a:cubicBezTo>
                    <a:cubicBezTo>
                      <a:pt x="1" y="3756"/>
                      <a:pt x="47" y="3793"/>
                      <a:pt x="97" y="3793"/>
                    </a:cubicBezTo>
                    <a:cubicBezTo>
                      <a:pt x="128" y="3793"/>
                      <a:pt x="161" y="3778"/>
                      <a:pt x="181" y="3745"/>
                    </a:cubicBezTo>
                    <a:cubicBezTo>
                      <a:pt x="976" y="1967"/>
                      <a:pt x="2585" y="579"/>
                      <a:pt x="4532" y="291"/>
                    </a:cubicBezTo>
                    <a:cubicBezTo>
                      <a:pt x="4724" y="259"/>
                      <a:pt x="4674" y="0"/>
                      <a:pt x="451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6" name="Google Shape;2916;p15"/>
              <p:cNvSpPr/>
              <p:nvPr/>
            </p:nvSpPr>
            <p:spPr>
              <a:xfrm>
                <a:off x="3913925" y="1077450"/>
                <a:ext cx="123600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44" h="2657" extrusionOk="0">
                    <a:moveTo>
                      <a:pt x="4723" y="0"/>
                    </a:moveTo>
                    <a:cubicBezTo>
                      <a:pt x="4266" y="0"/>
                      <a:pt x="3792" y="136"/>
                      <a:pt x="3352" y="254"/>
                    </a:cubicBezTo>
                    <a:cubicBezTo>
                      <a:pt x="2928" y="390"/>
                      <a:pt x="2505" y="559"/>
                      <a:pt x="2116" y="779"/>
                    </a:cubicBezTo>
                    <a:cubicBezTo>
                      <a:pt x="1303" y="1202"/>
                      <a:pt x="626" y="1795"/>
                      <a:pt x="50" y="2506"/>
                    </a:cubicBezTo>
                    <a:cubicBezTo>
                      <a:pt x="0" y="2581"/>
                      <a:pt x="70" y="2656"/>
                      <a:pt x="144" y="2656"/>
                    </a:cubicBezTo>
                    <a:cubicBezTo>
                      <a:pt x="171" y="2656"/>
                      <a:pt x="197" y="2647"/>
                      <a:pt x="220" y="2625"/>
                    </a:cubicBezTo>
                    <a:cubicBezTo>
                      <a:pt x="778" y="1947"/>
                      <a:pt x="1489" y="1389"/>
                      <a:pt x="2268" y="999"/>
                    </a:cubicBezTo>
                    <a:cubicBezTo>
                      <a:pt x="2658" y="813"/>
                      <a:pt x="3064" y="644"/>
                      <a:pt x="3487" y="542"/>
                    </a:cubicBezTo>
                    <a:cubicBezTo>
                      <a:pt x="3910" y="424"/>
                      <a:pt x="4317" y="407"/>
                      <a:pt x="4740" y="339"/>
                    </a:cubicBezTo>
                    <a:cubicBezTo>
                      <a:pt x="4943" y="322"/>
                      <a:pt x="4909" y="0"/>
                      <a:pt x="47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7" name="Google Shape;2917;p15"/>
              <p:cNvSpPr/>
              <p:nvPr/>
            </p:nvSpPr>
            <p:spPr>
              <a:xfrm>
                <a:off x="3937950" y="1093175"/>
                <a:ext cx="1273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5" h="1721" extrusionOk="0">
                    <a:moveTo>
                      <a:pt x="4415" y="1"/>
                    </a:moveTo>
                    <a:cubicBezTo>
                      <a:pt x="3707" y="1"/>
                      <a:pt x="3004" y="100"/>
                      <a:pt x="2323" y="336"/>
                    </a:cubicBezTo>
                    <a:cubicBezTo>
                      <a:pt x="1510" y="607"/>
                      <a:pt x="715" y="980"/>
                      <a:pt x="71" y="1572"/>
                    </a:cubicBezTo>
                    <a:cubicBezTo>
                      <a:pt x="1" y="1629"/>
                      <a:pt x="59" y="1720"/>
                      <a:pt x="139" y="1720"/>
                    </a:cubicBezTo>
                    <a:cubicBezTo>
                      <a:pt x="155" y="1720"/>
                      <a:pt x="173" y="1716"/>
                      <a:pt x="190" y="1708"/>
                    </a:cubicBezTo>
                    <a:cubicBezTo>
                      <a:pt x="884" y="1234"/>
                      <a:pt x="1612" y="827"/>
                      <a:pt x="2425" y="607"/>
                    </a:cubicBezTo>
                    <a:cubicBezTo>
                      <a:pt x="3071" y="428"/>
                      <a:pt x="3729" y="339"/>
                      <a:pt x="4389" y="339"/>
                    </a:cubicBezTo>
                    <a:cubicBezTo>
                      <a:pt x="4541" y="339"/>
                      <a:pt x="4693" y="344"/>
                      <a:pt x="4846" y="353"/>
                    </a:cubicBezTo>
                    <a:cubicBezTo>
                      <a:pt x="4851" y="354"/>
                      <a:pt x="4856" y="354"/>
                      <a:pt x="4861" y="354"/>
                    </a:cubicBezTo>
                    <a:cubicBezTo>
                      <a:pt x="5067" y="354"/>
                      <a:pt x="5094" y="31"/>
                      <a:pt x="4879" y="15"/>
                    </a:cubicBezTo>
                    <a:cubicBezTo>
                      <a:pt x="4725" y="6"/>
                      <a:pt x="4570" y="1"/>
                      <a:pt x="441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8" name="Google Shape;2918;p15"/>
              <p:cNvSpPr/>
              <p:nvPr/>
            </p:nvSpPr>
            <p:spPr>
              <a:xfrm>
                <a:off x="3967150" y="1107575"/>
                <a:ext cx="126600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64" h="990" extrusionOk="0">
                    <a:moveTo>
                      <a:pt x="3230" y="1"/>
                    </a:moveTo>
                    <a:cubicBezTo>
                      <a:pt x="2130" y="1"/>
                      <a:pt x="1034" y="253"/>
                      <a:pt x="88" y="827"/>
                    </a:cubicBezTo>
                    <a:cubicBezTo>
                      <a:pt x="1" y="871"/>
                      <a:pt x="39" y="990"/>
                      <a:pt x="127" y="990"/>
                    </a:cubicBezTo>
                    <a:cubicBezTo>
                      <a:pt x="141" y="990"/>
                      <a:pt x="156" y="987"/>
                      <a:pt x="173" y="979"/>
                    </a:cubicBezTo>
                    <a:cubicBezTo>
                      <a:pt x="1119" y="540"/>
                      <a:pt x="2162" y="273"/>
                      <a:pt x="3208" y="273"/>
                    </a:cubicBezTo>
                    <a:cubicBezTo>
                      <a:pt x="3735" y="273"/>
                      <a:pt x="4262" y="341"/>
                      <a:pt x="4778" y="488"/>
                    </a:cubicBezTo>
                    <a:cubicBezTo>
                      <a:pt x="4797" y="495"/>
                      <a:pt x="4816" y="498"/>
                      <a:pt x="4833" y="498"/>
                    </a:cubicBezTo>
                    <a:cubicBezTo>
                      <a:pt x="4998" y="498"/>
                      <a:pt x="5064" y="230"/>
                      <a:pt x="4880" y="184"/>
                    </a:cubicBezTo>
                    <a:cubicBezTo>
                      <a:pt x="4341" y="65"/>
                      <a:pt x="3785" y="1"/>
                      <a:pt x="32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19" name="Google Shape;2919;p15"/>
              <p:cNvSpPr/>
              <p:nvPr/>
            </p:nvSpPr>
            <p:spPr>
              <a:xfrm>
                <a:off x="3996150" y="1123150"/>
                <a:ext cx="12177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71" h="668" extrusionOk="0">
                    <a:moveTo>
                      <a:pt x="2365" y="1"/>
                    </a:moveTo>
                    <a:cubicBezTo>
                      <a:pt x="1569" y="18"/>
                      <a:pt x="825" y="187"/>
                      <a:pt x="80" y="424"/>
                    </a:cubicBezTo>
                    <a:cubicBezTo>
                      <a:pt x="1" y="456"/>
                      <a:pt x="10" y="561"/>
                      <a:pt x="81" y="561"/>
                    </a:cubicBezTo>
                    <a:cubicBezTo>
                      <a:pt x="86" y="561"/>
                      <a:pt x="91" y="561"/>
                      <a:pt x="97" y="560"/>
                    </a:cubicBezTo>
                    <a:cubicBezTo>
                      <a:pt x="754" y="376"/>
                      <a:pt x="1452" y="303"/>
                      <a:pt x="2130" y="303"/>
                    </a:cubicBezTo>
                    <a:cubicBezTo>
                      <a:pt x="2203" y="303"/>
                      <a:pt x="2276" y="304"/>
                      <a:pt x="2348" y="306"/>
                    </a:cubicBezTo>
                    <a:cubicBezTo>
                      <a:pt x="2721" y="306"/>
                      <a:pt x="3093" y="339"/>
                      <a:pt x="3466" y="407"/>
                    </a:cubicBezTo>
                    <a:cubicBezTo>
                      <a:pt x="3838" y="458"/>
                      <a:pt x="4194" y="577"/>
                      <a:pt x="4566" y="661"/>
                    </a:cubicBezTo>
                    <a:cubicBezTo>
                      <a:pt x="4584" y="665"/>
                      <a:pt x="4601" y="667"/>
                      <a:pt x="4617" y="667"/>
                    </a:cubicBezTo>
                    <a:cubicBezTo>
                      <a:pt x="4801" y="667"/>
                      <a:pt x="4870" y="417"/>
                      <a:pt x="4668" y="339"/>
                    </a:cubicBezTo>
                    <a:cubicBezTo>
                      <a:pt x="4312" y="187"/>
                      <a:pt x="3889" y="119"/>
                      <a:pt x="3517" y="69"/>
                    </a:cubicBezTo>
                    <a:cubicBezTo>
                      <a:pt x="3127" y="18"/>
                      <a:pt x="2755" y="1"/>
                      <a:pt x="23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0" name="Google Shape;2920;p15"/>
              <p:cNvSpPr/>
              <p:nvPr/>
            </p:nvSpPr>
            <p:spPr>
              <a:xfrm>
                <a:off x="4022250" y="1140450"/>
                <a:ext cx="11677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71" h="978" extrusionOk="0">
                    <a:moveTo>
                      <a:pt x="1175" y="1"/>
                    </a:moveTo>
                    <a:cubicBezTo>
                      <a:pt x="821" y="1"/>
                      <a:pt x="466" y="22"/>
                      <a:pt x="119" y="54"/>
                    </a:cubicBezTo>
                    <a:cubicBezTo>
                      <a:pt x="1" y="54"/>
                      <a:pt x="18" y="240"/>
                      <a:pt x="119" y="240"/>
                    </a:cubicBezTo>
                    <a:cubicBezTo>
                      <a:pt x="286" y="230"/>
                      <a:pt x="454" y="225"/>
                      <a:pt x="622" y="225"/>
                    </a:cubicBezTo>
                    <a:cubicBezTo>
                      <a:pt x="1902" y="225"/>
                      <a:pt x="3203" y="504"/>
                      <a:pt x="4386" y="968"/>
                    </a:cubicBezTo>
                    <a:cubicBezTo>
                      <a:pt x="4406" y="975"/>
                      <a:pt x="4425" y="978"/>
                      <a:pt x="4443" y="978"/>
                    </a:cubicBezTo>
                    <a:cubicBezTo>
                      <a:pt x="4606" y="978"/>
                      <a:pt x="4670" y="723"/>
                      <a:pt x="4487" y="646"/>
                    </a:cubicBezTo>
                    <a:cubicBezTo>
                      <a:pt x="3793" y="376"/>
                      <a:pt x="3065" y="189"/>
                      <a:pt x="2320" y="88"/>
                    </a:cubicBezTo>
                    <a:cubicBezTo>
                      <a:pt x="1948" y="26"/>
                      <a:pt x="1562" y="1"/>
                      <a:pt x="117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1" name="Google Shape;2921;p15"/>
              <p:cNvSpPr/>
              <p:nvPr/>
            </p:nvSpPr>
            <p:spPr>
              <a:xfrm>
                <a:off x="4125275" y="1154825"/>
                <a:ext cx="15825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33" h="446" extrusionOk="0">
                    <a:moveTo>
                      <a:pt x="316" y="0"/>
                    </a:moveTo>
                    <a:cubicBezTo>
                      <a:pt x="130" y="0"/>
                      <a:pt x="0" y="269"/>
                      <a:pt x="197" y="410"/>
                    </a:cubicBezTo>
                    <a:cubicBezTo>
                      <a:pt x="236" y="435"/>
                      <a:pt x="275" y="446"/>
                      <a:pt x="312" y="446"/>
                    </a:cubicBezTo>
                    <a:cubicBezTo>
                      <a:pt x="499" y="446"/>
                      <a:pt x="632" y="165"/>
                      <a:pt x="434" y="38"/>
                    </a:cubicBezTo>
                    <a:cubicBezTo>
                      <a:pt x="394" y="12"/>
                      <a:pt x="354" y="0"/>
                      <a:pt x="31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2" name="Google Shape;2922;p15"/>
              <p:cNvSpPr/>
              <p:nvPr/>
            </p:nvSpPr>
            <p:spPr>
              <a:xfrm>
                <a:off x="4048075" y="1156500"/>
                <a:ext cx="10827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31" h="1239" extrusionOk="0">
                    <a:moveTo>
                      <a:pt x="424" y="0"/>
                    </a:moveTo>
                    <a:cubicBezTo>
                      <a:pt x="317" y="0"/>
                      <a:pt x="210" y="2"/>
                      <a:pt x="102" y="4"/>
                    </a:cubicBezTo>
                    <a:cubicBezTo>
                      <a:pt x="17" y="4"/>
                      <a:pt x="0" y="140"/>
                      <a:pt x="102" y="140"/>
                    </a:cubicBezTo>
                    <a:cubicBezTo>
                      <a:pt x="779" y="157"/>
                      <a:pt x="1490" y="275"/>
                      <a:pt x="2151" y="462"/>
                    </a:cubicBezTo>
                    <a:cubicBezTo>
                      <a:pt x="2472" y="563"/>
                      <a:pt x="2811" y="682"/>
                      <a:pt x="3133" y="800"/>
                    </a:cubicBezTo>
                    <a:cubicBezTo>
                      <a:pt x="3437" y="936"/>
                      <a:pt x="3742" y="1088"/>
                      <a:pt x="4047" y="1223"/>
                    </a:cubicBezTo>
                    <a:cubicBezTo>
                      <a:pt x="4068" y="1234"/>
                      <a:pt x="4089" y="1239"/>
                      <a:pt x="4108" y="1239"/>
                    </a:cubicBezTo>
                    <a:cubicBezTo>
                      <a:pt x="4245" y="1239"/>
                      <a:pt x="4330" y="1007"/>
                      <a:pt x="4182" y="919"/>
                    </a:cubicBezTo>
                    <a:cubicBezTo>
                      <a:pt x="3607" y="546"/>
                      <a:pt x="2879" y="309"/>
                      <a:pt x="2201" y="174"/>
                    </a:cubicBezTo>
                    <a:cubicBezTo>
                      <a:pt x="1612" y="44"/>
                      <a:pt x="1023" y="0"/>
                      <a:pt x="42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3" name="Google Shape;2923;p15"/>
              <p:cNvSpPr/>
              <p:nvPr/>
            </p:nvSpPr>
            <p:spPr>
              <a:xfrm>
                <a:off x="4069775" y="1172650"/>
                <a:ext cx="102675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7" h="1542" extrusionOk="0">
                    <a:moveTo>
                      <a:pt x="86" y="0"/>
                    </a:moveTo>
                    <a:cubicBezTo>
                      <a:pt x="26" y="0"/>
                      <a:pt x="1" y="121"/>
                      <a:pt x="81" y="137"/>
                    </a:cubicBezTo>
                    <a:cubicBezTo>
                      <a:pt x="1384" y="425"/>
                      <a:pt x="2620" y="950"/>
                      <a:pt x="3839" y="1526"/>
                    </a:cubicBezTo>
                    <a:cubicBezTo>
                      <a:pt x="3859" y="1537"/>
                      <a:pt x="3879" y="1542"/>
                      <a:pt x="3898" y="1542"/>
                    </a:cubicBezTo>
                    <a:cubicBezTo>
                      <a:pt x="4022" y="1542"/>
                      <a:pt x="4107" y="1328"/>
                      <a:pt x="3975" y="1255"/>
                    </a:cubicBezTo>
                    <a:cubicBezTo>
                      <a:pt x="2772" y="611"/>
                      <a:pt x="1435" y="239"/>
                      <a:pt x="97" y="2"/>
                    </a:cubicBezTo>
                    <a:cubicBezTo>
                      <a:pt x="93" y="1"/>
                      <a:pt x="90" y="0"/>
                      <a:pt x="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4" name="Google Shape;2924;p15"/>
              <p:cNvSpPr/>
              <p:nvPr/>
            </p:nvSpPr>
            <p:spPr>
              <a:xfrm>
                <a:off x="4086725" y="1188325"/>
                <a:ext cx="97575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03" h="1726" extrusionOk="0">
                    <a:moveTo>
                      <a:pt x="181" y="0"/>
                    </a:moveTo>
                    <a:cubicBezTo>
                      <a:pt x="57" y="0"/>
                      <a:pt x="1" y="173"/>
                      <a:pt x="131" y="221"/>
                    </a:cubicBezTo>
                    <a:cubicBezTo>
                      <a:pt x="1350" y="577"/>
                      <a:pt x="2552" y="1085"/>
                      <a:pt x="3652" y="1711"/>
                    </a:cubicBezTo>
                    <a:cubicBezTo>
                      <a:pt x="3672" y="1721"/>
                      <a:pt x="3692" y="1726"/>
                      <a:pt x="3712" y="1726"/>
                    </a:cubicBezTo>
                    <a:cubicBezTo>
                      <a:pt x="3822" y="1726"/>
                      <a:pt x="3903" y="1580"/>
                      <a:pt x="3788" y="1508"/>
                    </a:cubicBezTo>
                    <a:cubicBezTo>
                      <a:pt x="3246" y="1152"/>
                      <a:pt x="2687" y="831"/>
                      <a:pt x="2078" y="577"/>
                    </a:cubicBezTo>
                    <a:cubicBezTo>
                      <a:pt x="1468" y="340"/>
                      <a:pt x="842" y="137"/>
                      <a:pt x="198" y="1"/>
                    </a:cubicBezTo>
                    <a:cubicBezTo>
                      <a:pt x="192" y="0"/>
                      <a:pt x="187" y="0"/>
                      <a:pt x="1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5" name="Google Shape;2925;p15"/>
              <p:cNvSpPr/>
              <p:nvPr/>
            </p:nvSpPr>
            <p:spPr>
              <a:xfrm>
                <a:off x="4114225" y="1213225"/>
                <a:ext cx="856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26" h="1683" extrusionOk="0">
                    <a:moveTo>
                      <a:pt x="33" y="1"/>
                    </a:moveTo>
                    <a:cubicBezTo>
                      <a:pt x="9" y="1"/>
                      <a:pt x="0" y="40"/>
                      <a:pt x="29" y="55"/>
                    </a:cubicBezTo>
                    <a:cubicBezTo>
                      <a:pt x="300" y="190"/>
                      <a:pt x="554" y="326"/>
                      <a:pt x="808" y="461"/>
                    </a:cubicBezTo>
                    <a:cubicBezTo>
                      <a:pt x="1079" y="580"/>
                      <a:pt x="1333" y="698"/>
                      <a:pt x="1604" y="817"/>
                    </a:cubicBezTo>
                    <a:cubicBezTo>
                      <a:pt x="2129" y="1071"/>
                      <a:pt x="2654" y="1342"/>
                      <a:pt x="3145" y="1663"/>
                    </a:cubicBezTo>
                    <a:cubicBezTo>
                      <a:pt x="3169" y="1677"/>
                      <a:pt x="3192" y="1682"/>
                      <a:pt x="3215" y="1682"/>
                    </a:cubicBezTo>
                    <a:cubicBezTo>
                      <a:pt x="3337" y="1682"/>
                      <a:pt x="3426" y="1515"/>
                      <a:pt x="3297" y="1443"/>
                    </a:cubicBezTo>
                    <a:cubicBezTo>
                      <a:pt x="2789" y="1122"/>
                      <a:pt x="2281" y="834"/>
                      <a:pt x="1756" y="580"/>
                    </a:cubicBezTo>
                    <a:cubicBezTo>
                      <a:pt x="1485" y="461"/>
                      <a:pt x="1231" y="343"/>
                      <a:pt x="961" y="241"/>
                    </a:cubicBezTo>
                    <a:cubicBezTo>
                      <a:pt x="656" y="123"/>
                      <a:pt x="351" y="72"/>
                      <a:pt x="46" y="4"/>
                    </a:cubicBezTo>
                    <a:cubicBezTo>
                      <a:pt x="42" y="2"/>
                      <a:pt x="37" y="1"/>
                      <a:pt x="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6" name="Google Shape;2926;p15"/>
              <p:cNvSpPr/>
              <p:nvPr/>
            </p:nvSpPr>
            <p:spPr>
              <a:xfrm>
                <a:off x="388892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02" y="0"/>
                    </a:moveTo>
                    <a:cubicBezTo>
                      <a:pt x="85" y="0"/>
                      <a:pt x="68" y="0"/>
                      <a:pt x="51" y="17"/>
                    </a:cubicBezTo>
                    <a:cubicBezTo>
                      <a:pt x="34" y="17"/>
                      <a:pt x="17" y="34"/>
                      <a:pt x="17" y="51"/>
                    </a:cubicBezTo>
                    <a:cubicBezTo>
                      <a:pt x="1" y="68"/>
                      <a:pt x="1" y="85"/>
                      <a:pt x="1" y="102"/>
                    </a:cubicBezTo>
                    <a:cubicBezTo>
                      <a:pt x="1" y="102"/>
                      <a:pt x="1" y="119"/>
                      <a:pt x="1" y="136"/>
                    </a:cubicBezTo>
                    <a:cubicBezTo>
                      <a:pt x="1" y="169"/>
                      <a:pt x="1" y="203"/>
                      <a:pt x="17" y="220"/>
                    </a:cubicBezTo>
                    <a:lnTo>
                      <a:pt x="17" y="254"/>
                    </a:lnTo>
                    <a:cubicBezTo>
                      <a:pt x="17" y="271"/>
                      <a:pt x="17" y="271"/>
                      <a:pt x="17" y="271"/>
                    </a:cubicBezTo>
                    <a:cubicBezTo>
                      <a:pt x="17" y="271"/>
                      <a:pt x="34" y="288"/>
                      <a:pt x="34" y="305"/>
                    </a:cubicBezTo>
                    <a:cubicBezTo>
                      <a:pt x="51" y="322"/>
                      <a:pt x="51" y="322"/>
                      <a:pt x="51" y="339"/>
                    </a:cubicBezTo>
                    <a:lnTo>
                      <a:pt x="68" y="339"/>
                    </a:lnTo>
                    <a:cubicBezTo>
                      <a:pt x="85" y="373"/>
                      <a:pt x="136" y="389"/>
                      <a:pt x="170" y="389"/>
                    </a:cubicBezTo>
                    <a:cubicBezTo>
                      <a:pt x="204" y="373"/>
                      <a:pt x="238" y="339"/>
                      <a:pt x="255" y="305"/>
                    </a:cubicBezTo>
                    <a:cubicBezTo>
                      <a:pt x="255" y="305"/>
                      <a:pt x="255" y="288"/>
                      <a:pt x="255" y="288"/>
                    </a:cubicBezTo>
                    <a:lnTo>
                      <a:pt x="271" y="288"/>
                    </a:lnTo>
                    <a:cubicBezTo>
                      <a:pt x="271" y="271"/>
                      <a:pt x="271" y="271"/>
                      <a:pt x="271" y="254"/>
                    </a:cubicBezTo>
                    <a:cubicBezTo>
                      <a:pt x="271" y="237"/>
                      <a:pt x="271" y="220"/>
                      <a:pt x="271" y="220"/>
                    </a:cubicBezTo>
                    <a:cubicBezTo>
                      <a:pt x="271" y="203"/>
                      <a:pt x="255" y="186"/>
                      <a:pt x="255" y="169"/>
                    </a:cubicBezTo>
                    <a:cubicBezTo>
                      <a:pt x="255" y="152"/>
                      <a:pt x="255" y="119"/>
                      <a:pt x="238" y="85"/>
                    </a:cubicBezTo>
                    <a:cubicBezTo>
                      <a:pt x="238" y="68"/>
                      <a:pt x="221" y="51"/>
                      <a:pt x="221" y="34"/>
                    </a:cubicBezTo>
                    <a:cubicBezTo>
                      <a:pt x="204" y="34"/>
                      <a:pt x="204" y="17"/>
                      <a:pt x="187" y="17"/>
                    </a:cubicBezTo>
                    <a:cubicBezTo>
                      <a:pt x="170" y="0"/>
                      <a:pt x="153" y="0"/>
                      <a:pt x="1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7" name="Google Shape;2927;p15"/>
              <p:cNvSpPr/>
              <p:nvPr/>
            </p:nvSpPr>
            <p:spPr>
              <a:xfrm>
                <a:off x="3905850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136" y="1"/>
                    </a:moveTo>
                    <a:cubicBezTo>
                      <a:pt x="119" y="1"/>
                      <a:pt x="102" y="1"/>
                      <a:pt x="85" y="18"/>
                    </a:cubicBezTo>
                    <a:cubicBezTo>
                      <a:pt x="68" y="18"/>
                      <a:pt x="68" y="35"/>
                      <a:pt x="52" y="52"/>
                    </a:cubicBezTo>
                    <a:cubicBezTo>
                      <a:pt x="35" y="52"/>
                      <a:pt x="35" y="69"/>
                      <a:pt x="18" y="86"/>
                    </a:cubicBezTo>
                    <a:cubicBezTo>
                      <a:pt x="18" y="119"/>
                      <a:pt x="1" y="153"/>
                      <a:pt x="1" y="187"/>
                    </a:cubicBezTo>
                    <a:cubicBezTo>
                      <a:pt x="1" y="204"/>
                      <a:pt x="1" y="221"/>
                      <a:pt x="1" y="238"/>
                    </a:cubicBezTo>
                    <a:cubicBezTo>
                      <a:pt x="1" y="255"/>
                      <a:pt x="1" y="272"/>
                      <a:pt x="1" y="272"/>
                    </a:cubicBezTo>
                    <a:cubicBezTo>
                      <a:pt x="1" y="289"/>
                      <a:pt x="18" y="306"/>
                      <a:pt x="35" y="323"/>
                    </a:cubicBezTo>
                    <a:cubicBezTo>
                      <a:pt x="35" y="323"/>
                      <a:pt x="52" y="340"/>
                      <a:pt x="52" y="340"/>
                    </a:cubicBezTo>
                    <a:cubicBezTo>
                      <a:pt x="52" y="340"/>
                      <a:pt x="68" y="356"/>
                      <a:pt x="68" y="356"/>
                    </a:cubicBezTo>
                    <a:lnTo>
                      <a:pt x="102" y="356"/>
                    </a:lnTo>
                    <a:cubicBezTo>
                      <a:pt x="111" y="365"/>
                      <a:pt x="119" y="369"/>
                      <a:pt x="128" y="369"/>
                    </a:cubicBezTo>
                    <a:cubicBezTo>
                      <a:pt x="136" y="369"/>
                      <a:pt x="145" y="365"/>
                      <a:pt x="153" y="356"/>
                    </a:cubicBezTo>
                    <a:cubicBezTo>
                      <a:pt x="170" y="356"/>
                      <a:pt x="204" y="356"/>
                      <a:pt x="221" y="340"/>
                    </a:cubicBezTo>
                    <a:cubicBezTo>
                      <a:pt x="238" y="323"/>
                      <a:pt x="255" y="306"/>
                      <a:pt x="255" y="272"/>
                    </a:cubicBezTo>
                    <a:cubicBezTo>
                      <a:pt x="255" y="238"/>
                      <a:pt x="272" y="204"/>
                      <a:pt x="272" y="170"/>
                    </a:cubicBezTo>
                    <a:cubicBezTo>
                      <a:pt x="289" y="153"/>
                      <a:pt x="289" y="136"/>
                      <a:pt x="289" y="103"/>
                    </a:cubicBezTo>
                    <a:cubicBezTo>
                      <a:pt x="272" y="103"/>
                      <a:pt x="272" y="86"/>
                      <a:pt x="272" y="69"/>
                    </a:cubicBezTo>
                    <a:cubicBezTo>
                      <a:pt x="255" y="52"/>
                      <a:pt x="238" y="35"/>
                      <a:pt x="221" y="18"/>
                    </a:cubicBezTo>
                    <a:lnTo>
                      <a:pt x="187" y="1"/>
                    </a:ln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8" name="Google Shape;2928;p15"/>
              <p:cNvSpPr/>
              <p:nvPr/>
            </p:nvSpPr>
            <p:spPr>
              <a:xfrm>
                <a:off x="3927450" y="1144325"/>
                <a:ext cx="6800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72" h="255" extrusionOk="0">
                    <a:moveTo>
                      <a:pt x="119" y="0"/>
                    </a:moveTo>
                    <a:cubicBezTo>
                      <a:pt x="102" y="0"/>
                      <a:pt x="85" y="17"/>
                      <a:pt x="68" y="34"/>
                    </a:cubicBezTo>
                    <a:cubicBezTo>
                      <a:pt x="68" y="34"/>
                      <a:pt x="68" y="51"/>
                      <a:pt x="51" y="51"/>
                    </a:cubicBezTo>
                    <a:cubicBezTo>
                      <a:pt x="17" y="85"/>
                      <a:pt x="17" y="85"/>
                      <a:pt x="17" y="102"/>
                    </a:cubicBezTo>
                    <a:cubicBezTo>
                      <a:pt x="17" y="119"/>
                      <a:pt x="17" y="119"/>
                      <a:pt x="17" y="119"/>
                    </a:cubicBezTo>
                    <a:cubicBezTo>
                      <a:pt x="0" y="136"/>
                      <a:pt x="0" y="153"/>
                      <a:pt x="0" y="170"/>
                    </a:cubicBezTo>
                    <a:cubicBezTo>
                      <a:pt x="0" y="187"/>
                      <a:pt x="17" y="187"/>
                      <a:pt x="17" y="204"/>
                    </a:cubicBezTo>
                    <a:cubicBezTo>
                      <a:pt x="34" y="221"/>
                      <a:pt x="34" y="221"/>
                      <a:pt x="51" y="237"/>
                    </a:cubicBezTo>
                    <a:cubicBezTo>
                      <a:pt x="68" y="237"/>
                      <a:pt x="85" y="237"/>
                      <a:pt x="102" y="254"/>
                    </a:cubicBezTo>
                    <a:lnTo>
                      <a:pt x="136" y="254"/>
                    </a:lnTo>
                    <a:cubicBezTo>
                      <a:pt x="136" y="237"/>
                      <a:pt x="153" y="237"/>
                      <a:pt x="153" y="237"/>
                    </a:cubicBezTo>
                    <a:lnTo>
                      <a:pt x="170" y="237"/>
                    </a:lnTo>
                    <a:cubicBezTo>
                      <a:pt x="186" y="237"/>
                      <a:pt x="203" y="221"/>
                      <a:pt x="220" y="204"/>
                    </a:cubicBezTo>
                    <a:cubicBezTo>
                      <a:pt x="237" y="204"/>
                      <a:pt x="254" y="187"/>
                      <a:pt x="254" y="153"/>
                    </a:cubicBezTo>
                    <a:cubicBezTo>
                      <a:pt x="271" y="136"/>
                      <a:pt x="271" y="136"/>
                      <a:pt x="271" y="119"/>
                    </a:cubicBezTo>
                    <a:cubicBezTo>
                      <a:pt x="271" y="102"/>
                      <a:pt x="271" y="85"/>
                      <a:pt x="254" y="68"/>
                    </a:cubicBezTo>
                    <a:cubicBezTo>
                      <a:pt x="254" y="51"/>
                      <a:pt x="237" y="34"/>
                      <a:pt x="220" y="17"/>
                    </a:cubicBezTo>
                    <a:cubicBezTo>
                      <a:pt x="203" y="17"/>
                      <a:pt x="203" y="17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29" name="Google Shape;2929;p15"/>
              <p:cNvSpPr/>
              <p:nvPr/>
            </p:nvSpPr>
            <p:spPr>
              <a:xfrm>
                <a:off x="3845375" y="1161000"/>
                <a:ext cx="155750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30" h="4233" extrusionOk="0">
                    <a:moveTo>
                      <a:pt x="4482" y="1"/>
                    </a:moveTo>
                    <a:cubicBezTo>
                      <a:pt x="3765" y="1"/>
                      <a:pt x="3138" y="639"/>
                      <a:pt x="3232" y="1365"/>
                    </a:cubicBezTo>
                    <a:cubicBezTo>
                      <a:pt x="3247" y="1430"/>
                      <a:pt x="3296" y="1458"/>
                      <a:pt x="3345" y="1458"/>
                    </a:cubicBezTo>
                    <a:cubicBezTo>
                      <a:pt x="3411" y="1458"/>
                      <a:pt x="3479" y="1409"/>
                      <a:pt x="3469" y="1331"/>
                    </a:cubicBezTo>
                    <a:cubicBezTo>
                      <a:pt x="3402" y="891"/>
                      <a:pt x="3690" y="485"/>
                      <a:pt x="4079" y="315"/>
                    </a:cubicBezTo>
                    <a:cubicBezTo>
                      <a:pt x="4202" y="264"/>
                      <a:pt x="4335" y="241"/>
                      <a:pt x="4469" y="241"/>
                    </a:cubicBezTo>
                    <a:cubicBezTo>
                      <a:pt x="4776" y="241"/>
                      <a:pt x="5091" y="364"/>
                      <a:pt x="5315" y="552"/>
                    </a:cubicBezTo>
                    <a:cubicBezTo>
                      <a:pt x="5891" y="1043"/>
                      <a:pt x="5958" y="1907"/>
                      <a:pt x="5704" y="2567"/>
                    </a:cubicBezTo>
                    <a:cubicBezTo>
                      <a:pt x="5416" y="3261"/>
                      <a:pt x="4722" y="3718"/>
                      <a:pt x="3994" y="3854"/>
                    </a:cubicBezTo>
                    <a:cubicBezTo>
                      <a:pt x="3866" y="3873"/>
                      <a:pt x="3737" y="3883"/>
                      <a:pt x="3609" y="3883"/>
                    </a:cubicBezTo>
                    <a:cubicBezTo>
                      <a:pt x="2958" y="3883"/>
                      <a:pt x="2317" y="3640"/>
                      <a:pt x="1793" y="3244"/>
                    </a:cubicBezTo>
                    <a:cubicBezTo>
                      <a:pt x="1455" y="3007"/>
                      <a:pt x="1167" y="2703"/>
                      <a:pt x="930" y="2364"/>
                    </a:cubicBezTo>
                    <a:cubicBezTo>
                      <a:pt x="693" y="2025"/>
                      <a:pt x="540" y="1653"/>
                      <a:pt x="337" y="1297"/>
                    </a:cubicBezTo>
                    <a:cubicBezTo>
                      <a:pt x="305" y="1246"/>
                      <a:pt x="247" y="1222"/>
                      <a:pt x="190" y="1222"/>
                    </a:cubicBezTo>
                    <a:cubicBezTo>
                      <a:pt x="94" y="1222"/>
                      <a:pt x="1" y="1289"/>
                      <a:pt x="33" y="1416"/>
                    </a:cubicBezTo>
                    <a:cubicBezTo>
                      <a:pt x="168" y="1958"/>
                      <a:pt x="540" y="2499"/>
                      <a:pt x="913" y="2923"/>
                    </a:cubicBezTo>
                    <a:cubicBezTo>
                      <a:pt x="1268" y="3346"/>
                      <a:pt x="1709" y="3685"/>
                      <a:pt x="2217" y="3922"/>
                    </a:cubicBezTo>
                    <a:cubicBezTo>
                      <a:pt x="2644" y="4123"/>
                      <a:pt x="3113" y="4233"/>
                      <a:pt x="3581" y="4233"/>
                    </a:cubicBezTo>
                    <a:cubicBezTo>
                      <a:pt x="4057" y="4233"/>
                      <a:pt x="4532" y="4119"/>
                      <a:pt x="4959" y="3871"/>
                    </a:cubicBezTo>
                    <a:cubicBezTo>
                      <a:pt x="5721" y="3448"/>
                      <a:pt x="6229" y="2635"/>
                      <a:pt x="6144" y="1738"/>
                    </a:cubicBezTo>
                    <a:cubicBezTo>
                      <a:pt x="6077" y="925"/>
                      <a:pt x="5484" y="129"/>
                      <a:pt x="4638" y="11"/>
                    </a:cubicBezTo>
                    <a:cubicBezTo>
                      <a:pt x="4585" y="4"/>
                      <a:pt x="4533" y="1"/>
                      <a:pt x="448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0" name="Google Shape;2930;p15"/>
              <p:cNvSpPr/>
              <p:nvPr/>
            </p:nvSpPr>
            <p:spPr>
              <a:xfrm>
                <a:off x="3845325" y="1172500"/>
                <a:ext cx="807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23" h="499" extrusionOk="0">
                    <a:moveTo>
                      <a:pt x="149" y="1"/>
                    </a:moveTo>
                    <a:cubicBezTo>
                      <a:pt x="139" y="1"/>
                      <a:pt x="129" y="3"/>
                      <a:pt x="119" y="8"/>
                    </a:cubicBezTo>
                    <a:cubicBezTo>
                      <a:pt x="102" y="8"/>
                      <a:pt x="85" y="8"/>
                      <a:pt x="68" y="25"/>
                    </a:cubicBezTo>
                    <a:cubicBezTo>
                      <a:pt x="51" y="25"/>
                      <a:pt x="35" y="42"/>
                      <a:pt x="35" y="59"/>
                    </a:cubicBezTo>
                    <a:cubicBezTo>
                      <a:pt x="18" y="92"/>
                      <a:pt x="18" y="126"/>
                      <a:pt x="1" y="143"/>
                    </a:cubicBezTo>
                    <a:cubicBezTo>
                      <a:pt x="1" y="160"/>
                      <a:pt x="1" y="160"/>
                      <a:pt x="1" y="160"/>
                    </a:cubicBezTo>
                    <a:cubicBezTo>
                      <a:pt x="1" y="177"/>
                      <a:pt x="1" y="177"/>
                      <a:pt x="1" y="194"/>
                    </a:cubicBezTo>
                    <a:cubicBezTo>
                      <a:pt x="1" y="211"/>
                      <a:pt x="1" y="245"/>
                      <a:pt x="1" y="262"/>
                    </a:cubicBezTo>
                    <a:cubicBezTo>
                      <a:pt x="18" y="296"/>
                      <a:pt x="18" y="329"/>
                      <a:pt x="18" y="380"/>
                    </a:cubicBezTo>
                    <a:cubicBezTo>
                      <a:pt x="18" y="397"/>
                      <a:pt x="35" y="414"/>
                      <a:pt x="51" y="448"/>
                    </a:cubicBezTo>
                    <a:cubicBezTo>
                      <a:pt x="68" y="448"/>
                      <a:pt x="68" y="465"/>
                      <a:pt x="85" y="465"/>
                    </a:cubicBezTo>
                    <a:cubicBezTo>
                      <a:pt x="119" y="499"/>
                      <a:pt x="153" y="499"/>
                      <a:pt x="204" y="499"/>
                    </a:cubicBezTo>
                    <a:cubicBezTo>
                      <a:pt x="221" y="482"/>
                      <a:pt x="238" y="482"/>
                      <a:pt x="255" y="465"/>
                    </a:cubicBezTo>
                    <a:cubicBezTo>
                      <a:pt x="272" y="465"/>
                      <a:pt x="289" y="448"/>
                      <a:pt x="289" y="431"/>
                    </a:cubicBezTo>
                    <a:cubicBezTo>
                      <a:pt x="305" y="414"/>
                      <a:pt x="305" y="397"/>
                      <a:pt x="322" y="363"/>
                    </a:cubicBezTo>
                    <a:cubicBezTo>
                      <a:pt x="322" y="346"/>
                      <a:pt x="322" y="329"/>
                      <a:pt x="322" y="313"/>
                    </a:cubicBezTo>
                    <a:cubicBezTo>
                      <a:pt x="305" y="279"/>
                      <a:pt x="305" y="245"/>
                      <a:pt x="305" y="211"/>
                    </a:cubicBezTo>
                    <a:cubicBezTo>
                      <a:pt x="305" y="194"/>
                      <a:pt x="305" y="160"/>
                      <a:pt x="289" y="143"/>
                    </a:cubicBezTo>
                    <a:cubicBezTo>
                      <a:pt x="289" y="126"/>
                      <a:pt x="289" y="109"/>
                      <a:pt x="272" y="92"/>
                    </a:cubicBezTo>
                    <a:cubicBezTo>
                      <a:pt x="272" y="92"/>
                      <a:pt x="272" y="92"/>
                      <a:pt x="272" y="75"/>
                    </a:cubicBezTo>
                    <a:cubicBezTo>
                      <a:pt x="255" y="59"/>
                      <a:pt x="238" y="42"/>
                      <a:pt x="221" y="25"/>
                    </a:cubicBezTo>
                    <a:cubicBezTo>
                      <a:pt x="197" y="13"/>
                      <a:pt x="173" y="1"/>
                      <a:pt x="1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1" name="Google Shape;2931;p15"/>
              <p:cNvSpPr/>
              <p:nvPr/>
            </p:nvSpPr>
            <p:spPr>
              <a:xfrm>
                <a:off x="384617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3381" y="0"/>
                    </a:moveTo>
                    <a:cubicBezTo>
                      <a:pt x="2950" y="0"/>
                      <a:pt x="2461" y="262"/>
                      <a:pt x="2100" y="475"/>
                    </a:cubicBezTo>
                    <a:cubicBezTo>
                      <a:pt x="1711" y="712"/>
                      <a:pt x="1355" y="1000"/>
                      <a:pt x="1067" y="1339"/>
                    </a:cubicBezTo>
                    <a:cubicBezTo>
                      <a:pt x="424" y="2067"/>
                      <a:pt x="1" y="3082"/>
                      <a:pt x="51" y="4081"/>
                    </a:cubicBezTo>
                    <a:cubicBezTo>
                      <a:pt x="51" y="4134"/>
                      <a:pt x="92" y="4164"/>
                      <a:pt x="134" y="4164"/>
                    </a:cubicBezTo>
                    <a:cubicBezTo>
                      <a:pt x="173" y="4164"/>
                      <a:pt x="213" y="4138"/>
                      <a:pt x="221" y="4081"/>
                    </a:cubicBezTo>
                    <a:cubicBezTo>
                      <a:pt x="322" y="3133"/>
                      <a:pt x="644" y="2253"/>
                      <a:pt x="1304" y="1542"/>
                    </a:cubicBezTo>
                    <a:cubicBezTo>
                      <a:pt x="1592" y="1237"/>
                      <a:pt x="1914" y="966"/>
                      <a:pt x="2286" y="763"/>
                    </a:cubicBezTo>
                    <a:cubicBezTo>
                      <a:pt x="2472" y="661"/>
                      <a:pt x="2676" y="560"/>
                      <a:pt x="2879" y="492"/>
                    </a:cubicBezTo>
                    <a:cubicBezTo>
                      <a:pt x="3065" y="424"/>
                      <a:pt x="3285" y="390"/>
                      <a:pt x="3488" y="289"/>
                    </a:cubicBezTo>
                    <a:cubicBezTo>
                      <a:pt x="3607" y="221"/>
                      <a:pt x="3573" y="1"/>
                      <a:pt x="3421" y="1"/>
                    </a:cubicBezTo>
                    <a:cubicBezTo>
                      <a:pt x="3407" y="1"/>
                      <a:pt x="3394" y="0"/>
                      <a:pt x="338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2" name="Google Shape;2932;p15"/>
              <p:cNvSpPr/>
              <p:nvPr/>
            </p:nvSpPr>
            <p:spPr>
              <a:xfrm>
                <a:off x="3138475" y="1401250"/>
                <a:ext cx="1087825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3" h="18895" extrusionOk="0">
                    <a:moveTo>
                      <a:pt x="559" y="0"/>
                    </a:moveTo>
                    <a:lnTo>
                      <a:pt x="559" y="0"/>
                    </a:lnTo>
                    <a:cubicBezTo>
                      <a:pt x="390" y="2506"/>
                      <a:pt x="1" y="5012"/>
                      <a:pt x="780" y="7399"/>
                    </a:cubicBezTo>
                    <a:cubicBezTo>
                      <a:pt x="1575" y="9786"/>
                      <a:pt x="3505" y="11970"/>
                      <a:pt x="5994" y="12309"/>
                    </a:cubicBezTo>
                    <a:cubicBezTo>
                      <a:pt x="4758" y="14205"/>
                      <a:pt x="4403" y="16795"/>
                      <a:pt x="5266" y="18895"/>
                    </a:cubicBezTo>
                    <a:cubicBezTo>
                      <a:pt x="5774" y="17744"/>
                      <a:pt x="6891" y="16728"/>
                      <a:pt x="7907" y="15966"/>
                    </a:cubicBezTo>
                    <a:cubicBezTo>
                      <a:pt x="8906" y="15187"/>
                      <a:pt x="9990" y="14493"/>
                      <a:pt x="10819" y="13545"/>
                    </a:cubicBezTo>
                    <a:cubicBezTo>
                      <a:pt x="11641" y="12624"/>
                      <a:pt x="11793" y="11561"/>
                      <a:pt x="12002" y="10198"/>
                    </a:cubicBezTo>
                    <a:lnTo>
                      <a:pt x="12002" y="10198"/>
                    </a:lnTo>
                    <a:cubicBezTo>
                      <a:pt x="11790" y="11696"/>
                      <a:pt x="12196" y="13445"/>
                      <a:pt x="13003" y="14713"/>
                    </a:cubicBezTo>
                    <a:cubicBezTo>
                      <a:pt x="13240" y="13172"/>
                      <a:pt x="14409" y="11818"/>
                      <a:pt x="15645" y="10870"/>
                    </a:cubicBezTo>
                    <a:cubicBezTo>
                      <a:pt x="16880" y="9922"/>
                      <a:pt x="18370" y="9346"/>
                      <a:pt x="19860" y="8906"/>
                    </a:cubicBezTo>
                    <a:lnTo>
                      <a:pt x="19860" y="8906"/>
                    </a:lnTo>
                    <a:cubicBezTo>
                      <a:pt x="18929" y="9685"/>
                      <a:pt x="18438" y="10853"/>
                      <a:pt x="18404" y="12072"/>
                    </a:cubicBezTo>
                    <a:cubicBezTo>
                      <a:pt x="20995" y="10531"/>
                      <a:pt x="24093" y="9905"/>
                      <a:pt x="27123" y="9905"/>
                    </a:cubicBezTo>
                    <a:cubicBezTo>
                      <a:pt x="27145" y="9905"/>
                      <a:pt x="27167" y="9905"/>
                      <a:pt x="27188" y="9905"/>
                    </a:cubicBezTo>
                    <a:cubicBezTo>
                      <a:pt x="32669" y="9905"/>
                      <a:pt x="38166" y="12043"/>
                      <a:pt x="43512" y="13240"/>
                    </a:cubicBezTo>
                    <a:cubicBezTo>
                      <a:pt x="41667" y="9363"/>
                      <a:pt x="38568" y="6129"/>
                      <a:pt x="34793" y="4114"/>
                    </a:cubicBezTo>
                    <a:cubicBezTo>
                      <a:pt x="31879" y="2559"/>
                      <a:pt x="28571" y="1751"/>
                      <a:pt x="25268" y="1751"/>
                    </a:cubicBezTo>
                    <a:cubicBezTo>
                      <a:pt x="24291" y="1751"/>
                      <a:pt x="23315" y="1821"/>
                      <a:pt x="22349" y="1964"/>
                    </a:cubicBezTo>
                    <a:cubicBezTo>
                      <a:pt x="19708" y="2354"/>
                      <a:pt x="17168" y="3268"/>
                      <a:pt x="14595" y="3945"/>
                    </a:cubicBezTo>
                    <a:cubicBezTo>
                      <a:pt x="12757" y="4441"/>
                      <a:pt x="10851" y="4824"/>
                      <a:pt x="8955" y="4824"/>
                    </a:cubicBezTo>
                    <a:cubicBezTo>
                      <a:pt x="8196" y="4824"/>
                      <a:pt x="7439" y="4763"/>
                      <a:pt x="6688" y="4622"/>
                    </a:cubicBezTo>
                    <a:cubicBezTo>
                      <a:pt x="4064" y="4131"/>
                      <a:pt x="1525" y="2489"/>
                      <a:pt x="559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3" name="Google Shape;2933;p15"/>
              <p:cNvSpPr/>
              <p:nvPr/>
            </p:nvSpPr>
            <p:spPr>
              <a:xfrm>
                <a:off x="3135950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813" y="1088"/>
                    </a:moveTo>
                    <a:cubicBezTo>
                      <a:pt x="1930" y="3069"/>
                      <a:pt x="4114" y="4559"/>
                      <a:pt x="6739" y="5066"/>
                    </a:cubicBezTo>
                    <a:cubicBezTo>
                      <a:pt x="7509" y="5212"/>
                      <a:pt x="8284" y="5273"/>
                      <a:pt x="9049" y="5273"/>
                    </a:cubicBezTo>
                    <a:cubicBezTo>
                      <a:pt x="11126" y="5273"/>
                      <a:pt x="13130" y="4822"/>
                      <a:pt x="14764" y="4389"/>
                    </a:cubicBezTo>
                    <a:cubicBezTo>
                      <a:pt x="15525" y="4186"/>
                      <a:pt x="16304" y="3966"/>
                      <a:pt x="17049" y="3746"/>
                    </a:cubicBezTo>
                    <a:cubicBezTo>
                      <a:pt x="18810" y="3221"/>
                      <a:pt x="20638" y="2679"/>
                      <a:pt x="22484" y="2408"/>
                    </a:cubicBezTo>
                    <a:cubicBezTo>
                      <a:pt x="23445" y="2265"/>
                      <a:pt x="24414" y="2194"/>
                      <a:pt x="25383" y="2194"/>
                    </a:cubicBezTo>
                    <a:cubicBezTo>
                      <a:pt x="28649" y="2194"/>
                      <a:pt x="31907" y="2997"/>
                      <a:pt x="34792" y="4525"/>
                    </a:cubicBezTo>
                    <a:cubicBezTo>
                      <a:pt x="38382" y="6455"/>
                      <a:pt x="41361" y="9502"/>
                      <a:pt x="43207" y="13142"/>
                    </a:cubicBezTo>
                    <a:cubicBezTo>
                      <a:pt x="41768" y="12804"/>
                      <a:pt x="40295" y="12397"/>
                      <a:pt x="38873" y="12008"/>
                    </a:cubicBezTo>
                    <a:cubicBezTo>
                      <a:pt x="35080" y="10975"/>
                      <a:pt x="31152" y="9909"/>
                      <a:pt x="27258" y="9909"/>
                    </a:cubicBezTo>
                    <a:lnTo>
                      <a:pt x="27224" y="9909"/>
                    </a:lnTo>
                    <a:cubicBezTo>
                      <a:pt x="24025" y="9909"/>
                      <a:pt x="21113" y="10603"/>
                      <a:pt x="18759" y="11889"/>
                    </a:cubicBezTo>
                    <a:cubicBezTo>
                      <a:pt x="18878" y="10840"/>
                      <a:pt x="19369" y="9926"/>
                      <a:pt x="20114" y="9299"/>
                    </a:cubicBezTo>
                    <a:cubicBezTo>
                      <a:pt x="20198" y="9231"/>
                      <a:pt x="20215" y="9130"/>
                      <a:pt x="20164" y="9028"/>
                    </a:cubicBezTo>
                    <a:cubicBezTo>
                      <a:pt x="20124" y="8962"/>
                      <a:pt x="20053" y="8916"/>
                      <a:pt x="19975" y="8916"/>
                    </a:cubicBezTo>
                    <a:cubicBezTo>
                      <a:pt x="19954" y="8916"/>
                      <a:pt x="19932" y="8919"/>
                      <a:pt x="19910" y="8927"/>
                    </a:cubicBezTo>
                    <a:cubicBezTo>
                      <a:pt x="18014" y="9468"/>
                      <a:pt x="16694" y="10095"/>
                      <a:pt x="15610" y="10924"/>
                    </a:cubicBezTo>
                    <a:cubicBezTo>
                      <a:pt x="14814" y="11534"/>
                      <a:pt x="13494" y="12736"/>
                      <a:pt x="13020" y="14327"/>
                    </a:cubicBezTo>
                    <a:cubicBezTo>
                      <a:pt x="12410" y="13176"/>
                      <a:pt x="12156" y="11737"/>
                      <a:pt x="12326" y="10501"/>
                    </a:cubicBezTo>
                    <a:cubicBezTo>
                      <a:pt x="12326" y="10484"/>
                      <a:pt x="12326" y="10467"/>
                      <a:pt x="12326" y="10450"/>
                    </a:cubicBezTo>
                    <a:lnTo>
                      <a:pt x="12343" y="10332"/>
                    </a:lnTo>
                    <a:cubicBezTo>
                      <a:pt x="12359" y="10213"/>
                      <a:pt x="12275" y="10095"/>
                      <a:pt x="12156" y="10078"/>
                    </a:cubicBezTo>
                    <a:cubicBezTo>
                      <a:pt x="12146" y="10076"/>
                      <a:pt x="12136" y="10076"/>
                      <a:pt x="12126" y="10076"/>
                    </a:cubicBezTo>
                    <a:cubicBezTo>
                      <a:pt x="12018" y="10076"/>
                      <a:pt x="11918" y="10156"/>
                      <a:pt x="11902" y="10264"/>
                    </a:cubicBezTo>
                    <a:cubicBezTo>
                      <a:pt x="11902" y="10315"/>
                      <a:pt x="11885" y="10366"/>
                      <a:pt x="11885" y="10433"/>
                    </a:cubicBezTo>
                    <a:cubicBezTo>
                      <a:pt x="11682" y="11771"/>
                      <a:pt x="11513" y="12753"/>
                      <a:pt x="10751" y="13616"/>
                    </a:cubicBezTo>
                    <a:cubicBezTo>
                      <a:pt x="10108" y="14344"/>
                      <a:pt x="9312" y="14937"/>
                      <a:pt x="8533" y="15513"/>
                    </a:cubicBezTo>
                    <a:cubicBezTo>
                      <a:pt x="8313" y="15682"/>
                      <a:pt x="8093" y="15834"/>
                      <a:pt x="7873" y="16004"/>
                    </a:cubicBezTo>
                    <a:cubicBezTo>
                      <a:pt x="6705" y="16901"/>
                      <a:pt x="5892" y="17731"/>
                      <a:pt x="5401" y="18560"/>
                    </a:cubicBezTo>
                    <a:cubicBezTo>
                      <a:pt x="4808" y="16681"/>
                      <a:pt x="5147" y="14412"/>
                      <a:pt x="6281" y="12651"/>
                    </a:cubicBezTo>
                    <a:cubicBezTo>
                      <a:pt x="6315" y="12584"/>
                      <a:pt x="6332" y="12499"/>
                      <a:pt x="6298" y="12431"/>
                    </a:cubicBezTo>
                    <a:cubicBezTo>
                      <a:pt x="6264" y="12364"/>
                      <a:pt x="6197" y="12313"/>
                      <a:pt x="6112" y="12313"/>
                    </a:cubicBezTo>
                    <a:cubicBezTo>
                      <a:pt x="3928" y="12025"/>
                      <a:pt x="1947" y="10163"/>
                      <a:pt x="1101" y="7555"/>
                    </a:cubicBezTo>
                    <a:cubicBezTo>
                      <a:pt x="457" y="5608"/>
                      <a:pt x="610" y="3593"/>
                      <a:pt x="796" y="1460"/>
                    </a:cubicBezTo>
                    <a:cubicBezTo>
                      <a:pt x="796" y="1342"/>
                      <a:pt x="813" y="1206"/>
                      <a:pt x="813" y="1088"/>
                    </a:cubicBezTo>
                    <a:close/>
                    <a:moveTo>
                      <a:pt x="665" y="1"/>
                    </a:moveTo>
                    <a:cubicBezTo>
                      <a:pt x="652" y="1"/>
                      <a:pt x="640" y="2"/>
                      <a:pt x="627" y="4"/>
                    </a:cubicBezTo>
                    <a:cubicBezTo>
                      <a:pt x="525" y="21"/>
                      <a:pt x="440" y="106"/>
                      <a:pt x="440" y="207"/>
                    </a:cubicBezTo>
                    <a:cubicBezTo>
                      <a:pt x="407" y="614"/>
                      <a:pt x="373" y="1020"/>
                      <a:pt x="339" y="1426"/>
                    </a:cubicBezTo>
                    <a:cubicBezTo>
                      <a:pt x="169" y="3509"/>
                      <a:pt x="0" y="5659"/>
                      <a:pt x="677" y="7691"/>
                    </a:cubicBezTo>
                    <a:cubicBezTo>
                      <a:pt x="1541" y="10332"/>
                      <a:pt x="3488" y="12245"/>
                      <a:pt x="5723" y="12702"/>
                    </a:cubicBezTo>
                    <a:cubicBezTo>
                      <a:pt x="4571" y="14683"/>
                      <a:pt x="4334" y="17206"/>
                      <a:pt x="5164" y="19203"/>
                    </a:cubicBezTo>
                    <a:cubicBezTo>
                      <a:pt x="5198" y="19288"/>
                      <a:pt x="5266" y="19339"/>
                      <a:pt x="5367" y="19339"/>
                    </a:cubicBezTo>
                    <a:cubicBezTo>
                      <a:pt x="5452" y="19339"/>
                      <a:pt x="5536" y="19288"/>
                      <a:pt x="5570" y="19220"/>
                    </a:cubicBezTo>
                    <a:cubicBezTo>
                      <a:pt x="5977" y="18306"/>
                      <a:pt x="6823" y="17375"/>
                      <a:pt x="8144" y="16359"/>
                    </a:cubicBezTo>
                    <a:cubicBezTo>
                      <a:pt x="8364" y="16190"/>
                      <a:pt x="8584" y="16037"/>
                      <a:pt x="8804" y="15868"/>
                    </a:cubicBezTo>
                    <a:cubicBezTo>
                      <a:pt x="9600" y="15276"/>
                      <a:pt x="10412" y="14683"/>
                      <a:pt x="11090" y="13904"/>
                    </a:cubicBezTo>
                    <a:cubicBezTo>
                      <a:pt x="11496" y="13447"/>
                      <a:pt x="11750" y="12956"/>
                      <a:pt x="11919" y="12414"/>
                    </a:cubicBezTo>
                    <a:cubicBezTo>
                      <a:pt x="12089" y="13362"/>
                      <a:pt x="12427" y="14294"/>
                      <a:pt x="12918" y="15055"/>
                    </a:cubicBezTo>
                    <a:cubicBezTo>
                      <a:pt x="12960" y="15126"/>
                      <a:pt x="13038" y="15161"/>
                      <a:pt x="13112" y="15161"/>
                    </a:cubicBezTo>
                    <a:cubicBezTo>
                      <a:pt x="13127" y="15161"/>
                      <a:pt x="13141" y="15160"/>
                      <a:pt x="13155" y="15157"/>
                    </a:cubicBezTo>
                    <a:cubicBezTo>
                      <a:pt x="13240" y="15140"/>
                      <a:pt x="13308" y="15055"/>
                      <a:pt x="13324" y="14971"/>
                    </a:cubicBezTo>
                    <a:cubicBezTo>
                      <a:pt x="13595" y="13261"/>
                      <a:pt x="15034" y="11923"/>
                      <a:pt x="15881" y="11280"/>
                    </a:cubicBezTo>
                    <a:cubicBezTo>
                      <a:pt x="16761" y="10603"/>
                      <a:pt x="17794" y="10078"/>
                      <a:pt x="19199" y="9604"/>
                    </a:cubicBezTo>
                    <a:lnTo>
                      <a:pt x="19199" y="9604"/>
                    </a:lnTo>
                    <a:cubicBezTo>
                      <a:pt x="18641" y="10349"/>
                      <a:pt x="18302" y="11280"/>
                      <a:pt x="18285" y="12296"/>
                    </a:cubicBezTo>
                    <a:cubicBezTo>
                      <a:pt x="18285" y="12364"/>
                      <a:pt x="18319" y="12448"/>
                      <a:pt x="18387" y="12482"/>
                    </a:cubicBezTo>
                    <a:cubicBezTo>
                      <a:pt x="18421" y="12507"/>
                      <a:pt x="18463" y="12520"/>
                      <a:pt x="18505" y="12520"/>
                    </a:cubicBezTo>
                    <a:cubicBezTo>
                      <a:pt x="18548" y="12520"/>
                      <a:pt x="18590" y="12507"/>
                      <a:pt x="18624" y="12482"/>
                    </a:cubicBezTo>
                    <a:cubicBezTo>
                      <a:pt x="20960" y="11094"/>
                      <a:pt x="23940" y="10349"/>
                      <a:pt x="27224" y="10349"/>
                    </a:cubicBezTo>
                    <a:lnTo>
                      <a:pt x="27258" y="10349"/>
                    </a:lnTo>
                    <a:cubicBezTo>
                      <a:pt x="31102" y="10349"/>
                      <a:pt x="34996" y="11415"/>
                      <a:pt x="38754" y="12448"/>
                    </a:cubicBezTo>
                    <a:cubicBezTo>
                      <a:pt x="40346" y="12871"/>
                      <a:pt x="41971" y="13312"/>
                      <a:pt x="43562" y="13684"/>
                    </a:cubicBezTo>
                    <a:cubicBezTo>
                      <a:pt x="43577" y="13687"/>
                      <a:pt x="43591" y="13688"/>
                      <a:pt x="43606" y="13688"/>
                    </a:cubicBezTo>
                    <a:cubicBezTo>
                      <a:pt x="43676" y="13688"/>
                      <a:pt x="43743" y="13656"/>
                      <a:pt x="43799" y="13599"/>
                    </a:cubicBezTo>
                    <a:cubicBezTo>
                      <a:pt x="43850" y="13532"/>
                      <a:pt x="43850" y="13447"/>
                      <a:pt x="43816" y="13362"/>
                    </a:cubicBezTo>
                    <a:cubicBezTo>
                      <a:pt x="41954" y="9451"/>
                      <a:pt x="38822" y="6184"/>
                      <a:pt x="34996" y="4135"/>
                    </a:cubicBezTo>
                    <a:cubicBezTo>
                      <a:pt x="32047" y="2569"/>
                      <a:pt x="28716" y="1748"/>
                      <a:pt x="25382" y="1748"/>
                    </a:cubicBezTo>
                    <a:cubicBezTo>
                      <a:pt x="24391" y="1748"/>
                      <a:pt x="23398" y="1821"/>
                      <a:pt x="22416" y="1968"/>
                    </a:cubicBezTo>
                    <a:cubicBezTo>
                      <a:pt x="20537" y="2239"/>
                      <a:pt x="18708" y="2781"/>
                      <a:pt x="16914" y="3306"/>
                    </a:cubicBezTo>
                    <a:cubicBezTo>
                      <a:pt x="16169" y="3526"/>
                      <a:pt x="15407" y="3763"/>
                      <a:pt x="14645" y="3966"/>
                    </a:cubicBezTo>
                    <a:cubicBezTo>
                      <a:pt x="13047" y="4387"/>
                      <a:pt x="11078" y="4826"/>
                      <a:pt x="9056" y="4826"/>
                    </a:cubicBezTo>
                    <a:cubicBezTo>
                      <a:pt x="8313" y="4826"/>
                      <a:pt x="7564" y="4767"/>
                      <a:pt x="6823" y="4626"/>
                    </a:cubicBezTo>
                    <a:cubicBezTo>
                      <a:pt x="4013" y="4084"/>
                      <a:pt x="1727" y="2374"/>
                      <a:pt x="864" y="140"/>
                    </a:cubicBezTo>
                    <a:cubicBezTo>
                      <a:pt x="834" y="51"/>
                      <a:pt x="753" y="1"/>
                      <a:pt x="66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4" name="Google Shape;2934;p15"/>
              <p:cNvSpPr/>
              <p:nvPr/>
            </p:nvSpPr>
            <p:spPr>
              <a:xfrm>
                <a:off x="3152025" y="1410550"/>
                <a:ext cx="1075950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38" h="12953" extrusionOk="0">
                    <a:moveTo>
                      <a:pt x="221" y="1"/>
                    </a:moveTo>
                    <a:cubicBezTo>
                      <a:pt x="102" y="1"/>
                      <a:pt x="1" y="102"/>
                      <a:pt x="17" y="238"/>
                    </a:cubicBezTo>
                    <a:cubicBezTo>
                      <a:pt x="119" y="2642"/>
                      <a:pt x="1778" y="4978"/>
                      <a:pt x="4267" y="6180"/>
                    </a:cubicBezTo>
                    <a:cubicBezTo>
                      <a:pt x="5690" y="6874"/>
                      <a:pt x="7358" y="7230"/>
                      <a:pt x="9235" y="7230"/>
                    </a:cubicBezTo>
                    <a:cubicBezTo>
                      <a:pt x="10016" y="7230"/>
                      <a:pt x="10832" y="7168"/>
                      <a:pt x="11683" y="7044"/>
                    </a:cubicBezTo>
                    <a:cubicBezTo>
                      <a:pt x="13494" y="6790"/>
                      <a:pt x="15289" y="6282"/>
                      <a:pt x="17016" y="5791"/>
                    </a:cubicBezTo>
                    <a:cubicBezTo>
                      <a:pt x="17642" y="5622"/>
                      <a:pt x="18302" y="5435"/>
                      <a:pt x="18929" y="5283"/>
                    </a:cubicBezTo>
                    <a:cubicBezTo>
                      <a:pt x="22008" y="4474"/>
                      <a:pt x="24634" y="4078"/>
                      <a:pt x="27018" y="4078"/>
                    </a:cubicBezTo>
                    <a:cubicBezTo>
                      <a:pt x="27727" y="4078"/>
                      <a:pt x="28415" y="4113"/>
                      <a:pt x="29087" y="4183"/>
                    </a:cubicBezTo>
                    <a:cubicBezTo>
                      <a:pt x="31830" y="4454"/>
                      <a:pt x="34488" y="5469"/>
                      <a:pt x="36570" y="7010"/>
                    </a:cubicBezTo>
                    <a:cubicBezTo>
                      <a:pt x="37552" y="7738"/>
                      <a:pt x="38365" y="8720"/>
                      <a:pt x="39161" y="9668"/>
                    </a:cubicBezTo>
                    <a:cubicBezTo>
                      <a:pt x="40177" y="10887"/>
                      <a:pt x="41226" y="12140"/>
                      <a:pt x="42665" y="12936"/>
                    </a:cubicBezTo>
                    <a:cubicBezTo>
                      <a:pt x="42699" y="12953"/>
                      <a:pt x="42733" y="12953"/>
                      <a:pt x="42767" y="12953"/>
                    </a:cubicBezTo>
                    <a:cubicBezTo>
                      <a:pt x="42852" y="12953"/>
                      <a:pt x="42936" y="12919"/>
                      <a:pt x="42970" y="12834"/>
                    </a:cubicBezTo>
                    <a:cubicBezTo>
                      <a:pt x="43038" y="12733"/>
                      <a:pt x="42987" y="12597"/>
                      <a:pt x="42885" y="12546"/>
                    </a:cubicBezTo>
                    <a:cubicBezTo>
                      <a:pt x="41514" y="11784"/>
                      <a:pt x="40532" y="10616"/>
                      <a:pt x="39499" y="9380"/>
                    </a:cubicBezTo>
                    <a:cubicBezTo>
                      <a:pt x="38704" y="8415"/>
                      <a:pt x="37857" y="7416"/>
                      <a:pt x="36824" y="6638"/>
                    </a:cubicBezTo>
                    <a:cubicBezTo>
                      <a:pt x="34691" y="5063"/>
                      <a:pt x="31965" y="4030"/>
                      <a:pt x="29138" y="3742"/>
                    </a:cubicBezTo>
                    <a:cubicBezTo>
                      <a:pt x="28450" y="3673"/>
                      <a:pt x="27749" y="3637"/>
                      <a:pt x="27026" y="3637"/>
                    </a:cubicBezTo>
                    <a:cubicBezTo>
                      <a:pt x="24600" y="3637"/>
                      <a:pt x="21941" y="4034"/>
                      <a:pt x="18810" y="4843"/>
                    </a:cubicBezTo>
                    <a:cubicBezTo>
                      <a:pt x="18184" y="5012"/>
                      <a:pt x="17524" y="5198"/>
                      <a:pt x="16897" y="5368"/>
                    </a:cubicBezTo>
                    <a:cubicBezTo>
                      <a:pt x="15187" y="5842"/>
                      <a:pt x="13410" y="6350"/>
                      <a:pt x="11615" y="6604"/>
                    </a:cubicBezTo>
                    <a:cubicBezTo>
                      <a:pt x="10783" y="6724"/>
                      <a:pt x="9987" y="6783"/>
                      <a:pt x="9228" y="6783"/>
                    </a:cubicBezTo>
                    <a:cubicBezTo>
                      <a:pt x="7422" y="6783"/>
                      <a:pt x="5824" y="6447"/>
                      <a:pt x="4453" y="5791"/>
                    </a:cubicBezTo>
                    <a:cubicBezTo>
                      <a:pt x="2117" y="4657"/>
                      <a:pt x="559" y="2456"/>
                      <a:pt x="458" y="204"/>
                    </a:cubicBezTo>
                    <a:cubicBezTo>
                      <a:pt x="458" y="85"/>
                      <a:pt x="356" y="1"/>
                      <a:pt x="2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5" name="Google Shape;2935;p15"/>
              <p:cNvSpPr/>
              <p:nvPr/>
            </p:nvSpPr>
            <p:spPr>
              <a:xfrm>
                <a:off x="3142300" y="1422775"/>
                <a:ext cx="102875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15" h="8130" extrusionOk="0">
                    <a:moveTo>
                      <a:pt x="610" y="1"/>
                    </a:moveTo>
                    <a:cubicBezTo>
                      <a:pt x="491" y="1"/>
                      <a:pt x="405" y="82"/>
                      <a:pt x="390" y="206"/>
                    </a:cubicBezTo>
                    <a:cubicBezTo>
                      <a:pt x="0" y="3152"/>
                      <a:pt x="1338" y="6318"/>
                      <a:pt x="3725" y="8079"/>
                    </a:cubicBezTo>
                    <a:cubicBezTo>
                      <a:pt x="3776" y="8112"/>
                      <a:pt x="3810" y="8129"/>
                      <a:pt x="3860" y="8129"/>
                    </a:cubicBezTo>
                    <a:cubicBezTo>
                      <a:pt x="3928" y="8129"/>
                      <a:pt x="3996" y="8096"/>
                      <a:pt x="4047" y="8028"/>
                    </a:cubicBezTo>
                    <a:cubicBezTo>
                      <a:pt x="4114" y="7926"/>
                      <a:pt x="4097" y="7791"/>
                      <a:pt x="3996" y="7723"/>
                    </a:cubicBezTo>
                    <a:cubicBezTo>
                      <a:pt x="1727" y="6047"/>
                      <a:pt x="457" y="3050"/>
                      <a:pt x="830" y="257"/>
                    </a:cubicBezTo>
                    <a:cubicBezTo>
                      <a:pt x="847" y="138"/>
                      <a:pt x="762" y="20"/>
                      <a:pt x="644" y="3"/>
                    </a:cubicBezTo>
                    <a:cubicBezTo>
                      <a:pt x="632" y="1"/>
                      <a:pt x="621" y="1"/>
                      <a:pt x="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6" name="Google Shape;2936;p15"/>
              <p:cNvSpPr/>
              <p:nvPr/>
            </p:nvSpPr>
            <p:spPr>
              <a:xfrm>
                <a:off x="3260800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3335" y="1"/>
                    </a:moveTo>
                    <a:cubicBezTo>
                      <a:pt x="3295" y="1"/>
                      <a:pt x="3254" y="10"/>
                      <a:pt x="3217" y="29"/>
                    </a:cubicBezTo>
                    <a:cubicBezTo>
                      <a:pt x="1321" y="1248"/>
                      <a:pt x="102" y="3398"/>
                      <a:pt x="1" y="5649"/>
                    </a:cubicBezTo>
                    <a:cubicBezTo>
                      <a:pt x="1" y="5768"/>
                      <a:pt x="102" y="5870"/>
                      <a:pt x="221" y="5887"/>
                    </a:cubicBezTo>
                    <a:lnTo>
                      <a:pt x="238" y="5887"/>
                    </a:lnTo>
                    <a:cubicBezTo>
                      <a:pt x="356" y="5887"/>
                      <a:pt x="458" y="5785"/>
                      <a:pt x="458" y="5666"/>
                    </a:cubicBezTo>
                    <a:cubicBezTo>
                      <a:pt x="542" y="3567"/>
                      <a:pt x="1694" y="1552"/>
                      <a:pt x="3455" y="418"/>
                    </a:cubicBezTo>
                    <a:cubicBezTo>
                      <a:pt x="3556" y="350"/>
                      <a:pt x="3590" y="215"/>
                      <a:pt x="3522" y="96"/>
                    </a:cubicBezTo>
                    <a:cubicBezTo>
                      <a:pt x="3479" y="31"/>
                      <a:pt x="3408" y="1"/>
                      <a:pt x="333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7" name="Google Shape;2937;p15"/>
              <p:cNvSpPr/>
              <p:nvPr/>
            </p:nvSpPr>
            <p:spPr>
              <a:xfrm>
                <a:off x="3452125" y="1669100"/>
                <a:ext cx="25425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17" h="3525" extrusionOk="0">
                    <a:moveTo>
                      <a:pt x="755" y="1"/>
                    </a:moveTo>
                    <a:cubicBezTo>
                      <a:pt x="671" y="1"/>
                      <a:pt x="596" y="51"/>
                      <a:pt x="559" y="139"/>
                    </a:cubicBezTo>
                    <a:cubicBezTo>
                      <a:pt x="102" y="1138"/>
                      <a:pt x="0" y="2289"/>
                      <a:pt x="271" y="3356"/>
                    </a:cubicBezTo>
                    <a:cubicBezTo>
                      <a:pt x="305" y="3457"/>
                      <a:pt x="390" y="3525"/>
                      <a:pt x="491" y="3525"/>
                    </a:cubicBezTo>
                    <a:lnTo>
                      <a:pt x="542" y="3525"/>
                    </a:lnTo>
                    <a:cubicBezTo>
                      <a:pt x="661" y="3491"/>
                      <a:pt x="728" y="3373"/>
                      <a:pt x="711" y="3254"/>
                    </a:cubicBezTo>
                    <a:cubicBezTo>
                      <a:pt x="457" y="2272"/>
                      <a:pt x="559" y="1239"/>
                      <a:pt x="965" y="308"/>
                    </a:cubicBezTo>
                    <a:cubicBezTo>
                      <a:pt x="1016" y="207"/>
                      <a:pt x="965" y="71"/>
                      <a:pt x="847" y="20"/>
                    </a:cubicBezTo>
                    <a:cubicBezTo>
                      <a:pt x="816" y="7"/>
                      <a:pt x="785" y="1"/>
                      <a:pt x="7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8" name="Google Shape;2938;p15"/>
              <p:cNvSpPr/>
              <p:nvPr/>
            </p:nvSpPr>
            <p:spPr>
              <a:xfrm>
                <a:off x="3595175" y="1631325"/>
                <a:ext cx="69875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5" h="2869" extrusionOk="0">
                    <a:moveTo>
                      <a:pt x="2546" y="1"/>
                    </a:moveTo>
                    <a:cubicBezTo>
                      <a:pt x="2500" y="1"/>
                      <a:pt x="2456" y="14"/>
                      <a:pt x="2422" y="41"/>
                    </a:cubicBezTo>
                    <a:cubicBezTo>
                      <a:pt x="1491" y="736"/>
                      <a:pt x="712" y="1565"/>
                      <a:pt x="69" y="2513"/>
                    </a:cubicBezTo>
                    <a:cubicBezTo>
                      <a:pt x="1" y="2615"/>
                      <a:pt x="35" y="2767"/>
                      <a:pt x="136" y="2835"/>
                    </a:cubicBezTo>
                    <a:cubicBezTo>
                      <a:pt x="170" y="2852"/>
                      <a:pt x="221" y="2869"/>
                      <a:pt x="255" y="2869"/>
                    </a:cubicBezTo>
                    <a:cubicBezTo>
                      <a:pt x="322" y="2869"/>
                      <a:pt x="407" y="2835"/>
                      <a:pt x="441" y="2767"/>
                    </a:cubicBezTo>
                    <a:cubicBezTo>
                      <a:pt x="1050" y="1853"/>
                      <a:pt x="1812" y="1057"/>
                      <a:pt x="2676" y="397"/>
                    </a:cubicBezTo>
                    <a:cubicBezTo>
                      <a:pt x="2777" y="329"/>
                      <a:pt x="2794" y="194"/>
                      <a:pt x="2727" y="92"/>
                    </a:cubicBezTo>
                    <a:cubicBezTo>
                      <a:pt x="2686" y="31"/>
                      <a:pt x="2615" y="1"/>
                      <a:pt x="254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39" name="Google Shape;2939;p15"/>
              <p:cNvSpPr/>
              <p:nvPr/>
            </p:nvSpPr>
            <p:spPr>
              <a:xfrm>
                <a:off x="3723000" y="1568750"/>
                <a:ext cx="481700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68" h="6456" extrusionOk="0">
                    <a:moveTo>
                      <a:pt x="4610" y="1"/>
                    </a:moveTo>
                    <a:cubicBezTo>
                      <a:pt x="3116" y="1"/>
                      <a:pt x="1623" y="202"/>
                      <a:pt x="187" y="614"/>
                    </a:cubicBezTo>
                    <a:cubicBezTo>
                      <a:pt x="69" y="648"/>
                      <a:pt x="1" y="767"/>
                      <a:pt x="35" y="885"/>
                    </a:cubicBezTo>
                    <a:cubicBezTo>
                      <a:pt x="63" y="983"/>
                      <a:pt x="160" y="1046"/>
                      <a:pt x="260" y="1046"/>
                    </a:cubicBezTo>
                    <a:cubicBezTo>
                      <a:pt x="281" y="1046"/>
                      <a:pt x="302" y="1043"/>
                      <a:pt x="322" y="1038"/>
                    </a:cubicBezTo>
                    <a:cubicBezTo>
                      <a:pt x="1711" y="643"/>
                      <a:pt x="3157" y="449"/>
                      <a:pt x="4604" y="449"/>
                    </a:cubicBezTo>
                    <a:cubicBezTo>
                      <a:pt x="7570" y="449"/>
                      <a:pt x="10546" y="1262"/>
                      <a:pt x="13071" y="2832"/>
                    </a:cubicBezTo>
                    <a:cubicBezTo>
                      <a:pt x="13698" y="3222"/>
                      <a:pt x="14307" y="3662"/>
                      <a:pt x="14917" y="4085"/>
                    </a:cubicBezTo>
                    <a:cubicBezTo>
                      <a:pt x="16152" y="4999"/>
                      <a:pt x="17456" y="5931"/>
                      <a:pt x="18929" y="6438"/>
                    </a:cubicBezTo>
                    <a:cubicBezTo>
                      <a:pt x="18963" y="6438"/>
                      <a:pt x="18980" y="6455"/>
                      <a:pt x="19014" y="6455"/>
                    </a:cubicBezTo>
                    <a:cubicBezTo>
                      <a:pt x="19098" y="6455"/>
                      <a:pt x="19183" y="6388"/>
                      <a:pt x="19217" y="6303"/>
                    </a:cubicBezTo>
                    <a:cubicBezTo>
                      <a:pt x="19268" y="6184"/>
                      <a:pt x="19200" y="6049"/>
                      <a:pt x="19081" y="6015"/>
                    </a:cubicBezTo>
                    <a:cubicBezTo>
                      <a:pt x="17659" y="5524"/>
                      <a:pt x="16390" y="4610"/>
                      <a:pt x="15171" y="3730"/>
                    </a:cubicBezTo>
                    <a:cubicBezTo>
                      <a:pt x="14561" y="3289"/>
                      <a:pt x="13935" y="2849"/>
                      <a:pt x="13291" y="2443"/>
                    </a:cubicBezTo>
                    <a:cubicBezTo>
                      <a:pt x="10712" y="840"/>
                      <a:pt x="7659" y="1"/>
                      <a:pt x="461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0" name="Google Shape;2940;p15"/>
              <p:cNvSpPr/>
              <p:nvPr/>
            </p:nvSpPr>
            <p:spPr>
              <a:xfrm>
                <a:off x="3279600" y="1672250"/>
                <a:ext cx="120900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36" h="7258" extrusionOk="0">
                    <a:moveTo>
                      <a:pt x="4597" y="0"/>
                    </a:moveTo>
                    <a:cubicBezTo>
                      <a:pt x="4531" y="0"/>
                      <a:pt x="4463" y="38"/>
                      <a:pt x="4446" y="114"/>
                    </a:cubicBezTo>
                    <a:cubicBezTo>
                      <a:pt x="4362" y="470"/>
                      <a:pt x="4328" y="809"/>
                      <a:pt x="4175" y="1147"/>
                    </a:cubicBezTo>
                    <a:cubicBezTo>
                      <a:pt x="4023" y="1469"/>
                      <a:pt x="3837" y="1757"/>
                      <a:pt x="3617" y="2028"/>
                    </a:cubicBezTo>
                    <a:cubicBezTo>
                      <a:pt x="3126" y="2603"/>
                      <a:pt x="2533" y="3077"/>
                      <a:pt x="1991" y="3585"/>
                    </a:cubicBezTo>
                    <a:cubicBezTo>
                      <a:pt x="942" y="4567"/>
                      <a:pt x="265" y="5752"/>
                      <a:pt x="11" y="7174"/>
                    </a:cubicBezTo>
                    <a:cubicBezTo>
                      <a:pt x="0" y="7225"/>
                      <a:pt x="45" y="7257"/>
                      <a:pt x="85" y="7257"/>
                    </a:cubicBezTo>
                    <a:cubicBezTo>
                      <a:pt x="113" y="7257"/>
                      <a:pt x="139" y="7242"/>
                      <a:pt x="146" y="7208"/>
                    </a:cubicBezTo>
                    <a:cubicBezTo>
                      <a:pt x="603" y="5735"/>
                      <a:pt x="1500" y="4533"/>
                      <a:pt x="2618" y="3501"/>
                    </a:cubicBezTo>
                    <a:cubicBezTo>
                      <a:pt x="3160" y="3010"/>
                      <a:pt x="3718" y="2519"/>
                      <a:pt x="4142" y="1909"/>
                    </a:cubicBezTo>
                    <a:cubicBezTo>
                      <a:pt x="4480" y="1418"/>
                      <a:pt x="4836" y="741"/>
                      <a:pt x="4734" y="114"/>
                    </a:cubicBezTo>
                    <a:cubicBezTo>
                      <a:pt x="4726" y="38"/>
                      <a:pt x="4662" y="0"/>
                      <a:pt x="45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1" name="Google Shape;2941;p15"/>
              <p:cNvSpPr/>
              <p:nvPr/>
            </p:nvSpPr>
            <p:spPr>
              <a:xfrm>
                <a:off x="3389900" y="1648000"/>
                <a:ext cx="89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57" h="466" extrusionOk="0">
                    <a:moveTo>
                      <a:pt x="170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18"/>
                      <a:pt x="68" y="35"/>
                      <a:pt x="51" y="52"/>
                    </a:cubicBezTo>
                    <a:cubicBezTo>
                      <a:pt x="34" y="69"/>
                      <a:pt x="34" y="85"/>
                      <a:pt x="17" y="102"/>
                    </a:cubicBezTo>
                    <a:cubicBezTo>
                      <a:pt x="0" y="119"/>
                      <a:pt x="0" y="153"/>
                      <a:pt x="0" y="187"/>
                    </a:cubicBezTo>
                    <a:cubicBezTo>
                      <a:pt x="0" y="204"/>
                      <a:pt x="0" y="221"/>
                      <a:pt x="0" y="255"/>
                    </a:cubicBezTo>
                    <a:cubicBezTo>
                      <a:pt x="0" y="272"/>
                      <a:pt x="0" y="289"/>
                      <a:pt x="0" y="323"/>
                    </a:cubicBezTo>
                    <a:cubicBezTo>
                      <a:pt x="0" y="339"/>
                      <a:pt x="17" y="356"/>
                      <a:pt x="17" y="373"/>
                    </a:cubicBezTo>
                    <a:cubicBezTo>
                      <a:pt x="34" y="390"/>
                      <a:pt x="51" y="407"/>
                      <a:pt x="51" y="424"/>
                    </a:cubicBezTo>
                    <a:cubicBezTo>
                      <a:pt x="68" y="441"/>
                      <a:pt x="85" y="441"/>
                      <a:pt x="102" y="458"/>
                    </a:cubicBezTo>
                    <a:cubicBezTo>
                      <a:pt x="125" y="458"/>
                      <a:pt x="140" y="465"/>
                      <a:pt x="152" y="465"/>
                    </a:cubicBezTo>
                    <a:cubicBezTo>
                      <a:pt x="159" y="465"/>
                      <a:pt x="164" y="464"/>
                      <a:pt x="170" y="458"/>
                    </a:cubicBezTo>
                    <a:lnTo>
                      <a:pt x="221" y="458"/>
                    </a:lnTo>
                    <a:cubicBezTo>
                      <a:pt x="254" y="458"/>
                      <a:pt x="271" y="441"/>
                      <a:pt x="288" y="424"/>
                    </a:cubicBezTo>
                    <a:cubicBezTo>
                      <a:pt x="305" y="407"/>
                      <a:pt x="322" y="390"/>
                      <a:pt x="322" y="373"/>
                    </a:cubicBezTo>
                    <a:cubicBezTo>
                      <a:pt x="339" y="356"/>
                      <a:pt x="339" y="339"/>
                      <a:pt x="339" y="323"/>
                    </a:cubicBezTo>
                    <a:cubicBezTo>
                      <a:pt x="356" y="306"/>
                      <a:pt x="356" y="272"/>
                      <a:pt x="356" y="255"/>
                    </a:cubicBezTo>
                    <a:cubicBezTo>
                      <a:pt x="356" y="221"/>
                      <a:pt x="356" y="204"/>
                      <a:pt x="356" y="187"/>
                    </a:cubicBezTo>
                    <a:cubicBezTo>
                      <a:pt x="356" y="170"/>
                      <a:pt x="356" y="136"/>
                      <a:pt x="339" y="119"/>
                    </a:cubicBezTo>
                    <a:cubicBezTo>
                      <a:pt x="339" y="102"/>
                      <a:pt x="322" y="69"/>
                      <a:pt x="305" y="52"/>
                    </a:cubicBezTo>
                    <a:cubicBezTo>
                      <a:pt x="288" y="35"/>
                      <a:pt x="271" y="35"/>
                      <a:pt x="238" y="18"/>
                    </a:cubicBezTo>
                    <a:cubicBezTo>
                      <a:pt x="221" y="18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2" name="Google Shape;2942;p15"/>
              <p:cNvSpPr/>
              <p:nvPr/>
            </p:nvSpPr>
            <p:spPr>
              <a:xfrm>
                <a:off x="3324725" y="1666375"/>
                <a:ext cx="93975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59" h="5589" extrusionOk="0">
                    <a:moveTo>
                      <a:pt x="3619" y="0"/>
                    </a:moveTo>
                    <a:cubicBezTo>
                      <a:pt x="3574" y="0"/>
                      <a:pt x="3530" y="30"/>
                      <a:pt x="3522" y="95"/>
                    </a:cubicBezTo>
                    <a:cubicBezTo>
                      <a:pt x="3488" y="1264"/>
                      <a:pt x="2963" y="2398"/>
                      <a:pt x="2049" y="3109"/>
                    </a:cubicBezTo>
                    <a:cubicBezTo>
                      <a:pt x="1287" y="3702"/>
                      <a:pt x="0" y="4328"/>
                      <a:pt x="51" y="5445"/>
                    </a:cubicBezTo>
                    <a:cubicBezTo>
                      <a:pt x="51" y="5534"/>
                      <a:pt x="131" y="5588"/>
                      <a:pt x="205" y="5588"/>
                    </a:cubicBezTo>
                    <a:cubicBezTo>
                      <a:pt x="258" y="5588"/>
                      <a:pt x="308" y="5560"/>
                      <a:pt x="322" y="5496"/>
                    </a:cubicBezTo>
                    <a:cubicBezTo>
                      <a:pt x="423" y="4887"/>
                      <a:pt x="728" y="4464"/>
                      <a:pt x="1219" y="4074"/>
                    </a:cubicBezTo>
                    <a:cubicBezTo>
                      <a:pt x="1676" y="3702"/>
                      <a:pt x="2201" y="3414"/>
                      <a:pt x="2624" y="2974"/>
                    </a:cubicBezTo>
                    <a:cubicBezTo>
                      <a:pt x="3369" y="2195"/>
                      <a:pt x="3759" y="1162"/>
                      <a:pt x="3725" y="95"/>
                    </a:cubicBezTo>
                    <a:cubicBezTo>
                      <a:pt x="3716" y="34"/>
                      <a:pt x="3667" y="0"/>
                      <a:pt x="36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3" name="Google Shape;2943;p15"/>
              <p:cNvSpPr/>
              <p:nvPr/>
            </p:nvSpPr>
            <p:spPr>
              <a:xfrm>
                <a:off x="3253175" y="1730300"/>
                <a:ext cx="6255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502" h="3013" extrusionOk="0">
                    <a:moveTo>
                      <a:pt x="2341" y="1"/>
                    </a:moveTo>
                    <a:cubicBezTo>
                      <a:pt x="2317" y="1"/>
                      <a:pt x="2292" y="9"/>
                      <a:pt x="2270" y="27"/>
                    </a:cubicBezTo>
                    <a:cubicBezTo>
                      <a:pt x="1796" y="417"/>
                      <a:pt x="1372" y="857"/>
                      <a:pt x="1000" y="1331"/>
                    </a:cubicBezTo>
                    <a:cubicBezTo>
                      <a:pt x="814" y="1568"/>
                      <a:pt x="644" y="1805"/>
                      <a:pt x="492" y="2059"/>
                    </a:cubicBezTo>
                    <a:cubicBezTo>
                      <a:pt x="323" y="2296"/>
                      <a:pt x="136" y="2567"/>
                      <a:pt x="35" y="2838"/>
                    </a:cubicBezTo>
                    <a:cubicBezTo>
                      <a:pt x="1" y="2940"/>
                      <a:pt x="89" y="3012"/>
                      <a:pt x="176" y="3012"/>
                    </a:cubicBezTo>
                    <a:cubicBezTo>
                      <a:pt x="219" y="3012"/>
                      <a:pt x="261" y="2995"/>
                      <a:pt x="289" y="2956"/>
                    </a:cubicBezTo>
                    <a:cubicBezTo>
                      <a:pt x="441" y="2702"/>
                      <a:pt x="560" y="2431"/>
                      <a:pt x="712" y="2194"/>
                    </a:cubicBezTo>
                    <a:cubicBezTo>
                      <a:pt x="864" y="1940"/>
                      <a:pt x="1034" y="1703"/>
                      <a:pt x="1203" y="1466"/>
                    </a:cubicBezTo>
                    <a:cubicBezTo>
                      <a:pt x="1575" y="992"/>
                      <a:pt x="1965" y="569"/>
                      <a:pt x="2422" y="180"/>
                    </a:cubicBezTo>
                    <a:cubicBezTo>
                      <a:pt x="2501" y="100"/>
                      <a:pt x="2426" y="1"/>
                      <a:pt x="234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4" name="Google Shape;2944;p15"/>
              <p:cNvSpPr/>
              <p:nvPr/>
            </p:nvSpPr>
            <p:spPr>
              <a:xfrm>
                <a:off x="3260375" y="1729750"/>
                <a:ext cx="34750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90" h="1398" extrusionOk="0">
                    <a:moveTo>
                      <a:pt x="1276" y="0"/>
                    </a:moveTo>
                    <a:cubicBezTo>
                      <a:pt x="1247" y="0"/>
                      <a:pt x="1214" y="14"/>
                      <a:pt x="1186" y="32"/>
                    </a:cubicBezTo>
                    <a:cubicBezTo>
                      <a:pt x="780" y="371"/>
                      <a:pt x="390" y="743"/>
                      <a:pt x="52" y="1167"/>
                    </a:cubicBezTo>
                    <a:cubicBezTo>
                      <a:pt x="1" y="1234"/>
                      <a:pt x="1" y="1302"/>
                      <a:pt x="52" y="1353"/>
                    </a:cubicBezTo>
                    <a:cubicBezTo>
                      <a:pt x="79" y="1380"/>
                      <a:pt x="116" y="1398"/>
                      <a:pt x="152" y="1398"/>
                    </a:cubicBezTo>
                    <a:cubicBezTo>
                      <a:pt x="183" y="1398"/>
                      <a:pt x="214" y="1384"/>
                      <a:pt x="238" y="1353"/>
                    </a:cubicBezTo>
                    <a:cubicBezTo>
                      <a:pt x="576" y="947"/>
                      <a:pt x="949" y="540"/>
                      <a:pt x="1338" y="185"/>
                    </a:cubicBezTo>
                    <a:cubicBezTo>
                      <a:pt x="1389" y="151"/>
                      <a:pt x="1389" y="66"/>
                      <a:pt x="1338" y="32"/>
                    </a:cubicBezTo>
                    <a:cubicBezTo>
                      <a:pt x="1323" y="9"/>
                      <a:pt x="1301" y="0"/>
                      <a:pt x="127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5" name="Google Shape;2945;p15"/>
              <p:cNvSpPr/>
              <p:nvPr/>
            </p:nvSpPr>
            <p:spPr>
              <a:xfrm>
                <a:off x="3256500" y="1631325"/>
                <a:ext cx="62325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3" h="916" extrusionOk="0">
                    <a:moveTo>
                      <a:pt x="179" y="0"/>
                    </a:moveTo>
                    <a:cubicBezTo>
                      <a:pt x="56" y="0"/>
                      <a:pt x="0" y="185"/>
                      <a:pt x="122" y="261"/>
                    </a:cubicBezTo>
                    <a:cubicBezTo>
                      <a:pt x="461" y="482"/>
                      <a:pt x="850" y="617"/>
                      <a:pt x="1239" y="719"/>
                    </a:cubicBezTo>
                    <a:cubicBezTo>
                      <a:pt x="1426" y="769"/>
                      <a:pt x="1612" y="820"/>
                      <a:pt x="1815" y="854"/>
                    </a:cubicBezTo>
                    <a:cubicBezTo>
                      <a:pt x="1930" y="875"/>
                      <a:pt x="2070" y="915"/>
                      <a:pt x="2197" y="915"/>
                    </a:cubicBezTo>
                    <a:cubicBezTo>
                      <a:pt x="2276" y="915"/>
                      <a:pt x="2349" y="900"/>
                      <a:pt x="2408" y="854"/>
                    </a:cubicBezTo>
                    <a:cubicBezTo>
                      <a:pt x="2492" y="803"/>
                      <a:pt x="2492" y="736"/>
                      <a:pt x="2441" y="668"/>
                    </a:cubicBezTo>
                    <a:cubicBezTo>
                      <a:pt x="2323" y="515"/>
                      <a:pt x="2069" y="532"/>
                      <a:pt x="1900" y="499"/>
                    </a:cubicBezTo>
                    <a:cubicBezTo>
                      <a:pt x="1713" y="448"/>
                      <a:pt x="1527" y="414"/>
                      <a:pt x="1341" y="346"/>
                    </a:cubicBezTo>
                    <a:cubicBezTo>
                      <a:pt x="968" y="245"/>
                      <a:pt x="596" y="109"/>
                      <a:pt x="223" y="8"/>
                    </a:cubicBezTo>
                    <a:cubicBezTo>
                      <a:pt x="208" y="2"/>
                      <a:pt x="193" y="0"/>
                      <a:pt x="17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6" name="Google Shape;2946;p15"/>
              <p:cNvSpPr/>
              <p:nvPr/>
            </p:nvSpPr>
            <p:spPr>
              <a:xfrm>
                <a:off x="3323450" y="1647150"/>
                <a:ext cx="14425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7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7" name="Google Shape;2947;p15"/>
              <p:cNvSpPr/>
              <p:nvPr/>
            </p:nvSpPr>
            <p:spPr>
              <a:xfrm>
                <a:off x="3158975" y="1429425"/>
                <a:ext cx="33910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4" h="4803" extrusionOk="0">
                    <a:moveTo>
                      <a:pt x="167" y="0"/>
                    </a:moveTo>
                    <a:cubicBezTo>
                      <a:pt x="83" y="0"/>
                      <a:pt x="0" y="51"/>
                      <a:pt x="10" y="160"/>
                    </a:cubicBezTo>
                    <a:cubicBezTo>
                      <a:pt x="44" y="566"/>
                      <a:pt x="315" y="990"/>
                      <a:pt x="518" y="1328"/>
                    </a:cubicBezTo>
                    <a:cubicBezTo>
                      <a:pt x="755" y="1701"/>
                      <a:pt x="1043" y="2056"/>
                      <a:pt x="1348" y="2378"/>
                    </a:cubicBezTo>
                    <a:cubicBezTo>
                      <a:pt x="1957" y="3021"/>
                      <a:pt x="2702" y="3546"/>
                      <a:pt x="3515" y="3919"/>
                    </a:cubicBezTo>
                    <a:cubicBezTo>
                      <a:pt x="4918" y="4571"/>
                      <a:pt x="6508" y="4803"/>
                      <a:pt x="8079" y="4803"/>
                    </a:cubicBezTo>
                    <a:cubicBezTo>
                      <a:pt x="8669" y="4803"/>
                      <a:pt x="9256" y="4770"/>
                      <a:pt x="9830" y="4714"/>
                    </a:cubicBezTo>
                    <a:cubicBezTo>
                      <a:pt x="11066" y="4596"/>
                      <a:pt x="12336" y="4376"/>
                      <a:pt x="13470" y="3851"/>
                    </a:cubicBezTo>
                    <a:cubicBezTo>
                      <a:pt x="13563" y="3804"/>
                      <a:pt x="13500" y="3644"/>
                      <a:pt x="13410" y="3644"/>
                    </a:cubicBezTo>
                    <a:cubicBezTo>
                      <a:pt x="13402" y="3644"/>
                      <a:pt x="13394" y="3645"/>
                      <a:pt x="13385" y="3648"/>
                    </a:cubicBezTo>
                    <a:cubicBezTo>
                      <a:pt x="11585" y="4154"/>
                      <a:pt x="9759" y="4516"/>
                      <a:pt x="7895" y="4516"/>
                    </a:cubicBezTo>
                    <a:cubicBezTo>
                      <a:pt x="7638" y="4516"/>
                      <a:pt x="7380" y="4509"/>
                      <a:pt x="7121" y="4494"/>
                    </a:cubicBezTo>
                    <a:cubicBezTo>
                      <a:pt x="5242" y="4376"/>
                      <a:pt x="3312" y="3682"/>
                      <a:pt x="1924" y="2395"/>
                    </a:cubicBezTo>
                    <a:cubicBezTo>
                      <a:pt x="1585" y="2073"/>
                      <a:pt x="1263" y="1718"/>
                      <a:pt x="1009" y="1345"/>
                    </a:cubicBezTo>
                    <a:cubicBezTo>
                      <a:pt x="874" y="1142"/>
                      <a:pt x="755" y="939"/>
                      <a:pt x="654" y="736"/>
                    </a:cubicBezTo>
                    <a:cubicBezTo>
                      <a:pt x="535" y="516"/>
                      <a:pt x="467" y="279"/>
                      <a:pt x="315" y="75"/>
                    </a:cubicBezTo>
                    <a:cubicBezTo>
                      <a:pt x="287" y="26"/>
                      <a:pt x="227" y="0"/>
                      <a:pt x="16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8" name="Google Shape;2948;p15"/>
              <p:cNvSpPr/>
              <p:nvPr/>
            </p:nvSpPr>
            <p:spPr>
              <a:xfrm>
                <a:off x="3166925" y="1461275"/>
                <a:ext cx="280975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39" h="4261" extrusionOk="0">
                    <a:moveTo>
                      <a:pt x="155" y="1"/>
                    </a:moveTo>
                    <a:cubicBezTo>
                      <a:pt x="73" y="1"/>
                      <a:pt x="1" y="95"/>
                      <a:pt x="14" y="190"/>
                    </a:cubicBezTo>
                    <a:cubicBezTo>
                      <a:pt x="82" y="511"/>
                      <a:pt x="353" y="799"/>
                      <a:pt x="556" y="1053"/>
                    </a:cubicBezTo>
                    <a:cubicBezTo>
                      <a:pt x="810" y="1358"/>
                      <a:pt x="1081" y="1629"/>
                      <a:pt x="1368" y="1900"/>
                    </a:cubicBezTo>
                    <a:cubicBezTo>
                      <a:pt x="1927" y="2391"/>
                      <a:pt x="2571" y="2814"/>
                      <a:pt x="3248" y="3153"/>
                    </a:cubicBezTo>
                    <a:cubicBezTo>
                      <a:pt x="4755" y="3897"/>
                      <a:pt x="6431" y="4219"/>
                      <a:pt x="8090" y="4253"/>
                    </a:cubicBezTo>
                    <a:cubicBezTo>
                      <a:pt x="8239" y="4258"/>
                      <a:pt x="8387" y="4260"/>
                      <a:pt x="8535" y="4260"/>
                    </a:cubicBezTo>
                    <a:cubicBezTo>
                      <a:pt x="9411" y="4260"/>
                      <a:pt x="10268" y="4175"/>
                      <a:pt x="11137" y="4016"/>
                    </a:cubicBezTo>
                    <a:cubicBezTo>
                      <a:pt x="11239" y="3999"/>
                      <a:pt x="11205" y="3830"/>
                      <a:pt x="11120" y="3830"/>
                    </a:cubicBezTo>
                    <a:cubicBezTo>
                      <a:pt x="10271" y="3921"/>
                      <a:pt x="9422" y="3984"/>
                      <a:pt x="8578" y="3984"/>
                    </a:cubicBezTo>
                    <a:cubicBezTo>
                      <a:pt x="7219" y="3984"/>
                      <a:pt x="5874" y="3819"/>
                      <a:pt x="4568" y="3339"/>
                    </a:cubicBezTo>
                    <a:cubicBezTo>
                      <a:pt x="3688" y="3017"/>
                      <a:pt x="2858" y="2560"/>
                      <a:pt x="2113" y="1984"/>
                    </a:cubicBezTo>
                    <a:cubicBezTo>
                      <a:pt x="1741" y="1696"/>
                      <a:pt x="1385" y="1375"/>
                      <a:pt x="1081" y="1036"/>
                    </a:cubicBezTo>
                    <a:cubicBezTo>
                      <a:pt x="793" y="715"/>
                      <a:pt x="573" y="274"/>
                      <a:pt x="217" y="20"/>
                    </a:cubicBezTo>
                    <a:cubicBezTo>
                      <a:pt x="197" y="7"/>
                      <a:pt x="175" y="1"/>
                      <a:pt x="15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49" name="Google Shape;2949;p15"/>
              <p:cNvSpPr/>
              <p:nvPr/>
            </p:nvSpPr>
            <p:spPr>
              <a:xfrm>
                <a:off x="3525350" y="1512575"/>
                <a:ext cx="1610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44" h="310" extrusionOk="0">
                    <a:moveTo>
                      <a:pt x="542" y="0"/>
                    </a:moveTo>
                    <a:cubicBezTo>
                      <a:pt x="491" y="0"/>
                      <a:pt x="457" y="0"/>
                      <a:pt x="407" y="17"/>
                    </a:cubicBezTo>
                    <a:cubicBezTo>
                      <a:pt x="373" y="17"/>
                      <a:pt x="339" y="34"/>
                      <a:pt x="305" y="34"/>
                    </a:cubicBezTo>
                    <a:cubicBezTo>
                      <a:pt x="237" y="51"/>
                      <a:pt x="153" y="85"/>
                      <a:pt x="85" y="102"/>
                    </a:cubicBezTo>
                    <a:cubicBezTo>
                      <a:pt x="34" y="119"/>
                      <a:pt x="0" y="169"/>
                      <a:pt x="17" y="237"/>
                    </a:cubicBezTo>
                    <a:cubicBezTo>
                      <a:pt x="31" y="279"/>
                      <a:pt x="68" y="309"/>
                      <a:pt x="118" y="309"/>
                    </a:cubicBezTo>
                    <a:cubicBezTo>
                      <a:pt x="129" y="309"/>
                      <a:pt x="141" y="308"/>
                      <a:pt x="153" y="305"/>
                    </a:cubicBezTo>
                    <a:cubicBezTo>
                      <a:pt x="220" y="288"/>
                      <a:pt x="288" y="288"/>
                      <a:pt x="373" y="271"/>
                    </a:cubicBezTo>
                    <a:cubicBezTo>
                      <a:pt x="407" y="254"/>
                      <a:pt x="440" y="254"/>
                      <a:pt x="474" y="237"/>
                    </a:cubicBezTo>
                    <a:cubicBezTo>
                      <a:pt x="508" y="237"/>
                      <a:pt x="559" y="203"/>
                      <a:pt x="593" y="186"/>
                    </a:cubicBezTo>
                    <a:cubicBezTo>
                      <a:pt x="627" y="169"/>
                      <a:pt x="644" y="119"/>
                      <a:pt x="644" y="85"/>
                    </a:cubicBezTo>
                    <a:cubicBezTo>
                      <a:pt x="627" y="34"/>
                      <a:pt x="593" y="17"/>
                      <a:pt x="54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0" name="Google Shape;2950;p15"/>
              <p:cNvSpPr/>
              <p:nvPr/>
            </p:nvSpPr>
            <p:spPr>
              <a:xfrm>
                <a:off x="3628525" y="1460850"/>
                <a:ext cx="5804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9" h="10538" extrusionOk="0">
                    <a:moveTo>
                      <a:pt x="6008" y="1"/>
                    </a:moveTo>
                    <a:cubicBezTo>
                      <a:pt x="4015" y="1"/>
                      <a:pt x="2000" y="295"/>
                      <a:pt x="106" y="985"/>
                    </a:cubicBezTo>
                    <a:cubicBezTo>
                      <a:pt x="0" y="1016"/>
                      <a:pt x="29" y="1180"/>
                      <a:pt x="132" y="1180"/>
                    </a:cubicBezTo>
                    <a:cubicBezTo>
                      <a:pt x="145" y="1180"/>
                      <a:pt x="159" y="1177"/>
                      <a:pt x="174" y="1172"/>
                    </a:cubicBezTo>
                    <a:cubicBezTo>
                      <a:pt x="2117" y="622"/>
                      <a:pt x="4110" y="320"/>
                      <a:pt x="6104" y="320"/>
                    </a:cubicBezTo>
                    <a:cubicBezTo>
                      <a:pt x="7793" y="320"/>
                      <a:pt x="9483" y="537"/>
                      <a:pt x="11145" y="1002"/>
                    </a:cubicBezTo>
                    <a:cubicBezTo>
                      <a:pt x="14361" y="1883"/>
                      <a:pt x="17307" y="3627"/>
                      <a:pt x="19610" y="6048"/>
                    </a:cubicBezTo>
                    <a:cubicBezTo>
                      <a:pt x="20880" y="7368"/>
                      <a:pt x="21963" y="8824"/>
                      <a:pt x="22827" y="10450"/>
                    </a:cubicBezTo>
                    <a:cubicBezTo>
                      <a:pt x="22858" y="10512"/>
                      <a:pt x="22909" y="10537"/>
                      <a:pt x="22963" y="10537"/>
                    </a:cubicBezTo>
                    <a:cubicBezTo>
                      <a:pt x="23085" y="10537"/>
                      <a:pt x="23219" y="10405"/>
                      <a:pt x="23148" y="10263"/>
                    </a:cubicBezTo>
                    <a:cubicBezTo>
                      <a:pt x="21591" y="7334"/>
                      <a:pt x="19288" y="4880"/>
                      <a:pt x="16528" y="3085"/>
                    </a:cubicBezTo>
                    <a:cubicBezTo>
                      <a:pt x="13498" y="1121"/>
                      <a:pt x="9942" y="54"/>
                      <a:pt x="6336" y="3"/>
                    </a:cubicBezTo>
                    <a:cubicBezTo>
                      <a:pt x="6227" y="2"/>
                      <a:pt x="6117" y="1"/>
                      <a:pt x="600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1" name="Google Shape;2951;p15"/>
              <p:cNvSpPr/>
              <p:nvPr/>
            </p:nvSpPr>
            <p:spPr>
              <a:xfrm>
                <a:off x="3661625" y="1491825"/>
                <a:ext cx="20350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814" h="377" extrusionOk="0">
                    <a:moveTo>
                      <a:pt x="661" y="0"/>
                    </a:moveTo>
                    <a:cubicBezTo>
                      <a:pt x="475" y="17"/>
                      <a:pt x="306" y="68"/>
                      <a:pt x="119" y="102"/>
                    </a:cubicBezTo>
                    <a:cubicBezTo>
                      <a:pt x="52" y="119"/>
                      <a:pt x="1" y="204"/>
                      <a:pt x="35" y="271"/>
                    </a:cubicBezTo>
                    <a:cubicBezTo>
                      <a:pt x="49" y="330"/>
                      <a:pt x="102" y="376"/>
                      <a:pt x="161" y="376"/>
                    </a:cubicBezTo>
                    <a:cubicBezTo>
                      <a:pt x="169" y="376"/>
                      <a:pt x="178" y="375"/>
                      <a:pt x="187" y="373"/>
                    </a:cubicBezTo>
                    <a:cubicBezTo>
                      <a:pt x="373" y="322"/>
                      <a:pt x="560" y="288"/>
                      <a:pt x="712" y="204"/>
                    </a:cubicBezTo>
                    <a:cubicBezTo>
                      <a:pt x="814" y="153"/>
                      <a:pt x="763" y="0"/>
                      <a:pt x="66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2" name="Google Shape;2952;p15"/>
              <p:cNvSpPr/>
              <p:nvPr/>
            </p:nvSpPr>
            <p:spPr>
              <a:xfrm>
                <a:off x="3695200" y="1480225"/>
                <a:ext cx="495275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1" h="8818" extrusionOk="0">
                    <a:moveTo>
                      <a:pt x="3891" y="1"/>
                    </a:moveTo>
                    <a:cubicBezTo>
                      <a:pt x="2628" y="1"/>
                      <a:pt x="1362" y="129"/>
                      <a:pt x="131" y="397"/>
                    </a:cubicBezTo>
                    <a:cubicBezTo>
                      <a:pt x="1" y="429"/>
                      <a:pt x="58" y="618"/>
                      <a:pt x="183" y="618"/>
                    </a:cubicBezTo>
                    <a:cubicBezTo>
                      <a:pt x="188" y="618"/>
                      <a:pt x="193" y="617"/>
                      <a:pt x="199" y="617"/>
                    </a:cubicBezTo>
                    <a:cubicBezTo>
                      <a:pt x="1410" y="399"/>
                      <a:pt x="2635" y="285"/>
                      <a:pt x="3858" y="285"/>
                    </a:cubicBezTo>
                    <a:cubicBezTo>
                      <a:pt x="5678" y="285"/>
                      <a:pt x="7494" y="537"/>
                      <a:pt x="9256" y="1074"/>
                    </a:cubicBezTo>
                    <a:cubicBezTo>
                      <a:pt x="11931" y="1887"/>
                      <a:pt x="14386" y="3309"/>
                      <a:pt x="16418" y="5188"/>
                    </a:cubicBezTo>
                    <a:cubicBezTo>
                      <a:pt x="17535" y="6238"/>
                      <a:pt x="18500" y="7440"/>
                      <a:pt x="19330" y="8727"/>
                    </a:cubicBezTo>
                    <a:cubicBezTo>
                      <a:pt x="19375" y="8791"/>
                      <a:pt x="19438" y="8818"/>
                      <a:pt x="19502" y="8818"/>
                    </a:cubicBezTo>
                    <a:cubicBezTo>
                      <a:pt x="19656" y="8818"/>
                      <a:pt x="19810" y="8662"/>
                      <a:pt x="19702" y="8506"/>
                    </a:cubicBezTo>
                    <a:cubicBezTo>
                      <a:pt x="16520" y="3698"/>
                      <a:pt x="11102" y="515"/>
                      <a:pt x="5362" y="58"/>
                    </a:cubicBezTo>
                    <a:cubicBezTo>
                      <a:pt x="4874" y="20"/>
                      <a:pt x="4383" y="1"/>
                      <a:pt x="389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3" name="Google Shape;2953;p15"/>
              <p:cNvSpPr/>
              <p:nvPr/>
            </p:nvSpPr>
            <p:spPr>
              <a:xfrm>
                <a:off x="3713700" y="1535825"/>
                <a:ext cx="20750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0" h="358" extrusionOk="0">
                    <a:moveTo>
                      <a:pt x="567" y="1"/>
                    </a:moveTo>
                    <a:cubicBezTo>
                      <a:pt x="396" y="1"/>
                      <a:pt x="219" y="68"/>
                      <a:pt x="85" y="154"/>
                    </a:cubicBezTo>
                    <a:cubicBezTo>
                      <a:pt x="34" y="171"/>
                      <a:pt x="0" y="255"/>
                      <a:pt x="34" y="306"/>
                    </a:cubicBezTo>
                    <a:cubicBezTo>
                      <a:pt x="56" y="339"/>
                      <a:pt x="92" y="357"/>
                      <a:pt x="133" y="357"/>
                    </a:cubicBezTo>
                    <a:cubicBezTo>
                      <a:pt x="156" y="357"/>
                      <a:pt x="179" y="352"/>
                      <a:pt x="203" y="340"/>
                    </a:cubicBezTo>
                    <a:cubicBezTo>
                      <a:pt x="220" y="340"/>
                      <a:pt x="237" y="323"/>
                      <a:pt x="271" y="306"/>
                    </a:cubicBezTo>
                    <a:cubicBezTo>
                      <a:pt x="271" y="306"/>
                      <a:pt x="286" y="298"/>
                      <a:pt x="291" y="298"/>
                    </a:cubicBezTo>
                    <a:cubicBezTo>
                      <a:pt x="294" y="298"/>
                      <a:pt x="294" y="300"/>
                      <a:pt x="288" y="306"/>
                    </a:cubicBezTo>
                    <a:cubicBezTo>
                      <a:pt x="288" y="306"/>
                      <a:pt x="305" y="289"/>
                      <a:pt x="322" y="289"/>
                    </a:cubicBezTo>
                    <a:cubicBezTo>
                      <a:pt x="356" y="272"/>
                      <a:pt x="407" y="255"/>
                      <a:pt x="457" y="255"/>
                    </a:cubicBezTo>
                    <a:cubicBezTo>
                      <a:pt x="474" y="255"/>
                      <a:pt x="474" y="238"/>
                      <a:pt x="491" y="238"/>
                    </a:cubicBezTo>
                    <a:lnTo>
                      <a:pt x="576" y="238"/>
                    </a:lnTo>
                    <a:cubicBezTo>
                      <a:pt x="593" y="238"/>
                      <a:pt x="610" y="238"/>
                      <a:pt x="627" y="221"/>
                    </a:cubicBezTo>
                    <a:lnTo>
                      <a:pt x="728" y="221"/>
                    </a:lnTo>
                    <a:cubicBezTo>
                      <a:pt x="779" y="221"/>
                      <a:pt x="813" y="187"/>
                      <a:pt x="830" y="137"/>
                    </a:cubicBezTo>
                    <a:cubicBezTo>
                      <a:pt x="830" y="86"/>
                      <a:pt x="796" y="35"/>
                      <a:pt x="762" y="35"/>
                    </a:cubicBezTo>
                    <a:cubicBezTo>
                      <a:pt x="700" y="11"/>
                      <a:pt x="634" y="1"/>
                      <a:pt x="56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4" name="Google Shape;2954;p15"/>
              <p:cNvSpPr/>
              <p:nvPr/>
            </p:nvSpPr>
            <p:spPr>
              <a:xfrm>
                <a:off x="3751625" y="1527050"/>
                <a:ext cx="452900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16" h="8194" extrusionOk="0">
                    <a:moveTo>
                      <a:pt x="3237" y="1"/>
                    </a:moveTo>
                    <a:cubicBezTo>
                      <a:pt x="2187" y="1"/>
                      <a:pt x="1147" y="148"/>
                      <a:pt x="143" y="454"/>
                    </a:cubicBezTo>
                    <a:cubicBezTo>
                      <a:pt x="1" y="501"/>
                      <a:pt x="49" y="694"/>
                      <a:pt x="166" y="694"/>
                    </a:cubicBezTo>
                    <a:cubicBezTo>
                      <a:pt x="174" y="694"/>
                      <a:pt x="184" y="693"/>
                      <a:pt x="193" y="691"/>
                    </a:cubicBezTo>
                    <a:cubicBezTo>
                      <a:pt x="1176" y="403"/>
                      <a:pt x="2185" y="272"/>
                      <a:pt x="3195" y="272"/>
                    </a:cubicBezTo>
                    <a:cubicBezTo>
                      <a:pt x="4744" y="272"/>
                      <a:pt x="6296" y="581"/>
                      <a:pt x="7761" y="1114"/>
                    </a:cubicBezTo>
                    <a:cubicBezTo>
                      <a:pt x="10233" y="2011"/>
                      <a:pt x="12434" y="3518"/>
                      <a:pt x="14449" y="5194"/>
                    </a:cubicBezTo>
                    <a:cubicBezTo>
                      <a:pt x="15583" y="6126"/>
                      <a:pt x="16633" y="7141"/>
                      <a:pt x="17716" y="8140"/>
                    </a:cubicBezTo>
                    <a:cubicBezTo>
                      <a:pt x="17754" y="8178"/>
                      <a:pt x="17797" y="8194"/>
                      <a:pt x="17839" y="8194"/>
                    </a:cubicBezTo>
                    <a:cubicBezTo>
                      <a:pt x="17984" y="8194"/>
                      <a:pt x="18115" y="8001"/>
                      <a:pt x="17970" y="7869"/>
                    </a:cubicBezTo>
                    <a:cubicBezTo>
                      <a:pt x="16971" y="6938"/>
                      <a:pt x="15939" y="6041"/>
                      <a:pt x="14906" y="5161"/>
                    </a:cubicBezTo>
                    <a:cubicBezTo>
                      <a:pt x="13873" y="4297"/>
                      <a:pt x="12807" y="3484"/>
                      <a:pt x="11689" y="2756"/>
                    </a:cubicBezTo>
                    <a:cubicBezTo>
                      <a:pt x="9505" y="1351"/>
                      <a:pt x="7050" y="318"/>
                      <a:pt x="4443" y="64"/>
                    </a:cubicBezTo>
                    <a:cubicBezTo>
                      <a:pt x="4040" y="22"/>
                      <a:pt x="3638" y="1"/>
                      <a:pt x="32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5" name="Google Shape;2955;p15"/>
              <p:cNvSpPr/>
              <p:nvPr/>
            </p:nvSpPr>
            <p:spPr>
              <a:xfrm>
                <a:off x="3922375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02" y="0"/>
                    </a:moveTo>
                    <a:cubicBezTo>
                      <a:pt x="51" y="0"/>
                      <a:pt x="0" y="51"/>
                      <a:pt x="0" y="102"/>
                    </a:cubicBezTo>
                    <a:cubicBezTo>
                      <a:pt x="0" y="153"/>
                      <a:pt x="51" y="203"/>
                      <a:pt x="102" y="203"/>
                    </a:cubicBezTo>
                    <a:lnTo>
                      <a:pt x="322" y="203"/>
                    </a:lnTo>
                    <a:cubicBezTo>
                      <a:pt x="356" y="203"/>
                      <a:pt x="373" y="186"/>
                      <a:pt x="389" y="186"/>
                    </a:cubicBezTo>
                    <a:cubicBezTo>
                      <a:pt x="457" y="136"/>
                      <a:pt x="457" y="68"/>
                      <a:pt x="389" y="34"/>
                    </a:cubicBezTo>
                    <a:cubicBezTo>
                      <a:pt x="373" y="17"/>
                      <a:pt x="356" y="0"/>
                      <a:pt x="3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6" name="Google Shape;2956;p15"/>
              <p:cNvSpPr/>
              <p:nvPr/>
            </p:nvSpPr>
            <p:spPr>
              <a:xfrm>
                <a:off x="3964225" y="1541100"/>
                <a:ext cx="22075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30" h="6484" extrusionOk="0">
                    <a:moveTo>
                      <a:pt x="173" y="1"/>
                    </a:moveTo>
                    <a:cubicBezTo>
                      <a:pt x="65" y="1"/>
                      <a:pt x="0" y="137"/>
                      <a:pt x="104" y="197"/>
                    </a:cubicBezTo>
                    <a:cubicBezTo>
                      <a:pt x="1695" y="925"/>
                      <a:pt x="3202" y="1805"/>
                      <a:pt x="4607" y="2838"/>
                    </a:cubicBezTo>
                    <a:cubicBezTo>
                      <a:pt x="5318" y="3363"/>
                      <a:pt x="5996" y="3921"/>
                      <a:pt x="6656" y="4531"/>
                    </a:cubicBezTo>
                    <a:cubicBezTo>
                      <a:pt x="6978" y="4819"/>
                      <a:pt x="7282" y="5123"/>
                      <a:pt x="7604" y="5445"/>
                    </a:cubicBezTo>
                    <a:cubicBezTo>
                      <a:pt x="7909" y="5767"/>
                      <a:pt x="8163" y="6122"/>
                      <a:pt x="8467" y="6444"/>
                    </a:cubicBezTo>
                    <a:cubicBezTo>
                      <a:pt x="8499" y="6472"/>
                      <a:pt x="8537" y="6484"/>
                      <a:pt x="8575" y="6484"/>
                    </a:cubicBezTo>
                    <a:cubicBezTo>
                      <a:pt x="8701" y="6484"/>
                      <a:pt x="8829" y="6354"/>
                      <a:pt x="8738" y="6224"/>
                    </a:cubicBezTo>
                    <a:cubicBezTo>
                      <a:pt x="8467" y="5885"/>
                      <a:pt x="8129" y="5597"/>
                      <a:pt x="7824" y="5276"/>
                    </a:cubicBezTo>
                    <a:cubicBezTo>
                      <a:pt x="7502" y="4954"/>
                      <a:pt x="7181" y="4649"/>
                      <a:pt x="6842" y="4328"/>
                    </a:cubicBezTo>
                    <a:cubicBezTo>
                      <a:pt x="6216" y="3752"/>
                      <a:pt x="5538" y="3210"/>
                      <a:pt x="4861" y="2702"/>
                    </a:cubicBezTo>
                    <a:cubicBezTo>
                      <a:pt x="3422" y="1636"/>
                      <a:pt x="1865" y="704"/>
                      <a:pt x="222" y="10"/>
                    </a:cubicBezTo>
                    <a:cubicBezTo>
                      <a:pt x="205" y="4"/>
                      <a:pt x="188" y="1"/>
                      <a:pt x="1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7" name="Google Shape;2957;p15"/>
              <p:cNvSpPr/>
              <p:nvPr/>
            </p:nvSpPr>
            <p:spPr>
              <a:xfrm>
                <a:off x="3789025" y="1552350"/>
                <a:ext cx="12725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276" extrusionOk="0">
                    <a:moveTo>
                      <a:pt x="340" y="1"/>
                    </a:moveTo>
                    <a:cubicBezTo>
                      <a:pt x="306" y="1"/>
                      <a:pt x="272" y="17"/>
                      <a:pt x="238" y="17"/>
                    </a:cubicBezTo>
                    <a:lnTo>
                      <a:pt x="86" y="68"/>
                    </a:lnTo>
                    <a:cubicBezTo>
                      <a:pt x="35" y="68"/>
                      <a:pt x="1" y="136"/>
                      <a:pt x="18" y="204"/>
                    </a:cubicBezTo>
                    <a:cubicBezTo>
                      <a:pt x="32" y="245"/>
                      <a:pt x="69" y="276"/>
                      <a:pt x="119" y="276"/>
                    </a:cubicBezTo>
                    <a:cubicBezTo>
                      <a:pt x="130" y="276"/>
                      <a:pt x="141" y="274"/>
                      <a:pt x="153" y="271"/>
                    </a:cubicBezTo>
                    <a:cubicBezTo>
                      <a:pt x="204" y="254"/>
                      <a:pt x="255" y="238"/>
                      <a:pt x="306" y="221"/>
                    </a:cubicBezTo>
                    <a:cubicBezTo>
                      <a:pt x="323" y="221"/>
                      <a:pt x="356" y="204"/>
                      <a:pt x="390" y="204"/>
                    </a:cubicBezTo>
                    <a:lnTo>
                      <a:pt x="458" y="170"/>
                    </a:lnTo>
                    <a:cubicBezTo>
                      <a:pt x="492" y="153"/>
                      <a:pt x="509" y="102"/>
                      <a:pt x="509" y="68"/>
                    </a:cubicBezTo>
                    <a:cubicBezTo>
                      <a:pt x="492" y="51"/>
                      <a:pt x="492" y="34"/>
                      <a:pt x="475" y="17"/>
                    </a:cubicBezTo>
                    <a:cubicBezTo>
                      <a:pt x="458" y="1"/>
                      <a:pt x="441" y="1"/>
                      <a:pt x="40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8" name="Google Shape;2958;p15"/>
              <p:cNvSpPr/>
              <p:nvPr/>
            </p:nvSpPr>
            <p:spPr>
              <a:xfrm>
                <a:off x="3820775" y="1549675"/>
                <a:ext cx="365250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10" h="6496" extrusionOk="0">
                    <a:moveTo>
                      <a:pt x="902" y="0"/>
                    </a:moveTo>
                    <a:cubicBezTo>
                      <a:pt x="652" y="0"/>
                      <a:pt x="402" y="8"/>
                      <a:pt x="153" y="23"/>
                    </a:cubicBezTo>
                    <a:cubicBezTo>
                      <a:pt x="1" y="23"/>
                      <a:pt x="1" y="260"/>
                      <a:pt x="153" y="260"/>
                    </a:cubicBezTo>
                    <a:cubicBezTo>
                      <a:pt x="287" y="256"/>
                      <a:pt x="420" y="253"/>
                      <a:pt x="553" y="253"/>
                    </a:cubicBezTo>
                    <a:cubicBezTo>
                      <a:pt x="4546" y="253"/>
                      <a:pt x="8218" y="2196"/>
                      <a:pt x="11446" y="4408"/>
                    </a:cubicBezTo>
                    <a:cubicBezTo>
                      <a:pt x="12394" y="5068"/>
                      <a:pt x="13325" y="5745"/>
                      <a:pt x="14256" y="6456"/>
                    </a:cubicBezTo>
                    <a:cubicBezTo>
                      <a:pt x="14289" y="6484"/>
                      <a:pt x="14323" y="6495"/>
                      <a:pt x="14355" y="6495"/>
                    </a:cubicBezTo>
                    <a:cubicBezTo>
                      <a:pt x="14502" y="6495"/>
                      <a:pt x="14610" y="6246"/>
                      <a:pt x="14442" y="6135"/>
                    </a:cubicBezTo>
                    <a:cubicBezTo>
                      <a:pt x="11073" y="3731"/>
                      <a:pt x="7687" y="1191"/>
                      <a:pt x="3556" y="294"/>
                    </a:cubicBezTo>
                    <a:cubicBezTo>
                      <a:pt x="2684" y="96"/>
                      <a:pt x="1791" y="0"/>
                      <a:pt x="9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59" name="Google Shape;2959;p15"/>
              <p:cNvSpPr/>
              <p:nvPr/>
            </p:nvSpPr>
            <p:spPr>
              <a:xfrm>
                <a:off x="3722950" y="1608700"/>
                <a:ext cx="447525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1" h="4321" extrusionOk="0">
                    <a:moveTo>
                      <a:pt x="5043" y="1"/>
                    </a:moveTo>
                    <a:cubicBezTo>
                      <a:pt x="4746" y="1"/>
                      <a:pt x="4448" y="11"/>
                      <a:pt x="4151" y="32"/>
                    </a:cubicBezTo>
                    <a:cubicBezTo>
                      <a:pt x="2762" y="117"/>
                      <a:pt x="1391" y="422"/>
                      <a:pt x="121" y="963"/>
                    </a:cubicBezTo>
                    <a:cubicBezTo>
                      <a:pt x="1" y="1009"/>
                      <a:pt x="28" y="1175"/>
                      <a:pt x="131" y="1175"/>
                    </a:cubicBezTo>
                    <a:cubicBezTo>
                      <a:pt x="143" y="1175"/>
                      <a:pt x="157" y="1172"/>
                      <a:pt x="172" y="1166"/>
                    </a:cubicBezTo>
                    <a:cubicBezTo>
                      <a:pt x="1637" y="600"/>
                      <a:pt x="3204" y="310"/>
                      <a:pt x="4770" y="310"/>
                    </a:cubicBezTo>
                    <a:cubicBezTo>
                      <a:pt x="5682" y="310"/>
                      <a:pt x="6594" y="408"/>
                      <a:pt x="7486" y="608"/>
                    </a:cubicBezTo>
                    <a:cubicBezTo>
                      <a:pt x="9755" y="1116"/>
                      <a:pt x="11803" y="2250"/>
                      <a:pt x="13937" y="3147"/>
                    </a:cubicBezTo>
                    <a:cubicBezTo>
                      <a:pt x="15122" y="3638"/>
                      <a:pt x="16324" y="4095"/>
                      <a:pt x="17594" y="4316"/>
                    </a:cubicBezTo>
                    <a:cubicBezTo>
                      <a:pt x="17609" y="4319"/>
                      <a:pt x="17624" y="4321"/>
                      <a:pt x="17639" y="4321"/>
                    </a:cubicBezTo>
                    <a:cubicBezTo>
                      <a:pt x="17841" y="4321"/>
                      <a:pt x="17901" y="4009"/>
                      <a:pt x="17695" y="3977"/>
                    </a:cubicBezTo>
                    <a:cubicBezTo>
                      <a:pt x="15342" y="3571"/>
                      <a:pt x="13242" y="2419"/>
                      <a:pt x="11075" y="1471"/>
                    </a:cubicBezTo>
                    <a:cubicBezTo>
                      <a:pt x="10009" y="997"/>
                      <a:pt x="8925" y="574"/>
                      <a:pt x="7774" y="320"/>
                    </a:cubicBezTo>
                    <a:cubicBezTo>
                      <a:pt x="6878" y="102"/>
                      <a:pt x="5963" y="1"/>
                      <a:pt x="504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0" name="Google Shape;2960;p15"/>
              <p:cNvSpPr/>
              <p:nvPr/>
            </p:nvSpPr>
            <p:spPr>
              <a:xfrm>
                <a:off x="3151175" y="1446825"/>
                <a:ext cx="2566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67" h="6615" extrusionOk="0">
                    <a:moveTo>
                      <a:pt x="180" y="1"/>
                    </a:moveTo>
                    <a:cubicBezTo>
                      <a:pt x="94" y="1"/>
                      <a:pt x="1" y="63"/>
                      <a:pt x="1" y="158"/>
                    </a:cubicBezTo>
                    <a:cubicBezTo>
                      <a:pt x="1" y="564"/>
                      <a:pt x="187" y="971"/>
                      <a:pt x="339" y="1343"/>
                    </a:cubicBezTo>
                    <a:cubicBezTo>
                      <a:pt x="492" y="1716"/>
                      <a:pt x="661" y="2088"/>
                      <a:pt x="864" y="2427"/>
                    </a:cubicBezTo>
                    <a:cubicBezTo>
                      <a:pt x="1270" y="3138"/>
                      <a:pt x="1778" y="3798"/>
                      <a:pt x="2388" y="4374"/>
                    </a:cubicBezTo>
                    <a:cubicBezTo>
                      <a:pt x="3675" y="5593"/>
                      <a:pt x="5317" y="6321"/>
                      <a:pt x="7078" y="6541"/>
                    </a:cubicBezTo>
                    <a:cubicBezTo>
                      <a:pt x="7441" y="6589"/>
                      <a:pt x="7807" y="6614"/>
                      <a:pt x="8172" y="6614"/>
                    </a:cubicBezTo>
                    <a:cubicBezTo>
                      <a:pt x="8828" y="6614"/>
                      <a:pt x="9484" y="6535"/>
                      <a:pt x="10125" y="6372"/>
                    </a:cubicBezTo>
                    <a:cubicBezTo>
                      <a:pt x="10267" y="6340"/>
                      <a:pt x="10218" y="6148"/>
                      <a:pt x="10102" y="6148"/>
                    </a:cubicBezTo>
                    <a:cubicBezTo>
                      <a:pt x="10093" y="6148"/>
                      <a:pt x="10084" y="6149"/>
                      <a:pt x="10074" y="6152"/>
                    </a:cubicBezTo>
                    <a:cubicBezTo>
                      <a:pt x="9456" y="6278"/>
                      <a:pt x="8828" y="6344"/>
                      <a:pt x="8204" y="6344"/>
                    </a:cubicBezTo>
                    <a:cubicBezTo>
                      <a:pt x="7069" y="6344"/>
                      <a:pt x="5942" y="6124"/>
                      <a:pt x="4894" y="5644"/>
                    </a:cubicBezTo>
                    <a:cubicBezTo>
                      <a:pt x="3438" y="4950"/>
                      <a:pt x="2185" y="3866"/>
                      <a:pt x="1338" y="2495"/>
                    </a:cubicBezTo>
                    <a:cubicBezTo>
                      <a:pt x="1118" y="2122"/>
                      <a:pt x="915" y="1733"/>
                      <a:pt x="746" y="1326"/>
                    </a:cubicBezTo>
                    <a:cubicBezTo>
                      <a:pt x="576" y="920"/>
                      <a:pt x="509" y="463"/>
                      <a:pt x="305" y="74"/>
                    </a:cubicBezTo>
                    <a:cubicBezTo>
                      <a:pt x="280" y="23"/>
                      <a:pt x="231" y="1"/>
                      <a:pt x="18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1" name="Google Shape;2961;p15"/>
              <p:cNvSpPr/>
              <p:nvPr/>
            </p:nvSpPr>
            <p:spPr>
              <a:xfrm>
                <a:off x="3429275" y="1595525"/>
                <a:ext cx="11450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72" extrusionOk="0">
                    <a:moveTo>
                      <a:pt x="135" y="0"/>
                    </a:moveTo>
                    <a:cubicBezTo>
                      <a:pt x="102" y="0"/>
                      <a:pt x="68" y="17"/>
                      <a:pt x="34" y="34"/>
                    </a:cubicBezTo>
                    <a:cubicBezTo>
                      <a:pt x="17" y="68"/>
                      <a:pt x="0" y="102"/>
                      <a:pt x="0" y="136"/>
                    </a:cubicBezTo>
                    <a:cubicBezTo>
                      <a:pt x="0" y="170"/>
                      <a:pt x="0" y="204"/>
                      <a:pt x="34" y="237"/>
                    </a:cubicBezTo>
                    <a:cubicBezTo>
                      <a:pt x="68" y="254"/>
                      <a:pt x="102" y="271"/>
                      <a:pt x="135" y="271"/>
                    </a:cubicBezTo>
                    <a:lnTo>
                      <a:pt x="305" y="271"/>
                    </a:lnTo>
                    <a:cubicBezTo>
                      <a:pt x="322" y="271"/>
                      <a:pt x="356" y="271"/>
                      <a:pt x="372" y="254"/>
                    </a:cubicBezTo>
                    <a:cubicBezTo>
                      <a:pt x="389" y="237"/>
                      <a:pt x="389" y="237"/>
                      <a:pt x="406" y="237"/>
                    </a:cubicBezTo>
                    <a:cubicBezTo>
                      <a:pt x="423" y="221"/>
                      <a:pt x="423" y="204"/>
                      <a:pt x="440" y="187"/>
                    </a:cubicBezTo>
                    <a:cubicBezTo>
                      <a:pt x="457" y="170"/>
                      <a:pt x="457" y="153"/>
                      <a:pt x="457" y="136"/>
                    </a:cubicBezTo>
                    <a:cubicBezTo>
                      <a:pt x="457" y="119"/>
                      <a:pt x="457" y="102"/>
                      <a:pt x="440" y="85"/>
                    </a:cubicBezTo>
                    <a:cubicBezTo>
                      <a:pt x="423" y="68"/>
                      <a:pt x="423" y="51"/>
                      <a:pt x="406" y="34"/>
                    </a:cubicBezTo>
                    <a:cubicBezTo>
                      <a:pt x="389" y="34"/>
                      <a:pt x="389" y="34"/>
                      <a:pt x="372" y="17"/>
                    </a:cubicBezTo>
                    <a:cubicBezTo>
                      <a:pt x="356" y="0"/>
                      <a:pt x="322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2" name="Google Shape;2962;p15"/>
              <p:cNvSpPr/>
              <p:nvPr/>
            </p:nvSpPr>
            <p:spPr>
              <a:xfrm>
                <a:off x="3475550" y="1543325"/>
                <a:ext cx="1827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309" h="2073" extrusionOk="0">
                    <a:moveTo>
                      <a:pt x="7101" y="1"/>
                    </a:moveTo>
                    <a:cubicBezTo>
                      <a:pt x="6853" y="1"/>
                      <a:pt x="6585" y="115"/>
                      <a:pt x="6343" y="175"/>
                    </a:cubicBezTo>
                    <a:cubicBezTo>
                      <a:pt x="6056" y="243"/>
                      <a:pt x="5785" y="328"/>
                      <a:pt x="5497" y="395"/>
                    </a:cubicBezTo>
                    <a:cubicBezTo>
                      <a:pt x="4887" y="548"/>
                      <a:pt x="4295" y="734"/>
                      <a:pt x="3685" y="886"/>
                    </a:cubicBezTo>
                    <a:cubicBezTo>
                      <a:pt x="2500" y="1208"/>
                      <a:pt x="1298" y="1513"/>
                      <a:pt x="130" y="1868"/>
                    </a:cubicBezTo>
                    <a:cubicBezTo>
                      <a:pt x="1" y="1917"/>
                      <a:pt x="41" y="2073"/>
                      <a:pt x="162" y="2073"/>
                    </a:cubicBezTo>
                    <a:cubicBezTo>
                      <a:pt x="168" y="2073"/>
                      <a:pt x="174" y="2072"/>
                      <a:pt x="181" y="2071"/>
                    </a:cubicBezTo>
                    <a:cubicBezTo>
                      <a:pt x="1383" y="1801"/>
                      <a:pt x="2568" y="1462"/>
                      <a:pt x="3753" y="1140"/>
                    </a:cubicBezTo>
                    <a:cubicBezTo>
                      <a:pt x="4346" y="988"/>
                      <a:pt x="4938" y="836"/>
                      <a:pt x="5514" y="683"/>
                    </a:cubicBezTo>
                    <a:cubicBezTo>
                      <a:pt x="5802" y="599"/>
                      <a:pt x="6089" y="531"/>
                      <a:pt x="6360" y="446"/>
                    </a:cubicBezTo>
                    <a:cubicBezTo>
                      <a:pt x="6648" y="378"/>
                      <a:pt x="7004" y="345"/>
                      <a:pt x="7224" y="175"/>
                    </a:cubicBezTo>
                    <a:cubicBezTo>
                      <a:pt x="7308" y="108"/>
                      <a:pt x="7275" y="6"/>
                      <a:pt x="7190" y="6"/>
                    </a:cubicBezTo>
                    <a:cubicBezTo>
                      <a:pt x="7161" y="2"/>
                      <a:pt x="7131" y="1"/>
                      <a:pt x="71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3" name="Google Shape;2963;p15"/>
              <p:cNvSpPr/>
              <p:nvPr/>
            </p:nvSpPr>
            <p:spPr>
              <a:xfrm>
                <a:off x="3558075" y="1559850"/>
                <a:ext cx="99775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3991" h="1108" extrusionOk="0">
                    <a:moveTo>
                      <a:pt x="3831" y="1"/>
                    </a:moveTo>
                    <a:cubicBezTo>
                      <a:pt x="3720" y="1"/>
                      <a:pt x="3607" y="28"/>
                      <a:pt x="3483" y="56"/>
                    </a:cubicBezTo>
                    <a:cubicBezTo>
                      <a:pt x="3313" y="90"/>
                      <a:pt x="3144" y="124"/>
                      <a:pt x="2975" y="158"/>
                    </a:cubicBezTo>
                    <a:cubicBezTo>
                      <a:pt x="2653" y="208"/>
                      <a:pt x="2331" y="293"/>
                      <a:pt x="2010" y="361"/>
                    </a:cubicBezTo>
                    <a:cubicBezTo>
                      <a:pt x="1332" y="530"/>
                      <a:pt x="706" y="733"/>
                      <a:pt x="63" y="987"/>
                    </a:cubicBezTo>
                    <a:cubicBezTo>
                      <a:pt x="0" y="1019"/>
                      <a:pt x="10" y="1108"/>
                      <a:pt x="78" y="1108"/>
                    </a:cubicBezTo>
                    <a:cubicBezTo>
                      <a:pt x="84" y="1108"/>
                      <a:pt x="90" y="1107"/>
                      <a:pt x="96" y="1106"/>
                    </a:cubicBezTo>
                    <a:cubicBezTo>
                      <a:pt x="740" y="953"/>
                      <a:pt x="1400" y="801"/>
                      <a:pt x="2043" y="649"/>
                    </a:cubicBezTo>
                    <a:cubicBezTo>
                      <a:pt x="2348" y="581"/>
                      <a:pt x="2670" y="496"/>
                      <a:pt x="2975" y="429"/>
                    </a:cubicBezTo>
                    <a:cubicBezTo>
                      <a:pt x="3144" y="395"/>
                      <a:pt x="3313" y="361"/>
                      <a:pt x="3483" y="310"/>
                    </a:cubicBezTo>
                    <a:cubicBezTo>
                      <a:pt x="3635" y="293"/>
                      <a:pt x="3804" y="276"/>
                      <a:pt x="3940" y="191"/>
                    </a:cubicBezTo>
                    <a:cubicBezTo>
                      <a:pt x="3990" y="141"/>
                      <a:pt x="3990" y="39"/>
                      <a:pt x="3906" y="5"/>
                    </a:cubicBezTo>
                    <a:cubicBezTo>
                      <a:pt x="3881" y="2"/>
                      <a:pt x="3856" y="1"/>
                      <a:pt x="383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4" name="Google Shape;2964;p15"/>
              <p:cNvSpPr/>
              <p:nvPr/>
            </p:nvSpPr>
            <p:spPr>
              <a:xfrm>
                <a:off x="3619025" y="1567600"/>
                <a:ext cx="76075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43" h="781" extrusionOk="0">
                    <a:moveTo>
                      <a:pt x="2848" y="0"/>
                    </a:moveTo>
                    <a:cubicBezTo>
                      <a:pt x="2801" y="0"/>
                      <a:pt x="2755" y="8"/>
                      <a:pt x="2704" y="17"/>
                    </a:cubicBezTo>
                    <a:cubicBezTo>
                      <a:pt x="2568" y="51"/>
                      <a:pt x="2450" y="85"/>
                      <a:pt x="2314" y="119"/>
                    </a:cubicBezTo>
                    <a:cubicBezTo>
                      <a:pt x="2060" y="169"/>
                      <a:pt x="1823" y="220"/>
                      <a:pt x="1569" y="271"/>
                    </a:cubicBezTo>
                    <a:cubicBezTo>
                      <a:pt x="1062" y="389"/>
                      <a:pt x="571" y="525"/>
                      <a:pt x="63" y="660"/>
                    </a:cubicBezTo>
                    <a:cubicBezTo>
                      <a:pt x="0" y="692"/>
                      <a:pt x="24" y="781"/>
                      <a:pt x="82" y="781"/>
                    </a:cubicBezTo>
                    <a:cubicBezTo>
                      <a:pt x="86" y="781"/>
                      <a:pt x="91" y="780"/>
                      <a:pt x="96" y="779"/>
                    </a:cubicBezTo>
                    <a:cubicBezTo>
                      <a:pt x="621" y="711"/>
                      <a:pt x="1129" y="626"/>
                      <a:pt x="1637" y="508"/>
                    </a:cubicBezTo>
                    <a:cubicBezTo>
                      <a:pt x="1891" y="457"/>
                      <a:pt x="2128" y="406"/>
                      <a:pt x="2382" y="356"/>
                    </a:cubicBezTo>
                    <a:cubicBezTo>
                      <a:pt x="2518" y="322"/>
                      <a:pt x="2636" y="288"/>
                      <a:pt x="2771" y="271"/>
                    </a:cubicBezTo>
                    <a:cubicBezTo>
                      <a:pt x="2873" y="237"/>
                      <a:pt x="2958" y="220"/>
                      <a:pt x="3025" y="135"/>
                    </a:cubicBezTo>
                    <a:cubicBezTo>
                      <a:pt x="3042" y="102"/>
                      <a:pt x="3025" y="51"/>
                      <a:pt x="2992" y="34"/>
                    </a:cubicBezTo>
                    <a:cubicBezTo>
                      <a:pt x="2941" y="8"/>
                      <a:pt x="2894" y="0"/>
                      <a:pt x="284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5" name="Google Shape;2965;p15"/>
              <p:cNvSpPr/>
              <p:nvPr/>
            </p:nvSpPr>
            <p:spPr>
              <a:xfrm>
                <a:off x="3465250" y="1631325"/>
                <a:ext cx="543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73" h="4571" extrusionOk="0">
                    <a:moveTo>
                      <a:pt x="2011" y="1"/>
                    </a:moveTo>
                    <a:cubicBezTo>
                      <a:pt x="1983" y="1"/>
                      <a:pt x="1955" y="13"/>
                      <a:pt x="1930" y="41"/>
                    </a:cubicBezTo>
                    <a:cubicBezTo>
                      <a:pt x="796" y="1142"/>
                      <a:pt x="0" y="2784"/>
                      <a:pt x="17" y="4393"/>
                    </a:cubicBezTo>
                    <a:cubicBezTo>
                      <a:pt x="17" y="4511"/>
                      <a:pt x="106" y="4570"/>
                      <a:pt x="197" y="4570"/>
                    </a:cubicBezTo>
                    <a:cubicBezTo>
                      <a:pt x="288" y="4570"/>
                      <a:pt x="381" y="4511"/>
                      <a:pt x="390" y="4393"/>
                    </a:cubicBezTo>
                    <a:cubicBezTo>
                      <a:pt x="406" y="3614"/>
                      <a:pt x="525" y="2869"/>
                      <a:pt x="813" y="2141"/>
                    </a:cubicBezTo>
                    <a:cubicBezTo>
                      <a:pt x="1101" y="1430"/>
                      <a:pt x="1541" y="752"/>
                      <a:pt x="2083" y="194"/>
                    </a:cubicBezTo>
                    <a:cubicBezTo>
                      <a:pt x="2172" y="117"/>
                      <a:pt x="2097" y="1"/>
                      <a:pt x="201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6" name="Google Shape;2966;p15"/>
              <p:cNvSpPr/>
              <p:nvPr/>
            </p:nvSpPr>
            <p:spPr>
              <a:xfrm>
                <a:off x="3489875" y="1643725"/>
                <a:ext cx="36950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8" h="2607" extrusionOk="0">
                    <a:moveTo>
                      <a:pt x="1332" y="0"/>
                    </a:moveTo>
                    <a:cubicBezTo>
                      <a:pt x="1296" y="0"/>
                      <a:pt x="1260" y="16"/>
                      <a:pt x="1233" y="53"/>
                    </a:cubicBezTo>
                    <a:cubicBezTo>
                      <a:pt x="691" y="764"/>
                      <a:pt x="285" y="1577"/>
                      <a:pt x="31" y="2441"/>
                    </a:cubicBezTo>
                    <a:cubicBezTo>
                      <a:pt x="1" y="2541"/>
                      <a:pt x="85" y="2606"/>
                      <a:pt x="168" y="2606"/>
                    </a:cubicBezTo>
                    <a:cubicBezTo>
                      <a:pt x="225" y="2606"/>
                      <a:pt x="281" y="2577"/>
                      <a:pt x="302" y="2508"/>
                    </a:cubicBezTo>
                    <a:cubicBezTo>
                      <a:pt x="539" y="1662"/>
                      <a:pt x="911" y="866"/>
                      <a:pt x="1419" y="155"/>
                    </a:cubicBezTo>
                    <a:cubicBezTo>
                      <a:pt x="1477" y="74"/>
                      <a:pt x="1408" y="0"/>
                      <a:pt x="13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7" name="Google Shape;2967;p15"/>
              <p:cNvSpPr/>
              <p:nvPr/>
            </p:nvSpPr>
            <p:spPr>
              <a:xfrm>
                <a:off x="3522975" y="1641450"/>
                <a:ext cx="2195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78" h="1464" extrusionOk="0">
                    <a:moveTo>
                      <a:pt x="771" y="1"/>
                    </a:moveTo>
                    <a:cubicBezTo>
                      <a:pt x="753" y="1"/>
                      <a:pt x="735" y="8"/>
                      <a:pt x="722" y="26"/>
                    </a:cubicBezTo>
                    <a:cubicBezTo>
                      <a:pt x="552" y="195"/>
                      <a:pt x="400" y="398"/>
                      <a:pt x="281" y="618"/>
                    </a:cubicBezTo>
                    <a:cubicBezTo>
                      <a:pt x="214" y="737"/>
                      <a:pt x="163" y="838"/>
                      <a:pt x="112" y="957"/>
                    </a:cubicBezTo>
                    <a:cubicBezTo>
                      <a:pt x="78" y="1075"/>
                      <a:pt x="11" y="1211"/>
                      <a:pt x="11" y="1329"/>
                    </a:cubicBezTo>
                    <a:cubicBezTo>
                      <a:pt x="0" y="1412"/>
                      <a:pt x="72" y="1464"/>
                      <a:pt x="142" y="1464"/>
                    </a:cubicBezTo>
                    <a:cubicBezTo>
                      <a:pt x="185" y="1464"/>
                      <a:pt x="228" y="1443"/>
                      <a:pt x="248" y="1397"/>
                    </a:cubicBezTo>
                    <a:cubicBezTo>
                      <a:pt x="298" y="1296"/>
                      <a:pt x="315" y="1160"/>
                      <a:pt x="349" y="1042"/>
                    </a:cubicBezTo>
                    <a:cubicBezTo>
                      <a:pt x="383" y="940"/>
                      <a:pt x="434" y="822"/>
                      <a:pt x="485" y="720"/>
                    </a:cubicBezTo>
                    <a:cubicBezTo>
                      <a:pt x="569" y="500"/>
                      <a:pt x="688" y="297"/>
                      <a:pt x="840" y="110"/>
                    </a:cubicBezTo>
                    <a:cubicBezTo>
                      <a:pt x="878" y="60"/>
                      <a:pt x="823" y="1"/>
                      <a:pt x="77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8" name="Google Shape;2968;p15"/>
              <p:cNvSpPr/>
              <p:nvPr/>
            </p:nvSpPr>
            <p:spPr>
              <a:xfrm>
                <a:off x="3542800" y="1637850"/>
                <a:ext cx="20250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810" h="1068" extrusionOk="0">
                    <a:moveTo>
                      <a:pt x="654" y="0"/>
                    </a:moveTo>
                    <a:cubicBezTo>
                      <a:pt x="606" y="0"/>
                      <a:pt x="561" y="23"/>
                      <a:pt x="538" y="68"/>
                    </a:cubicBezTo>
                    <a:cubicBezTo>
                      <a:pt x="454" y="204"/>
                      <a:pt x="352" y="339"/>
                      <a:pt x="267" y="475"/>
                    </a:cubicBezTo>
                    <a:cubicBezTo>
                      <a:pt x="233" y="542"/>
                      <a:pt x="183" y="610"/>
                      <a:pt x="149" y="678"/>
                    </a:cubicBezTo>
                    <a:cubicBezTo>
                      <a:pt x="115" y="712"/>
                      <a:pt x="98" y="745"/>
                      <a:pt x="81" y="779"/>
                    </a:cubicBezTo>
                    <a:cubicBezTo>
                      <a:pt x="64" y="796"/>
                      <a:pt x="47" y="813"/>
                      <a:pt x="30" y="830"/>
                    </a:cubicBezTo>
                    <a:cubicBezTo>
                      <a:pt x="13" y="864"/>
                      <a:pt x="13" y="898"/>
                      <a:pt x="13" y="932"/>
                    </a:cubicBezTo>
                    <a:cubicBezTo>
                      <a:pt x="0" y="1010"/>
                      <a:pt x="77" y="1067"/>
                      <a:pt x="151" y="1067"/>
                    </a:cubicBezTo>
                    <a:cubicBezTo>
                      <a:pt x="174" y="1067"/>
                      <a:pt x="197" y="1062"/>
                      <a:pt x="216" y="1050"/>
                    </a:cubicBezTo>
                    <a:cubicBezTo>
                      <a:pt x="267" y="1016"/>
                      <a:pt x="284" y="966"/>
                      <a:pt x="318" y="915"/>
                    </a:cubicBezTo>
                    <a:cubicBezTo>
                      <a:pt x="352" y="881"/>
                      <a:pt x="369" y="847"/>
                      <a:pt x="386" y="813"/>
                    </a:cubicBezTo>
                    <a:cubicBezTo>
                      <a:pt x="437" y="745"/>
                      <a:pt x="470" y="678"/>
                      <a:pt x="521" y="610"/>
                    </a:cubicBezTo>
                    <a:cubicBezTo>
                      <a:pt x="606" y="475"/>
                      <a:pt x="691" y="339"/>
                      <a:pt x="775" y="204"/>
                    </a:cubicBezTo>
                    <a:cubicBezTo>
                      <a:pt x="809" y="136"/>
                      <a:pt x="792" y="51"/>
                      <a:pt x="724" y="17"/>
                    </a:cubicBezTo>
                    <a:cubicBezTo>
                      <a:pt x="702" y="6"/>
                      <a:pt x="677" y="0"/>
                      <a:pt x="6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69" name="Google Shape;2969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0" name="Google Shape;2970;p15"/>
              <p:cNvSpPr/>
              <p:nvPr/>
            </p:nvSpPr>
            <p:spPr>
              <a:xfrm>
                <a:off x="3507150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6226" y="17134"/>
                    </a:moveTo>
                    <a:cubicBezTo>
                      <a:pt x="26903" y="17151"/>
                      <a:pt x="27563" y="17456"/>
                      <a:pt x="28054" y="17981"/>
                    </a:cubicBezTo>
                    <a:cubicBezTo>
                      <a:pt x="28647" y="18607"/>
                      <a:pt x="28850" y="19437"/>
                      <a:pt x="28613" y="20199"/>
                    </a:cubicBezTo>
                    <a:cubicBezTo>
                      <a:pt x="28325" y="20554"/>
                      <a:pt x="27919" y="20825"/>
                      <a:pt x="27445" y="20876"/>
                    </a:cubicBezTo>
                    <a:cubicBezTo>
                      <a:pt x="27399" y="20882"/>
                      <a:pt x="27352" y="20885"/>
                      <a:pt x="27305" y="20885"/>
                    </a:cubicBezTo>
                    <a:cubicBezTo>
                      <a:pt x="26954" y="20885"/>
                      <a:pt x="26579" y="20720"/>
                      <a:pt x="26310" y="20436"/>
                    </a:cubicBezTo>
                    <a:cubicBezTo>
                      <a:pt x="26192" y="20300"/>
                      <a:pt x="26107" y="20165"/>
                      <a:pt x="26056" y="20013"/>
                    </a:cubicBezTo>
                    <a:lnTo>
                      <a:pt x="26056" y="20013"/>
                    </a:lnTo>
                    <a:cubicBezTo>
                      <a:pt x="26349" y="20212"/>
                      <a:pt x="26684" y="20349"/>
                      <a:pt x="27036" y="20349"/>
                    </a:cubicBezTo>
                    <a:cubicBezTo>
                      <a:pt x="27131" y="20349"/>
                      <a:pt x="27228" y="20339"/>
                      <a:pt x="27326" y="20317"/>
                    </a:cubicBezTo>
                    <a:cubicBezTo>
                      <a:pt x="27868" y="20216"/>
                      <a:pt x="28325" y="19792"/>
                      <a:pt x="28325" y="19217"/>
                    </a:cubicBezTo>
                    <a:cubicBezTo>
                      <a:pt x="28325" y="18590"/>
                      <a:pt x="27868" y="18032"/>
                      <a:pt x="27377" y="17693"/>
                    </a:cubicBezTo>
                    <a:cubicBezTo>
                      <a:pt x="26948" y="17407"/>
                      <a:pt x="26435" y="17254"/>
                      <a:pt x="25929" y="17254"/>
                    </a:cubicBezTo>
                    <a:cubicBezTo>
                      <a:pt x="25835" y="17254"/>
                      <a:pt x="25742" y="17259"/>
                      <a:pt x="25650" y="17270"/>
                    </a:cubicBezTo>
                    <a:cubicBezTo>
                      <a:pt x="25464" y="17287"/>
                      <a:pt x="25261" y="17338"/>
                      <a:pt x="25074" y="17405"/>
                    </a:cubicBezTo>
                    <a:cubicBezTo>
                      <a:pt x="25227" y="17321"/>
                      <a:pt x="25396" y="17253"/>
                      <a:pt x="25582" y="17202"/>
                    </a:cubicBezTo>
                    <a:cubicBezTo>
                      <a:pt x="25802" y="17151"/>
                      <a:pt x="26022" y="17134"/>
                      <a:pt x="26226" y="17134"/>
                    </a:cubicBezTo>
                    <a:close/>
                    <a:moveTo>
                      <a:pt x="8787" y="1829"/>
                    </a:moveTo>
                    <a:cubicBezTo>
                      <a:pt x="8889" y="2066"/>
                      <a:pt x="9007" y="2286"/>
                      <a:pt x="9126" y="2506"/>
                    </a:cubicBezTo>
                    <a:cubicBezTo>
                      <a:pt x="9380" y="2980"/>
                      <a:pt x="9701" y="3421"/>
                      <a:pt x="10057" y="3844"/>
                    </a:cubicBezTo>
                    <a:cubicBezTo>
                      <a:pt x="10412" y="4233"/>
                      <a:pt x="10819" y="4589"/>
                      <a:pt x="11259" y="4894"/>
                    </a:cubicBezTo>
                    <a:cubicBezTo>
                      <a:pt x="11699" y="5181"/>
                      <a:pt x="12190" y="5435"/>
                      <a:pt x="12715" y="5486"/>
                    </a:cubicBezTo>
                    <a:cubicBezTo>
                      <a:pt x="12783" y="5486"/>
                      <a:pt x="12800" y="5418"/>
                      <a:pt x="12749" y="5385"/>
                    </a:cubicBezTo>
                    <a:cubicBezTo>
                      <a:pt x="12326" y="5114"/>
                      <a:pt x="11869" y="4910"/>
                      <a:pt x="11462" y="4640"/>
                    </a:cubicBezTo>
                    <a:cubicBezTo>
                      <a:pt x="11039" y="4369"/>
                      <a:pt x="10650" y="4030"/>
                      <a:pt x="10294" y="3658"/>
                    </a:cubicBezTo>
                    <a:cubicBezTo>
                      <a:pt x="9955" y="3268"/>
                      <a:pt x="9668" y="2845"/>
                      <a:pt x="9447" y="2388"/>
                    </a:cubicBezTo>
                    <a:cubicBezTo>
                      <a:pt x="9414" y="2320"/>
                      <a:pt x="9380" y="2269"/>
                      <a:pt x="9363" y="2202"/>
                    </a:cubicBezTo>
                    <a:lnTo>
                      <a:pt x="9363" y="2202"/>
                    </a:lnTo>
                    <a:cubicBezTo>
                      <a:pt x="9820" y="2896"/>
                      <a:pt x="10446" y="3522"/>
                      <a:pt x="11056" y="4030"/>
                    </a:cubicBezTo>
                    <a:cubicBezTo>
                      <a:pt x="11581" y="4470"/>
                      <a:pt x="12156" y="4860"/>
                      <a:pt x="12766" y="5131"/>
                    </a:cubicBezTo>
                    <a:cubicBezTo>
                      <a:pt x="13338" y="5392"/>
                      <a:pt x="13942" y="5622"/>
                      <a:pt x="14563" y="5622"/>
                    </a:cubicBezTo>
                    <a:cubicBezTo>
                      <a:pt x="14585" y="5622"/>
                      <a:pt x="14606" y="5622"/>
                      <a:pt x="14628" y="5622"/>
                    </a:cubicBezTo>
                    <a:cubicBezTo>
                      <a:pt x="14713" y="5622"/>
                      <a:pt x="14730" y="5520"/>
                      <a:pt x="14662" y="5503"/>
                    </a:cubicBezTo>
                    <a:cubicBezTo>
                      <a:pt x="14069" y="5266"/>
                      <a:pt x="13443" y="5114"/>
                      <a:pt x="12867" y="4843"/>
                    </a:cubicBezTo>
                    <a:cubicBezTo>
                      <a:pt x="12292" y="4572"/>
                      <a:pt x="11750" y="4250"/>
                      <a:pt x="11259" y="3861"/>
                    </a:cubicBezTo>
                    <a:cubicBezTo>
                      <a:pt x="10870" y="3539"/>
                      <a:pt x="10531" y="3184"/>
                      <a:pt x="10209" y="2794"/>
                    </a:cubicBezTo>
                    <a:lnTo>
                      <a:pt x="10209" y="2794"/>
                    </a:lnTo>
                    <a:cubicBezTo>
                      <a:pt x="11445" y="3945"/>
                      <a:pt x="13206" y="4758"/>
                      <a:pt x="15339" y="5114"/>
                    </a:cubicBezTo>
                    <a:cubicBezTo>
                      <a:pt x="16592" y="5334"/>
                      <a:pt x="17879" y="5401"/>
                      <a:pt x="19132" y="5469"/>
                    </a:cubicBezTo>
                    <a:cubicBezTo>
                      <a:pt x="20655" y="5554"/>
                      <a:pt x="22247" y="5638"/>
                      <a:pt x="23754" y="5994"/>
                    </a:cubicBezTo>
                    <a:cubicBezTo>
                      <a:pt x="26767" y="6705"/>
                      <a:pt x="29527" y="8567"/>
                      <a:pt x="31305" y="11107"/>
                    </a:cubicBezTo>
                    <a:cubicBezTo>
                      <a:pt x="32727" y="13122"/>
                      <a:pt x="33370" y="15357"/>
                      <a:pt x="33116" y="17371"/>
                    </a:cubicBezTo>
                    <a:cubicBezTo>
                      <a:pt x="33116" y="17473"/>
                      <a:pt x="33099" y="17575"/>
                      <a:pt x="33082" y="17676"/>
                    </a:cubicBezTo>
                    <a:cubicBezTo>
                      <a:pt x="33065" y="17625"/>
                      <a:pt x="33065" y="17591"/>
                      <a:pt x="33049" y="17558"/>
                    </a:cubicBezTo>
                    <a:cubicBezTo>
                      <a:pt x="33015" y="17422"/>
                      <a:pt x="32981" y="17270"/>
                      <a:pt x="32947" y="17134"/>
                    </a:cubicBezTo>
                    <a:cubicBezTo>
                      <a:pt x="32933" y="17092"/>
                      <a:pt x="32901" y="17073"/>
                      <a:pt x="32868" y="17073"/>
                    </a:cubicBezTo>
                    <a:cubicBezTo>
                      <a:pt x="32823" y="17073"/>
                      <a:pt x="32778" y="17109"/>
                      <a:pt x="32778" y="17168"/>
                    </a:cubicBezTo>
                    <a:cubicBezTo>
                      <a:pt x="32795" y="17321"/>
                      <a:pt x="32795" y="17456"/>
                      <a:pt x="32795" y="17591"/>
                    </a:cubicBezTo>
                    <a:cubicBezTo>
                      <a:pt x="32795" y="17727"/>
                      <a:pt x="32812" y="17862"/>
                      <a:pt x="32812" y="17981"/>
                    </a:cubicBezTo>
                    <a:cubicBezTo>
                      <a:pt x="32812" y="18116"/>
                      <a:pt x="32812" y="18252"/>
                      <a:pt x="32795" y="18387"/>
                    </a:cubicBezTo>
                    <a:cubicBezTo>
                      <a:pt x="32795" y="18455"/>
                      <a:pt x="32795" y="18523"/>
                      <a:pt x="32778" y="18590"/>
                    </a:cubicBezTo>
                    <a:cubicBezTo>
                      <a:pt x="32778" y="18658"/>
                      <a:pt x="32761" y="18709"/>
                      <a:pt x="32778" y="18777"/>
                    </a:cubicBezTo>
                    <a:cubicBezTo>
                      <a:pt x="32744" y="18895"/>
                      <a:pt x="32693" y="19014"/>
                      <a:pt x="32642" y="19132"/>
                    </a:cubicBezTo>
                    <a:cubicBezTo>
                      <a:pt x="32659" y="18895"/>
                      <a:pt x="32659" y="18641"/>
                      <a:pt x="32659" y="18404"/>
                    </a:cubicBezTo>
                    <a:cubicBezTo>
                      <a:pt x="32625" y="17829"/>
                      <a:pt x="32541" y="17253"/>
                      <a:pt x="32371" y="16694"/>
                    </a:cubicBezTo>
                    <a:cubicBezTo>
                      <a:pt x="32358" y="16647"/>
                      <a:pt x="32323" y="16627"/>
                      <a:pt x="32287" y="16627"/>
                    </a:cubicBezTo>
                    <a:cubicBezTo>
                      <a:pt x="32232" y="16627"/>
                      <a:pt x="32175" y="16674"/>
                      <a:pt x="32185" y="16745"/>
                    </a:cubicBezTo>
                    <a:cubicBezTo>
                      <a:pt x="32304" y="17304"/>
                      <a:pt x="32371" y="17862"/>
                      <a:pt x="32388" y="18438"/>
                    </a:cubicBezTo>
                    <a:cubicBezTo>
                      <a:pt x="32405" y="18709"/>
                      <a:pt x="32388" y="18980"/>
                      <a:pt x="32371" y="19234"/>
                    </a:cubicBezTo>
                    <a:cubicBezTo>
                      <a:pt x="32371" y="19386"/>
                      <a:pt x="32354" y="19522"/>
                      <a:pt x="32337" y="19674"/>
                    </a:cubicBezTo>
                    <a:cubicBezTo>
                      <a:pt x="32321" y="19708"/>
                      <a:pt x="32321" y="19742"/>
                      <a:pt x="32321" y="19776"/>
                    </a:cubicBezTo>
                    <a:cubicBezTo>
                      <a:pt x="32168" y="20029"/>
                      <a:pt x="32016" y="20267"/>
                      <a:pt x="31830" y="20487"/>
                    </a:cubicBezTo>
                    <a:cubicBezTo>
                      <a:pt x="32456" y="18184"/>
                      <a:pt x="31779" y="16017"/>
                      <a:pt x="31745" y="15898"/>
                    </a:cubicBezTo>
                    <a:cubicBezTo>
                      <a:pt x="31703" y="15815"/>
                      <a:pt x="31615" y="15754"/>
                      <a:pt x="31520" y="15754"/>
                    </a:cubicBezTo>
                    <a:cubicBezTo>
                      <a:pt x="31499" y="15754"/>
                      <a:pt x="31478" y="15757"/>
                      <a:pt x="31457" y="15763"/>
                    </a:cubicBezTo>
                    <a:cubicBezTo>
                      <a:pt x="31339" y="15797"/>
                      <a:pt x="31271" y="15932"/>
                      <a:pt x="31305" y="16051"/>
                    </a:cubicBezTo>
                    <a:cubicBezTo>
                      <a:pt x="31322" y="16068"/>
                      <a:pt x="32185" y="18810"/>
                      <a:pt x="31068" y="21282"/>
                    </a:cubicBezTo>
                    <a:cubicBezTo>
                      <a:pt x="30729" y="21587"/>
                      <a:pt x="30340" y="21841"/>
                      <a:pt x="29933" y="22044"/>
                    </a:cubicBezTo>
                    <a:cubicBezTo>
                      <a:pt x="31135" y="20724"/>
                      <a:pt x="31068" y="18794"/>
                      <a:pt x="31051" y="18692"/>
                    </a:cubicBezTo>
                    <a:cubicBezTo>
                      <a:pt x="31051" y="18557"/>
                      <a:pt x="30949" y="18472"/>
                      <a:pt x="30831" y="18472"/>
                    </a:cubicBezTo>
                    <a:cubicBezTo>
                      <a:pt x="30695" y="18472"/>
                      <a:pt x="30611" y="18590"/>
                      <a:pt x="30611" y="18709"/>
                    </a:cubicBezTo>
                    <a:cubicBezTo>
                      <a:pt x="30611" y="18743"/>
                      <a:pt x="30712" y="21452"/>
                      <a:pt x="28680" y="22434"/>
                    </a:cubicBezTo>
                    <a:cubicBezTo>
                      <a:pt x="28630" y="22434"/>
                      <a:pt x="28579" y="22434"/>
                      <a:pt x="28511" y="22451"/>
                    </a:cubicBezTo>
                    <a:cubicBezTo>
                      <a:pt x="29662" y="21706"/>
                      <a:pt x="30475" y="20317"/>
                      <a:pt x="30357" y="18963"/>
                    </a:cubicBezTo>
                    <a:cubicBezTo>
                      <a:pt x="30348" y="18910"/>
                      <a:pt x="30303" y="18880"/>
                      <a:pt x="30261" y="18880"/>
                    </a:cubicBezTo>
                    <a:cubicBezTo>
                      <a:pt x="30223" y="18880"/>
                      <a:pt x="30187" y="18906"/>
                      <a:pt x="30187" y="18963"/>
                    </a:cubicBezTo>
                    <a:cubicBezTo>
                      <a:pt x="30120" y="19725"/>
                      <a:pt x="29916" y="20436"/>
                      <a:pt x="29493" y="21079"/>
                    </a:cubicBezTo>
                    <a:cubicBezTo>
                      <a:pt x="29104" y="21672"/>
                      <a:pt x="28545" y="22146"/>
                      <a:pt x="27902" y="22467"/>
                    </a:cubicBezTo>
                    <a:cubicBezTo>
                      <a:pt x="27648" y="22451"/>
                      <a:pt x="27394" y="22417"/>
                      <a:pt x="27140" y="22366"/>
                    </a:cubicBezTo>
                    <a:cubicBezTo>
                      <a:pt x="27546" y="22247"/>
                      <a:pt x="27936" y="22095"/>
                      <a:pt x="28291" y="21858"/>
                    </a:cubicBezTo>
                    <a:cubicBezTo>
                      <a:pt x="28782" y="21536"/>
                      <a:pt x="29188" y="21130"/>
                      <a:pt x="29476" y="20605"/>
                    </a:cubicBezTo>
                    <a:cubicBezTo>
                      <a:pt x="29499" y="20560"/>
                      <a:pt x="29461" y="20522"/>
                      <a:pt x="29424" y="20522"/>
                    </a:cubicBezTo>
                    <a:cubicBezTo>
                      <a:pt x="29405" y="20522"/>
                      <a:pt x="29386" y="20532"/>
                      <a:pt x="29375" y="20554"/>
                    </a:cubicBezTo>
                    <a:cubicBezTo>
                      <a:pt x="28765" y="21435"/>
                      <a:pt x="27783" y="22061"/>
                      <a:pt x="26717" y="22180"/>
                    </a:cubicBezTo>
                    <a:cubicBezTo>
                      <a:pt x="26683" y="22180"/>
                      <a:pt x="26615" y="22180"/>
                      <a:pt x="26547" y="22197"/>
                    </a:cubicBezTo>
                    <a:cubicBezTo>
                      <a:pt x="26395" y="22129"/>
                      <a:pt x="26243" y="22078"/>
                      <a:pt x="26090" y="22010"/>
                    </a:cubicBezTo>
                    <a:cubicBezTo>
                      <a:pt x="26276" y="22010"/>
                      <a:pt x="26463" y="22010"/>
                      <a:pt x="26632" y="21977"/>
                    </a:cubicBezTo>
                    <a:cubicBezTo>
                      <a:pt x="26886" y="21943"/>
                      <a:pt x="27140" y="21892"/>
                      <a:pt x="27377" y="21807"/>
                    </a:cubicBezTo>
                    <a:cubicBezTo>
                      <a:pt x="27631" y="21723"/>
                      <a:pt x="27817" y="21570"/>
                      <a:pt x="28054" y="21418"/>
                    </a:cubicBezTo>
                    <a:cubicBezTo>
                      <a:pt x="28097" y="21389"/>
                      <a:pt x="28068" y="21325"/>
                      <a:pt x="28027" y="21325"/>
                    </a:cubicBezTo>
                    <a:cubicBezTo>
                      <a:pt x="28020" y="21325"/>
                      <a:pt x="28011" y="21328"/>
                      <a:pt x="28003" y="21333"/>
                    </a:cubicBezTo>
                    <a:cubicBezTo>
                      <a:pt x="27783" y="21452"/>
                      <a:pt x="27529" y="21502"/>
                      <a:pt x="27292" y="21587"/>
                    </a:cubicBezTo>
                    <a:cubicBezTo>
                      <a:pt x="27072" y="21638"/>
                      <a:pt x="26835" y="21689"/>
                      <a:pt x="26615" y="21706"/>
                    </a:cubicBezTo>
                    <a:cubicBezTo>
                      <a:pt x="26447" y="21718"/>
                      <a:pt x="26288" y="21730"/>
                      <a:pt x="26126" y="21730"/>
                    </a:cubicBezTo>
                    <a:cubicBezTo>
                      <a:pt x="26058" y="21730"/>
                      <a:pt x="25990" y="21728"/>
                      <a:pt x="25921" y="21723"/>
                    </a:cubicBezTo>
                    <a:cubicBezTo>
                      <a:pt x="25802" y="21706"/>
                      <a:pt x="25684" y="21689"/>
                      <a:pt x="25565" y="21655"/>
                    </a:cubicBezTo>
                    <a:cubicBezTo>
                      <a:pt x="25531" y="21655"/>
                      <a:pt x="25514" y="21655"/>
                      <a:pt x="25498" y="21638"/>
                    </a:cubicBezTo>
                    <a:cubicBezTo>
                      <a:pt x="25210" y="21452"/>
                      <a:pt x="24973" y="21232"/>
                      <a:pt x="24753" y="20978"/>
                    </a:cubicBezTo>
                    <a:lnTo>
                      <a:pt x="24753" y="20978"/>
                    </a:lnTo>
                    <a:cubicBezTo>
                      <a:pt x="24854" y="21045"/>
                      <a:pt x="24973" y="21113"/>
                      <a:pt x="25091" y="21164"/>
                    </a:cubicBezTo>
                    <a:cubicBezTo>
                      <a:pt x="25328" y="21265"/>
                      <a:pt x="25565" y="21350"/>
                      <a:pt x="25836" y="21401"/>
                    </a:cubicBezTo>
                    <a:cubicBezTo>
                      <a:pt x="25944" y="21415"/>
                      <a:pt x="26057" y="21420"/>
                      <a:pt x="26172" y="21420"/>
                    </a:cubicBezTo>
                    <a:cubicBezTo>
                      <a:pt x="26330" y="21420"/>
                      <a:pt x="26492" y="21411"/>
                      <a:pt x="26649" y="21401"/>
                    </a:cubicBezTo>
                    <a:cubicBezTo>
                      <a:pt x="26717" y="21401"/>
                      <a:pt x="26717" y="21299"/>
                      <a:pt x="26649" y="21299"/>
                    </a:cubicBezTo>
                    <a:cubicBezTo>
                      <a:pt x="26395" y="21282"/>
                      <a:pt x="26158" y="21198"/>
                      <a:pt x="25921" y="21130"/>
                    </a:cubicBezTo>
                    <a:cubicBezTo>
                      <a:pt x="25667" y="21062"/>
                      <a:pt x="25430" y="20978"/>
                      <a:pt x="25193" y="20876"/>
                    </a:cubicBezTo>
                    <a:cubicBezTo>
                      <a:pt x="24973" y="20774"/>
                      <a:pt x="24753" y="20639"/>
                      <a:pt x="24566" y="20504"/>
                    </a:cubicBezTo>
                    <a:cubicBezTo>
                      <a:pt x="24465" y="20436"/>
                      <a:pt x="24363" y="20351"/>
                      <a:pt x="24279" y="20267"/>
                    </a:cubicBezTo>
                    <a:cubicBezTo>
                      <a:pt x="24194" y="20063"/>
                      <a:pt x="24109" y="19860"/>
                      <a:pt x="24075" y="19640"/>
                    </a:cubicBezTo>
                    <a:lnTo>
                      <a:pt x="24075" y="19640"/>
                    </a:lnTo>
                    <a:cubicBezTo>
                      <a:pt x="24160" y="19759"/>
                      <a:pt x="24245" y="19860"/>
                      <a:pt x="24346" y="19945"/>
                    </a:cubicBezTo>
                    <a:cubicBezTo>
                      <a:pt x="24617" y="20216"/>
                      <a:pt x="24939" y="20436"/>
                      <a:pt x="25277" y="20622"/>
                    </a:cubicBezTo>
                    <a:cubicBezTo>
                      <a:pt x="25288" y="20626"/>
                      <a:pt x="25298" y="20628"/>
                      <a:pt x="25308" y="20628"/>
                    </a:cubicBezTo>
                    <a:cubicBezTo>
                      <a:pt x="25380" y="20628"/>
                      <a:pt x="25436" y="20531"/>
                      <a:pt x="25362" y="20487"/>
                    </a:cubicBezTo>
                    <a:cubicBezTo>
                      <a:pt x="25210" y="20385"/>
                      <a:pt x="25057" y="20283"/>
                      <a:pt x="24922" y="20165"/>
                    </a:cubicBezTo>
                    <a:cubicBezTo>
                      <a:pt x="24786" y="20029"/>
                      <a:pt x="24668" y="19894"/>
                      <a:pt x="24549" y="19759"/>
                    </a:cubicBezTo>
                    <a:cubicBezTo>
                      <a:pt x="24363" y="19505"/>
                      <a:pt x="24194" y="19234"/>
                      <a:pt x="24058" y="18963"/>
                    </a:cubicBezTo>
                    <a:cubicBezTo>
                      <a:pt x="24075" y="18794"/>
                      <a:pt x="24109" y="18641"/>
                      <a:pt x="24160" y="18489"/>
                    </a:cubicBezTo>
                    <a:cubicBezTo>
                      <a:pt x="24177" y="18455"/>
                      <a:pt x="24194" y="18404"/>
                      <a:pt x="24211" y="18370"/>
                    </a:cubicBezTo>
                    <a:cubicBezTo>
                      <a:pt x="24668" y="17998"/>
                      <a:pt x="25108" y="17659"/>
                      <a:pt x="25735" y="17608"/>
                    </a:cubicBezTo>
                    <a:cubicBezTo>
                      <a:pt x="25804" y="17601"/>
                      <a:pt x="25873" y="17598"/>
                      <a:pt x="25942" y="17598"/>
                    </a:cubicBezTo>
                    <a:cubicBezTo>
                      <a:pt x="26517" y="17598"/>
                      <a:pt x="27087" y="17844"/>
                      <a:pt x="27495" y="18252"/>
                    </a:cubicBezTo>
                    <a:cubicBezTo>
                      <a:pt x="27919" y="18675"/>
                      <a:pt x="28240" y="19454"/>
                      <a:pt x="27580" y="19826"/>
                    </a:cubicBezTo>
                    <a:cubicBezTo>
                      <a:pt x="27424" y="19909"/>
                      <a:pt x="27264" y="19944"/>
                      <a:pt x="27104" y="19944"/>
                    </a:cubicBezTo>
                    <a:cubicBezTo>
                      <a:pt x="26708" y="19944"/>
                      <a:pt x="26314" y="19729"/>
                      <a:pt x="25989" y="19488"/>
                    </a:cubicBezTo>
                    <a:cubicBezTo>
                      <a:pt x="25989" y="19369"/>
                      <a:pt x="25921" y="19285"/>
                      <a:pt x="25819" y="19268"/>
                    </a:cubicBezTo>
                    <a:cubicBezTo>
                      <a:pt x="25799" y="19263"/>
                      <a:pt x="25779" y="19260"/>
                      <a:pt x="25760" y="19260"/>
                    </a:cubicBezTo>
                    <a:cubicBezTo>
                      <a:pt x="25655" y="19260"/>
                      <a:pt x="25577" y="19336"/>
                      <a:pt x="25548" y="19437"/>
                    </a:cubicBezTo>
                    <a:cubicBezTo>
                      <a:pt x="25481" y="19894"/>
                      <a:pt x="25633" y="20368"/>
                      <a:pt x="25989" y="20741"/>
                    </a:cubicBezTo>
                    <a:cubicBezTo>
                      <a:pt x="26331" y="21113"/>
                      <a:pt x="26832" y="21328"/>
                      <a:pt x="27304" y="21328"/>
                    </a:cubicBezTo>
                    <a:cubicBezTo>
                      <a:pt x="27369" y="21328"/>
                      <a:pt x="27433" y="21324"/>
                      <a:pt x="27495" y="21316"/>
                    </a:cubicBezTo>
                    <a:cubicBezTo>
                      <a:pt x="28443" y="21215"/>
                      <a:pt x="29273" y="20419"/>
                      <a:pt x="29510" y="19352"/>
                    </a:cubicBezTo>
                    <a:cubicBezTo>
                      <a:pt x="29696" y="18540"/>
                      <a:pt x="29561" y="17608"/>
                      <a:pt x="29121" y="16576"/>
                    </a:cubicBezTo>
                    <a:cubicBezTo>
                      <a:pt x="28037" y="14053"/>
                      <a:pt x="25684" y="12140"/>
                      <a:pt x="23009" y="11564"/>
                    </a:cubicBezTo>
                    <a:cubicBezTo>
                      <a:pt x="23195" y="11480"/>
                      <a:pt x="23415" y="11395"/>
                      <a:pt x="23618" y="11344"/>
                    </a:cubicBezTo>
                    <a:cubicBezTo>
                      <a:pt x="24126" y="11530"/>
                      <a:pt x="24651" y="11717"/>
                      <a:pt x="25142" y="11971"/>
                    </a:cubicBezTo>
                    <a:cubicBezTo>
                      <a:pt x="25667" y="12241"/>
                      <a:pt x="26175" y="12546"/>
                      <a:pt x="26666" y="12902"/>
                    </a:cubicBezTo>
                    <a:cubicBezTo>
                      <a:pt x="27665" y="13647"/>
                      <a:pt x="28528" y="14561"/>
                      <a:pt x="29256" y="15577"/>
                    </a:cubicBezTo>
                    <a:cubicBezTo>
                      <a:pt x="29273" y="15610"/>
                      <a:pt x="29300" y="15623"/>
                      <a:pt x="29328" y="15623"/>
                    </a:cubicBezTo>
                    <a:cubicBezTo>
                      <a:pt x="29385" y="15623"/>
                      <a:pt x="29443" y="15566"/>
                      <a:pt x="29409" y="15509"/>
                    </a:cubicBezTo>
                    <a:cubicBezTo>
                      <a:pt x="28765" y="14425"/>
                      <a:pt x="27885" y="13460"/>
                      <a:pt x="26886" y="12699"/>
                    </a:cubicBezTo>
                    <a:cubicBezTo>
                      <a:pt x="26378" y="12309"/>
                      <a:pt x="25836" y="11954"/>
                      <a:pt x="25261" y="11666"/>
                    </a:cubicBezTo>
                    <a:cubicBezTo>
                      <a:pt x="24939" y="11513"/>
                      <a:pt x="24583" y="11344"/>
                      <a:pt x="24228" y="11209"/>
                    </a:cubicBezTo>
                    <a:cubicBezTo>
                      <a:pt x="24363" y="11192"/>
                      <a:pt x="24482" y="11175"/>
                      <a:pt x="24600" y="11175"/>
                    </a:cubicBezTo>
                    <a:cubicBezTo>
                      <a:pt x="25057" y="11378"/>
                      <a:pt x="25514" y="11581"/>
                      <a:pt x="25955" y="11852"/>
                    </a:cubicBezTo>
                    <a:cubicBezTo>
                      <a:pt x="26530" y="12208"/>
                      <a:pt x="27055" y="12597"/>
                      <a:pt x="27563" y="13054"/>
                    </a:cubicBezTo>
                    <a:cubicBezTo>
                      <a:pt x="28545" y="13934"/>
                      <a:pt x="29324" y="15001"/>
                      <a:pt x="29916" y="16186"/>
                    </a:cubicBezTo>
                    <a:cubicBezTo>
                      <a:pt x="29933" y="16214"/>
                      <a:pt x="29957" y="16225"/>
                      <a:pt x="29980" y="16225"/>
                    </a:cubicBezTo>
                    <a:cubicBezTo>
                      <a:pt x="30028" y="16225"/>
                      <a:pt x="30075" y="16176"/>
                      <a:pt x="30052" y="16119"/>
                    </a:cubicBezTo>
                    <a:cubicBezTo>
                      <a:pt x="29527" y="14883"/>
                      <a:pt x="28714" y="13748"/>
                      <a:pt x="27732" y="12817"/>
                    </a:cubicBezTo>
                    <a:cubicBezTo>
                      <a:pt x="27258" y="12360"/>
                      <a:pt x="26733" y="11954"/>
                      <a:pt x="26175" y="11598"/>
                    </a:cubicBezTo>
                    <a:cubicBezTo>
                      <a:pt x="26056" y="11530"/>
                      <a:pt x="25955" y="11463"/>
                      <a:pt x="25836" y="11395"/>
                    </a:cubicBezTo>
                    <a:lnTo>
                      <a:pt x="25836" y="11395"/>
                    </a:lnTo>
                    <a:cubicBezTo>
                      <a:pt x="27021" y="11869"/>
                      <a:pt x="29510" y="13206"/>
                      <a:pt x="30441" y="16626"/>
                    </a:cubicBezTo>
                    <a:cubicBezTo>
                      <a:pt x="30475" y="16711"/>
                      <a:pt x="30560" y="16779"/>
                      <a:pt x="30661" y="16779"/>
                    </a:cubicBezTo>
                    <a:lnTo>
                      <a:pt x="30729" y="16779"/>
                    </a:lnTo>
                    <a:cubicBezTo>
                      <a:pt x="30848" y="16745"/>
                      <a:pt x="30915" y="16626"/>
                      <a:pt x="30881" y="16508"/>
                    </a:cubicBezTo>
                    <a:cubicBezTo>
                      <a:pt x="29595" y="11801"/>
                      <a:pt x="25464" y="10802"/>
                      <a:pt x="25277" y="10752"/>
                    </a:cubicBezTo>
                    <a:cubicBezTo>
                      <a:pt x="23686" y="10277"/>
                      <a:pt x="22044" y="9990"/>
                      <a:pt x="20401" y="9888"/>
                    </a:cubicBezTo>
                    <a:cubicBezTo>
                      <a:pt x="20709" y="9868"/>
                      <a:pt x="21016" y="9860"/>
                      <a:pt x="21324" y="9860"/>
                    </a:cubicBezTo>
                    <a:cubicBezTo>
                      <a:pt x="21541" y="9860"/>
                      <a:pt x="21759" y="9864"/>
                      <a:pt x="21976" y="9871"/>
                    </a:cubicBezTo>
                    <a:cubicBezTo>
                      <a:pt x="23263" y="9956"/>
                      <a:pt x="24516" y="10227"/>
                      <a:pt x="25735" y="10599"/>
                    </a:cubicBezTo>
                    <a:cubicBezTo>
                      <a:pt x="25739" y="10601"/>
                      <a:pt x="25744" y="10601"/>
                      <a:pt x="25748" y="10601"/>
                    </a:cubicBezTo>
                    <a:cubicBezTo>
                      <a:pt x="25791" y="10601"/>
                      <a:pt x="25815" y="10528"/>
                      <a:pt x="25768" y="10498"/>
                    </a:cubicBezTo>
                    <a:cubicBezTo>
                      <a:pt x="24600" y="9939"/>
                      <a:pt x="23330" y="9651"/>
                      <a:pt x="22044" y="9549"/>
                    </a:cubicBezTo>
                    <a:cubicBezTo>
                      <a:pt x="21690" y="9522"/>
                      <a:pt x="21342" y="9505"/>
                      <a:pt x="20993" y="9505"/>
                    </a:cubicBezTo>
                    <a:cubicBezTo>
                      <a:pt x="20690" y="9505"/>
                      <a:pt x="20387" y="9518"/>
                      <a:pt x="20080" y="9549"/>
                    </a:cubicBezTo>
                    <a:cubicBezTo>
                      <a:pt x="19606" y="9583"/>
                      <a:pt x="19132" y="9634"/>
                      <a:pt x="18658" y="9736"/>
                    </a:cubicBezTo>
                    <a:cubicBezTo>
                      <a:pt x="19385" y="9379"/>
                      <a:pt x="20280" y="9178"/>
                      <a:pt x="21198" y="9178"/>
                    </a:cubicBezTo>
                    <a:cubicBezTo>
                      <a:pt x="21411" y="9178"/>
                      <a:pt x="21626" y="9188"/>
                      <a:pt x="21841" y="9211"/>
                    </a:cubicBezTo>
                    <a:lnTo>
                      <a:pt x="21874" y="9211"/>
                    </a:lnTo>
                    <a:cubicBezTo>
                      <a:pt x="21874" y="9211"/>
                      <a:pt x="21888" y="9210"/>
                      <a:pt x="21915" y="9210"/>
                    </a:cubicBezTo>
                    <a:cubicBezTo>
                      <a:pt x="22143" y="9210"/>
                      <a:pt x="23302" y="9238"/>
                      <a:pt x="24786" y="9753"/>
                    </a:cubicBezTo>
                    <a:cubicBezTo>
                      <a:pt x="26327" y="10277"/>
                      <a:pt x="28528" y="11446"/>
                      <a:pt x="30357" y="13985"/>
                    </a:cubicBezTo>
                    <a:cubicBezTo>
                      <a:pt x="30390" y="14036"/>
                      <a:pt x="30458" y="14070"/>
                      <a:pt x="30526" y="14070"/>
                    </a:cubicBezTo>
                    <a:cubicBezTo>
                      <a:pt x="30577" y="14070"/>
                      <a:pt x="30628" y="14053"/>
                      <a:pt x="30661" y="14036"/>
                    </a:cubicBezTo>
                    <a:cubicBezTo>
                      <a:pt x="30763" y="13951"/>
                      <a:pt x="30780" y="13816"/>
                      <a:pt x="30712" y="13714"/>
                    </a:cubicBezTo>
                    <a:cubicBezTo>
                      <a:pt x="28816" y="11073"/>
                      <a:pt x="26513" y="9871"/>
                      <a:pt x="24922" y="9329"/>
                    </a:cubicBezTo>
                    <a:cubicBezTo>
                      <a:pt x="23280" y="8771"/>
                      <a:pt x="22044" y="8771"/>
                      <a:pt x="21874" y="8771"/>
                    </a:cubicBezTo>
                    <a:cubicBezTo>
                      <a:pt x="20856" y="8599"/>
                      <a:pt x="19824" y="8514"/>
                      <a:pt x="18793" y="8514"/>
                    </a:cubicBezTo>
                    <a:cubicBezTo>
                      <a:pt x="16978" y="8514"/>
                      <a:pt x="15164" y="8777"/>
                      <a:pt x="13426" y="9295"/>
                    </a:cubicBezTo>
                    <a:lnTo>
                      <a:pt x="13308" y="9329"/>
                    </a:lnTo>
                    <a:cubicBezTo>
                      <a:pt x="13088" y="9397"/>
                      <a:pt x="12884" y="9448"/>
                      <a:pt x="12664" y="9499"/>
                    </a:cubicBezTo>
                    <a:cubicBezTo>
                      <a:pt x="12681" y="9482"/>
                      <a:pt x="12698" y="9482"/>
                      <a:pt x="12715" y="9465"/>
                    </a:cubicBezTo>
                    <a:cubicBezTo>
                      <a:pt x="12952" y="9363"/>
                      <a:pt x="13189" y="9262"/>
                      <a:pt x="13426" y="9143"/>
                    </a:cubicBezTo>
                    <a:cubicBezTo>
                      <a:pt x="13490" y="9111"/>
                      <a:pt x="13464" y="8989"/>
                      <a:pt x="13390" y="8989"/>
                    </a:cubicBezTo>
                    <a:cubicBezTo>
                      <a:pt x="13385" y="8989"/>
                      <a:pt x="13380" y="8990"/>
                      <a:pt x="13375" y="8991"/>
                    </a:cubicBezTo>
                    <a:cubicBezTo>
                      <a:pt x="13121" y="9092"/>
                      <a:pt x="12867" y="9160"/>
                      <a:pt x="12613" y="9262"/>
                    </a:cubicBezTo>
                    <a:cubicBezTo>
                      <a:pt x="12495" y="9312"/>
                      <a:pt x="12376" y="9363"/>
                      <a:pt x="12258" y="9414"/>
                    </a:cubicBezTo>
                    <a:cubicBezTo>
                      <a:pt x="12173" y="9448"/>
                      <a:pt x="12055" y="9482"/>
                      <a:pt x="11970" y="9516"/>
                    </a:cubicBezTo>
                    <a:cubicBezTo>
                      <a:pt x="11885" y="9516"/>
                      <a:pt x="11818" y="9482"/>
                      <a:pt x="11733" y="9465"/>
                    </a:cubicBezTo>
                    <a:cubicBezTo>
                      <a:pt x="11818" y="9414"/>
                      <a:pt x="11885" y="9363"/>
                      <a:pt x="11953" y="9329"/>
                    </a:cubicBezTo>
                    <a:cubicBezTo>
                      <a:pt x="12122" y="9211"/>
                      <a:pt x="12326" y="9143"/>
                      <a:pt x="12512" y="9058"/>
                    </a:cubicBezTo>
                    <a:cubicBezTo>
                      <a:pt x="12918" y="8889"/>
                      <a:pt x="13308" y="8720"/>
                      <a:pt x="13714" y="8584"/>
                    </a:cubicBezTo>
                    <a:cubicBezTo>
                      <a:pt x="13776" y="8569"/>
                      <a:pt x="13767" y="8481"/>
                      <a:pt x="13698" y="8481"/>
                    </a:cubicBezTo>
                    <a:cubicBezTo>
                      <a:pt x="13693" y="8481"/>
                      <a:pt x="13687" y="8482"/>
                      <a:pt x="13680" y="8483"/>
                    </a:cubicBezTo>
                    <a:cubicBezTo>
                      <a:pt x="13257" y="8567"/>
                      <a:pt x="12834" y="8669"/>
                      <a:pt x="12427" y="8838"/>
                    </a:cubicBezTo>
                    <a:cubicBezTo>
                      <a:pt x="12241" y="8906"/>
                      <a:pt x="12055" y="8991"/>
                      <a:pt x="11869" y="9075"/>
                    </a:cubicBezTo>
                    <a:cubicBezTo>
                      <a:pt x="11716" y="9143"/>
                      <a:pt x="11547" y="9194"/>
                      <a:pt x="11411" y="9279"/>
                    </a:cubicBezTo>
                    <a:cubicBezTo>
                      <a:pt x="11378" y="9245"/>
                      <a:pt x="11344" y="9211"/>
                      <a:pt x="11327" y="9177"/>
                    </a:cubicBezTo>
                    <a:cubicBezTo>
                      <a:pt x="11293" y="9160"/>
                      <a:pt x="11276" y="9126"/>
                      <a:pt x="11259" y="9109"/>
                    </a:cubicBezTo>
                    <a:cubicBezTo>
                      <a:pt x="11631" y="8957"/>
                      <a:pt x="11987" y="8771"/>
                      <a:pt x="12360" y="8635"/>
                    </a:cubicBezTo>
                    <a:cubicBezTo>
                      <a:pt x="12766" y="8466"/>
                      <a:pt x="13189" y="8347"/>
                      <a:pt x="13595" y="8229"/>
                    </a:cubicBezTo>
                    <a:cubicBezTo>
                      <a:pt x="14459" y="8009"/>
                      <a:pt x="15339" y="7839"/>
                      <a:pt x="16237" y="7772"/>
                    </a:cubicBezTo>
                    <a:cubicBezTo>
                      <a:pt x="16304" y="7772"/>
                      <a:pt x="16304" y="7670"/>
                      <a:pt x="16237" y="7670"/>
                    </a:cubicBezTo>
                    <a:cubicBezTo>
                      <a:pt x="16004" y="7657"/>
                      <a:pt x="15771" y="7649"/>
                      <a:pt x="15538" y="7649"/>
                    </a:cubicBezTo>
                    <a:cubicBezTo>
                      <a:pt x="14875" y="7649"/>
                      <a:pt x="14213" y="7710"/>
                      <a:pt x="13562" y="7873"/>
                    </a:cubicBezTo>
                    <a:cubicBezTo>
                      <a:pt x="13121" y="7975"/>
                      <a:pt x="12681" y="8093"/>
                      <a:pt x="12258" y="8246"/>
                    </a:cubicBezTo>
                    <a:cubicBezTo>
                      <a:pt x="11885" y="8381"/>
                      <a:pt x="11479" y="8534"/>
                      <a:pt x="11141" y="8754"/>
                    </a:cubicBezTo>
                    <a:cubicBezTo>
                      <a:pt x="11141" y="8720"/>
                      <a:pt x="11174" y="8669"/>
                      <a:pt x="11242" y="8601"/>
                    </a:cubicBezTo>
                    <a:cubicBezTo>
                      <a:pt x="11273" y="8586"/>
                      <a:pt x="12804" y="7379"/>
                      <a:pt x="17508" y="7379"/>
                    </a:cubicBezTo>
                    <a:cubicBezTo>
                      <a:pt x="17973" y="7379"/>
                      <a:pt x="18468" y="7390"/>
                      <a:pt x="18996" y="7416"/>
                    </a:cubicBezTo>
                    <a:cubicBezTo>
                      <a:pt x="19115" y="7416"/>
                      <a:pt x="19216" y="7332"/>
                      <a:pt x="19233" y="7196"/>
                    </a:cubicBezTo>
                    <a:cubicBezTo>
                      <a:pt x="19233" y="7078"/>
                      <a:pt x="19132" y="6976"/>
                      <a:pt x="19013" y="6976"/>
                    </a:cubicBezTo>
                    <a:cubicBezTo>
                      <a:pt x="18469" y="6949"/>
                      <a:pt x="17959" y="6937"/>
                      <a:pt x="17480" y="6937"/>
                    </a:cubicBezTo>
                    <a:cubicBezTo>
                      <a:pt x="13172" y="6937"/>
                      <a:pt x="11420" y="7936"/>
                      <a:pt x="11039" y="8195"/>
                    </a:cubicBezTo>
                    <a:cubicBezTo>
                      <a:pt x="10976" y="8188"/>
                      <a:pt x="10912" y="8184"/>
                      <a:pt x="10848" y="8184"/>
                    </a:cubicBezTo>
                    <a:cubicBezTo>
                      <a:pt x="10310" y="8184"/>
                      <a:pt x="9742" y="8435"/>
                      <a:pt x="9227" y="8889"/>
                    </a:cubicBezTo>
                    <a:cubicBezTo>
                      <a:pt x="8923" y="9194"/>
                      <a:pt x="8669" y="9516"/>
                      <a:pt x="8415" y="9854"/>
                    </a:cubicBezTo>
                    <a:cubicBezTo>
                      <a:pt x="8279" y="10024"/>
                      <a:pt x="8144" y="10210"/>
                      <a:pt x="7991" y="10379"/>
                    </a:cubicBezTo>
                    <a:cubicBezTo>
                      <a:pt x="7704" y="10718"/>
                      <a:pt x="7433" y="10955"/>
                      <a:pt x="7145" y="11124"/>
                    </a:cubicBezTo>
                    <a:cubicBezTo>
                      <a:pt x="7179" y="11056"/>
                      <a:pt x="7213" y="10989"/>
                      <a:pt x="7246" y="10921"/>
                    </a:cubicBezTo>
                    <a:cubicBezTo>
                      <a:pt x="7314" y="10785"/>
                      <a:pt x="7399" y="10650"/>
                      <a:pt x="7484" y="10531"/>
                    </a:cubicBezTo>
                    <a:cubicBezTo>
                      <a:pt x="7653" y="10277"/>
                      <a:pt x="7839" y="10024"/>
                      <a:pt x="8042" y="9803"/>
                    </a:cubicBezTo>
                    <a:cubicBezTo>
                      <a:pt x="8122" y="9724"/>
                      <a:pt x="8046" y="9603"/>
                      <a:pt x="7960" y="9603"/>
                    </a:cubicBezTo>
                    <a:cubicBezTo>
                      <a:pt x="7936" y="9603"/>
                      <a:pt x="7912" y="9612"/>
                      <a:pt x="7890" y="9634"/>
                    </a:cubicBezTo>
                    <a:cubicBezTo>
                      <a:pt x="7670" y="9871"/>
                      <a:pt x="7467" y="10108"/>
                      <a:pt x="7280" y="10379"/>
                    </a:cubicBezTo>
                    <a:cubicBezTo>
                      <a:pt x="7094" y="10633"/>
                      <a:pt x="6908" y="10921"/>
                      <a:pt x="6789" y="11209"/>
                    </a:cubicBezTo>
                    <a:cubicBezTo>
                      <a:pt x="6772" y="11226"/>
                      <a:pt x="6772" y="11259"/>
                      <a:pt x="6789" y="11276"/>
                    </a:cubicBezTo>
                    <a:cubicBezTo>
                      <a:pt x="6722" y="11293"/>
                      <a:pt x="6637" y="11310"/>
                      <a:pt x="6569" y="11327"/>
                    </a:cubicBezTo>
                    <a:cubicBezTo>
                      <a:pt x="6535" y="11327"/>
                      <a:pt x="6502" y="11344"/>
                      <a:pt x="6468" y="11344"/>
                    </a:cubicBezTo>
                    <a:cubicBezTo>
                      <a:pt x="6502" y="11276"/>
                      <a:pt x="6518" y="11209"/>
                      <a:pt x="6552" y="11141"/>
                    </a:cubicBezTo>
                    <a:cubicBezTo>
                      <a:pt x="6637" y="11022"/>
                      <a:pt x="6705" y="10887"/>
                      <a:pt x="6789" y="10768"/>
                    </a:cubicBezTo>
                    <a:cubicBezTo>
                      <a:pt x="6959" y="10514"/>
                      <a:pt x="7145" y="10261"/>
                      <a:pt x="7331" y="10024"/>
                    </a:cubicBezTo>
                    <a:cubicBezTo>
                      <a:pt x="7721" y="9549"/>
                      <a:pt x="8178" y="9160"/>
                      <a:pt x="8584" y="8703"/>
                    </a:cubicBezTo>
                    <a:cubicBezTo>
                      <a:pt x="8625" y="8676"/>
                      <a:pt x="8600" y="8626"/>
                      <a:pt x="8562" y="8626"/>
                    </a:cubicBezTo>
                    <a:cubicBezTo>
                      <a:pt x="8553" y="8626"/>
                      <a:pt x="8543" y="8629"/>
                      <a:pt x="8533" y="8635"/>
                    </a:cubicBezTo>
                    <a:cubicBezTo>
                      <a:pt x="7975" y="8923"/>
                      <a:pt x="7517" y="9380"/>
                      <a:pt x="7128" y="9854"/>
                    </a:cubicBezTo>
                    <a:cubicBezTo>
                      <a:pt x="6925" y="10091"/>
                      <a:pt x="6739" y="10328"/>
                      <a:pt x="6569" y="10599"/>
                    </a:cubicBezTo>
                    <a:cubicBezTo>
                      <a:pt x="6485" y="10735"/>
                      <a:pt x="6400" y="10870"/>
                      <a:pt x="6332" y="11005"/>
                    </a:cubicBezTo>
                    <a:cubicBezTo>
                      <a:pt x="6265" y="11107"/>
                      <a:pt x="6180" y="11243"/>
                      <a:pt x="6146" y="11361"/>
                    </a:cubicBezTo>
                    <a:cubicBezTo>
                      <a:pt x="6098" y="11365"/>
                      <a:pt x="6049" y="11367"/>
                      <a:pt x="6000" y="11367"/>
                    </a:cubicBezTo>
                    <a:cubicBezTo>
                      <a:pt x="5842" y="11367"/>
                      <a:pt x="5683" y="11345"/>
                      <a:pt x="5553" y="11293"/>
                    </a:cubicBezTo>
                    <a:cubicBezTo>
                      <a:pt x="5824" y="10972"/>
                      <a:pt x="6027" y="10599"/>
                      <a:pt x="6315" y="10277"/>
                    </a:cubicBezTo>
                    <a:cubicBezTo>
                      <a:pt x="6586" y="9956"/>
                      <a:pt x="6908" y="9685"/>
                      <a:pt x="7230" y="9397"/>
                    </a:cubicBezTo>
                    <a:cubicBezTo>
                      <a:pt x="7890" y="8838"/>
                      <a:pt x="8533" y="8246"/>
                      <a:pt x="9244" y="7755"/>
                    </a:cubicBezTo>
                    <a:cubicBezTo>
                      <a:pt x="9287" y="7726"/>
                      <a:pt x="9258" y="7662"/>
                      <a:pt x="9218" y="7662"/>
                    </a:cubicBezTo>
                    <a:cubicBezTo>
                      <a:pt x="9210" y="7662"/>
                      <a:pt x="9202" y="7665"/>
                      <a:pt x="9193" y="7670"/>
                    </a:cubicBezTo>
                    <a:cubicBezTo>
                      <a:pt x="8415" y="8076"/>
                      <a:pt x="7653" y="8534"/>
                      <a:pt x="7009" y="9177"/>
                    </a:cubicBezTo>
                    <a:cubicBezTo>
                      <a:pt x="6705" y="9499"/>
                      <a:pt x="6417" y="9837"/>
                      <a:pt x="6129" y="10176"/>
                    </a:cubicBezTo>
                    <a:cubicBezTo>
                      <a:pt x="5858" y="10498"/>
                      <a:pt x="5520" y="10802"/>
                      <a:pt x="5299" y="11158"/>
                    </a:cubicBezTo>
                    <a:cubicBezTo>
                      <a:pt x="5249" y="11107"/>
                      <a:pt x="5215" y="11056"/>
                      <a:pt x="5198" y="11005"/>
                    </a:cubicBezTo>
                    <a:cubicBezTo>
                      <a:pt x="5299" y="10718"/>
                      <a:pt x="5960" y="9211"/>
                      <a:pt x="9481" y="7078"/>
                    </a:cubicBezTo>
                    <a:cubicBezTo>
                      <a:pt x="9583" y="7010"/>
                      <a:pt x="9617" y="6874"/>
                      <a:pt x="9549" y="6773"/>
                    </a:cubicBezTo>
                    <a:cubicBezTo>
                      <a:pt x="9516" y="6695"/>
                      <a:pt x="9446" y="6654"/>
                      <a:pt x="9368" y="6654"/>
                    </a:cubicBezTo>
                    <a:cubicBezTo>
                      <a:pt x="9328" y="6654"/>
                      <a:pt x="9285" y="6665"/>
                      <a:pt x="9244" y="6688"/>
                    </a:cubicBezTo>
                    <a:cubicBezTo>
                      <a:pt x="5553" y="8940"/>
                      <a:pt x="4876" y="10531"/>
                      <a:pt x="4758" y="10887"/>
                    </a:cubicBezTo>
                    <a:cubicBezTo>
                      <a:pt x="4419" y="11259"/>
                      <a:pt x="4013" y="11598"/>
                      <a:pt x="3573" y="11886"/>
                    </a:cubicBezTo>
                    <a:cubicBezTo>
                      <a:pt x="3606" y="11818"/>
                      <a:pt x="3640" y="11733"/>
                      <a:pt x="3674" y="11649"/>
                    </a:cubicBezTo>
                    <a:cubicBezTo>
                      <a:pt x="3725" y="11564"/>
                      <a:pt x="3776" y="11480"/>
                      <a:pt x="3793" y="11395"/>
                    </a:cubicBezTo>
                    <a:cubicBezTo>
                      <a:pt x="3827" y="11293"/>
                      <a:pt x="3860" y="11192"/>
                      <a:pt x="3928" y="11107"/>
                    </a:cubicBezTo>
                    <a:cubicBezTo>
                      <a:pt x="4030" y="10938"/>
                      <a:pt x="4165" y="10785"/>
                      <a:pt x="4301" y="10633"/>
                    </a:cubicBezTo>
                    <a:cubicBezTo>
                      <a:pt x="4436" y="10498"/>
                      <a:pt x="4555" y="10328"/>
                      <a:pt x="4707" y="10193"/>
                    </a:cubicBezTo>
                    <a:cubicBezTo>
                      <a:pt x="4734" y="10165"/>
                      <a:pt x="4695" y="10116"/>
                      <a:pt x="4661" y="10116"/>
                    </a:cubicBezTo>
                    <a:cubicBezTo>
                      <a:pt x="4653" y="10116"/>
                      <a:pt x="4646" y="10119"/>
                      <a:pt x="4639" y="10125"/>
                    </a:cubicBezTo>
                    <a:cubicBezTo>
                      <a:pt x="4487" y="10261"/>
                      <a:pt x="4334" y="10396"/>
                      <a:pt x="4199" y="10548"/>
                    </a:cubicBezTo>
                    <a:cubicBezTo>
                      <a:pt x="4080" y="10701"/>
                      <a:pt x="3962" y="10870"/>
                      <a:pt x="3827" y="11022"/>
                    </a:cubicBezTo>
                    <a:cubicBezTo>
                      <a:pt x="3776" y="11107"/>
                      <a:pt x="3691" y="11175"/>
                      <a:pt x="3623" y="11243"/>
                    </a:cubicBezTo>
                    <a:cubicBezTo>
                      <a:pt x="3556" y="11310"/>
                      <a:pt x="3488" y="11395"/>
                      <a:pt x="3437" y="11480"/>
                    </a:cubicBezTo>
                    <a:cubicBezTo>
                      <a:pt x="3319" y="11666"/>
                      <a:pt x="3217" y="11835"/>
                      <a:pt x="3115" y="12038"/>
                    </a:cubicBezTo>
                    <a:cubicBezTo>
                      <a:pt x="3099" y="12089"/>
                      <a:pt x="3099" y="12123"/>
                      <a:pt x="3115" y="12174"/>
                    </a:cubicBezTo>
                    <a:cubicBezTo>
                      <a:pt x="2946" y="12258"/>
                      <a:pt x="2794" y="12326"/>
                      <a:pt x="2624" y="12411"/>
                    </a:cubicBezTo>
                    <a:cubicBezTo>
                      <a:pt x="2760" y="12123"/>
                      <a:pt x="2895" y="11852"/>
                      <a:pt x="3082" y="11598"/>
                    </a:cubicBezTo>
                    <a:cubicBezTo>
                      <a:pt x="3352" y="11175"/>
                      <a:pt x="3674" y="10785"/>
                      <a:pt x="3996" y="10413"/>
                    </a:cubicBezTo>
                    <a:cubicBezTo>
                      <a:pt x="4301" y="10057"/>
                      <a:pt x="4656" y="9753"/>
                      <a:pt x="4995" y="9431"/>
                    </a:cubicBezTo>
                    <a:cubicBezTo>
                      <a:pt x="5350" y="9109"/>
                      <a:pt x="5689" y="8771"/>
                      <a:pt x="6078" y="8466"/>
                    </a:cubicBezTo>
                    <a:cubicBezTo>
                      <a:pt x="6106" y="8438"/>
                      <a:pt x="6078" y="8389"/>
                      <a:pt x="6039" y="8389"/>
                    </a:cubicBezTo>
                    <a:cubicBezTo>
                      <a:pt x="6030" y="8389"/>
                      <a:pt x="6020" y="8392"/>
                      <a:pt x="6011" y="8398"/>
                    </a:cubicBezTo>
                    <a:cubicBezTo>
                      <a:pt x="5621" y="8669"/>
                      <a:pt x="5232" y="8923"/>
                      <a:pt x="4876" y="9245"/>
                    </a:cubicBezTo>
                    <a:cubicBezTo>
                      <a:pt x="4504" y="9566"/>
                      <a:pt x="4182" y="9939"/>
                      <a:pt x="3860" y="10311"/>
                    </a:cubicBezTo>
                    <a:cubicBezTo>
                      <a:pt x="3556" y="10667"/>
                      <a:pt x="3268" y="11039"/>
                      <a:pt x="3014" y="11412"/>
                    </a:cubicBezTo>
                    <a:cubicBezTo>
                      <a:pt x="2760" y="11801"/>
                      <a:pt x="2455" y="12174"/>
                      <a:pt x="2218" y="12580"/>
                    </a:cubicBezTo>
                    <a:cubicBezTo>
                      <a:pt x="2049" y="12648"/>
                      <a:pt x="1863" y="12699"/>
                      <a:pt x="1693" y="12749"/>
                    </a:cubicBezTo>
                    <a:cubicBezTo>
                      <a:pt x="1964" y="12208"/>
                      <a:pt x="2337" y="11700"/>
                      <a:pt x="2709" y="11209"/>
                    </a:cubicBezTo>
                    <a:cubicBezTo>
                      <a:pt x="3149" y="10667"/>
                      <a:pt x="3606" y="10142"/>
                      <a:pt x="4097" y="9651"/>
                    </a:cubicBezTo>
                    <a:cubicBezTo>
                      <a:pt x="5079" y="8686"/>
                      <a:pt x="6197" y="7856"/>
                      <a:pt x="7365" y="7162"/>
                    </a:cubicBezTo>
                    <a:cubicBezTo>
                      <a:pt x="7465" y="7091"/>
                      <a:pt x="7421" y="6960"/>
                      <a:pt x="7324" y="6960"/>
                    </a:cubicBezTo>
                    <a:cubicBezTo>
                      <a:pt x="7306" y="6960"/>
                      <a:pt x="7285" y="6965"/>
                      <a:pt x="7263" y="6976"/>
                    </a:cubicBezTo>
                    <a:cubicBezTo>
                      <a:pt x="5977" y="7586"/>
                      <a:pt x="4842" y="8432"/>
                      <a:pt x="3843" y="9431"/>
                    </a:cubicBezTo>
                    <a:cubicBezTo>
                      <a:pt x="3352" y="9922"/>
                      <a:pt x="2895" y="10464"/>
                      <a:pt x="2489" y="11022"/>
                    </a:cubicBezTo>
                    <a:cubicBezTo>
                      <a:pt x="2066" y="11615"/>
                      <a:pt x="1727" y="12241"/>
                      <a:pt x="1338" y="12851"/>
                    </a:cubicBezTo>
                    <a:cubicBezTo>
                      <a:pt x="1202" y="12885"/>
                      <a:pt x="1067" y="12902"/>
                      <a:pt x="931" y="12936"/>
                    </a:cubicBezTo>
                    <a:cubicBezTo>
                      <a:pt x="2150" y="10311"/>
                      <a:pt x="4233" y="8178"/>
                      <a:pt x="6857" y="6942"/>
                    </a:cubicBezTo>
                    <a:cubicBezTo>
                      <a:pt x="7602" y="6570"/>
                      <a:pt x="8398" y="6282"/>
                      <a:pt x="9210" y="6045"/>
                    </a:cubicBezTo>
                    <a:cubicBezTo>
                      <a:pt x="9278" y="6028"/>
                      <a:pt x="9244" y="5926"/>
                      <a:pt x="9177" y="5926"/>
                    </a:cubicBezTo>
                    <a:cubicBezTo>
                      <a:pt x="6180" y="6299"/>
                      <a:pt x="3437" y="8280"/>
                      <a:pt x="1710" y="10701"/>
                    </a:cubicBezTo>
                    <a:cubicBezTo>
                      <a:pt x="1304" y="11276"/>
                      <a:pt x="965" y="11886"/>
                      <a:pt x="677" y="12546"/>
                    </a:cubicBezTo>
                    <a:cubicBezTo>
                      <a:pt x="677" y="12343"/>
                      <a:pt x="677" y="12157"/>
                      <a:pt x="694" y="11954"/>
                    </a:cubicBezTo>
                    <a:cubicBezTo>
                      <a:pt x="898" y="11310"/>
                      <a:pt x="1321" y="10718"/>
                      <a:pt x="1761" y="10227"/>
                    </a:cubicBezTo>
                    <a:cubicBezTo>
                      <a:pt x="2269" y="9668"/>
                      <a:pt x="2743" y="9075"/>
                      <a:pt x="3302" y="8551"/>
                    </a:cubicBezTo>
                    <a:cubicBezTo>
                      <a:pt x="4385" y="7535"/>
                      <a:pt x="5672" y="6705"/>
                      <a:pt x="7043" y="6096"/>
                    </a:cubicBezTo>
                    <a:cubicBezTo>
                      <a:pt x="7137" y="6065"/>
                      <a:pt x="7087" y="5905"/>
                      <a:pt x="7000" y="5905"/>
                    </a:cubicBezTo>
                    <a:cubicBezTo>
                      <a:pt x="6992" y="5905"/>
                      <a:pt x="6984" y="5907"/>
                      <a:pt x="6976" y="5909"/>
                    </a:cubicBezTo>
                    <a:cubicBezTo>
                      <a:pt x="5520" y="6451"/>
                      <a:pt x="4216" y="7264"/>
                      <a:pt x="3082" y="8330"/>
                    </a:cubicBezTo>
                    <a:cubicBezTo>
                      <a:pt x="2540" y="8838"/>
                      <a:pt x="2015" y="9414"/>
                      <a:pt x="1609" y="10040"/>
                    </a:cubicBezTo>
                    <a:cubicBezTo>
                      <a:pt x="1507" y="10210"/>
                      <a:pt x="1422" y="10396"/>
                      <a:pt x="1321" y="10565"/>
                    </a:cubicBezTo>
                    <a:cubicBezTo>
                      <a:pt x="1202" y="10718"/>
                      <a:pt x="1101" y="10904"/>
                      <a:pt x="999" y="11073"/>
                    </a:cubicBezTo>
                    <a:cubicBezTo>
                      <a:pt x="914" y="11243"/>
                      <a:pt x="813" y="11412"/>
                      <a:pt x="728" y="11564"/>
                    </a:cubicBezTo>
                    <a:cubicBezTo>
                      <a:pt x="745" y="11310"/>
                      <a:pt x="796" y="11056"/>
                      <a:pt x="847" y="10802"/>
                    </a:cubicBezTo>
                    <a:cubicBezTo>
                      <a:pt x="1439" y="9905"/>
                      <a:pt x="2150" y="9058"/>
                      <a:pt x="2912" y="8297"/>
                    </a:cubicBezTo>
                    <a:cubicBezTo>
                      <a:pt x="3725" y="7484"/>
                      <a:pt x="4622" y="6756"/>
                      <a:pt x="5604" y="6129"/>
                    </a:cubicBezTo>
                    <a:cubicBezTo>
                      <a:pt x="5664" y="6100"/>
                      <a:pt x="5619" y="6005"/>
                      <a:pt x="5561" y="6005"/>
                    </a:cubicBezTo>
                    <a:cubicBezTo>
                      <a:pt x="5553" y="6005"/>
                      <a:pt x="5545" y="6007"/>
                      <a:pt x="5537" y="6011"/>
                    </a:cubicBezTo>
                    <a:cubicBezTo>
                      <a:pt x="4521" y="6587"/>
                      <a:pt x="3556" y="7264"/>
                      <a:pt x="2709" y="8076"/>
                    </a:cubicBezTo>
                    <a:cubicBezTo>
                      <a:pt x="2083" y="8669"/>
                      <a:pt x="1558" y="9312"/>
                      <a:pt x="1067" y="9990"/>
                    </a:cubicBezTo>
                    <a:cubicBezTo>
                      <a:pt x="1135" y="9786"/>
                      <a:pt x="1219" y="9566"/>
                      <a:pt x="1304" y="9363"/>
                    </a:cubicBezTo>
                    <a:cubicBezTo>
                      <a:pt x="1422" y="9312"/>
                      <a:pt x="1507" y="9177"/>
                      <a:pt x="1575" y="9092"/>
                    </a:cubicBezTo>
                    <a:cubicBezTo>
                      <a:pt x="1693" y="8957"/>
                      <a:pt x="1812" y="8838"/>
                      <a:pt x="1930" y="8720"/>
                    </a:cubicBezTo>
                    <a:cubicBezTo>
                      <a:pt x="2167" y="8466"/>
                      <a:pt x="2404" y="8229"/>
                      <a:pt x="2658" y="7992"/>
                    </a:cubicBezTo>
                    <a:cubicBezTo>
                      <a:pt x="2895" y="7755"/>
                      <a:pt x="3132" y="7518"/>
                      <a:pt x="3386" y="7298"/>
                    </a:cubicBezTo>
                    <a:cubicBezTo>
                      <a:pt x="3640" y="7044"/>
                      <a:pt x="3877" y="6807"/>
                      <a:pt x="4165" y="6587"/>
                    </a:cubicBezTo>
                    <a:cubicBezTo>
                      <a:pt x="4205" y="6560"/>
                      <a:pt x="4172" y="6503"/>
                      <a:pt x="4124" y="6503"/>
                    </a:cubicBezTo>
                    <a:cubicBezTo>
                      <a:pt x="4110" y="6503"/>
                      <a:pt x="4095" y="6508"/>
                      <a:pt x="4080" y="6519"/>
                    </a:cubicBezTo>
                    <a:cubicBezTo>
                      <a:pt x="3810" y="6722"/>
                      <a:pt x="3522" y="6908"/>
                      <a:pt x="3251" y="7111"/>
                    </a:cubicBezTo>
                    <a:cubicBezTo>
                      <a:pt x="2980" y="7332"/>
                      <a:pt x="2709" y="7552"/>
                      <a:pt x="2438" y="7789"/>
                    </a:cubicBezTo>
                    <a:cubicBezTo>
                      <a:pt x="2201" y="8026"/>
                      <a:pt x="1964" y="8246"/>
                      <a:pt x="1744" y="8483"/>
                    </a:cubicBezTo>
                    <a:cubicBezTo>
                      <a:pt x="2117" y="7839"/>
                      <a:pt x="2591" y="7264"/>
                      <a:pt x="3132" y="6756"/>
                    </a:cubicBezTo>
                    <a:cubicBezTo>
                      <a:pt x="4462" y="5543"/>
                      <a:pt x="5993" y="4933"/>
                      <a:pt x="7709" y="4933"/>
                    </a:cubicBezTo>
                    <a:cubicBezTo>
                      <a:pt x="8221" y="4933"/>
                      <a:pt x="8750" y="4988"/>
                      <a:pt x="9295" y="5097"/>
                    </a:cubicBezTo>
                    <a:cubicBezTo>
                      <a:pt x="9566" y="5334"/>
                      <a:pt x="10870" y="6350"/>
                      <a:pt x="13274" y="6434"/>
                    </a:cubicBezTo>
                    <a:lnTo>
                      <a:pt x="13578" y="6434"/>
                    </a:lnTo>
                    <a:cubicBezTo>
                      <a:pt x="13697" y="6434"/>
                      <a:pt x="13799" y="6333"/>
                      <a:pt x="13799" y="6214"/>
                    </a:cubicBezTo>
                    <a:cubicBezTo>
                      <a:pt x="13799" y="6089"/>
                      <a:pt x="13711" y="5992"/>
                      <a:pt x="13591" y="5992"/>
                    </a:cubicBezTo>
                    <a:cubicBezTo>
                      <a:pt x="13581" y="5992"/>
                      <a:pt x="13572" y="5993"/>
                      <a:pt x="13562" y="5994"/>
                    </a:cubicBezTo>
                    <a:cubicBezTo>
                      <a:pt x="11022" y="5994"/>
                      <a:pt x="9684" y="4826"/>
                      <a:pt x="9566" y="4724"/>
                    </a:cubicBezTo>
                    <a:cubicBezTo>
                      <a:pt x="9227" y="4301"/>
                      <a:pt x="9007" y="3742"/>
                      <a:pt x="8889" y="3150"/>
                    </a:cubicBezTo>
                    <a:lnTo>
                      <a:pt x="8889" y="3150"/>
                    </a:lnTo>
                    <a:cubicBezTo>
                      <a:pt x="9058" y="3404"/>
                      <a:pt x="9227" y="3641"/>
                      <a:pt x="9414" y="3878"/>
                    </a:cubicBezTo>
                    <a:cubicBezTo>
                      <a:pt x="9854" y="4419"/>
                      <a:pt x="10412" y="4910"/>
                      <a:pt x="11022" y="5249"/>
                    </a:cubicBezTo>
                    <a:cubicBezTo>
                      <a:pt x="11041" y="5260"/>
                      <a:pt x="11060" y="5265"/>
                      <a:pt x="11078" y="5265"/>
                    </a:cubicBezTo>
                    <a:cubicBezTo>
                      <a:pt x="11172" y="5265"/>
                      <a:pt x="11240" y="5134"/>
                      <a:pt x="11141" y="5063"/>
                    </a:cubicBezTo>
                    <a:cubicBezTo>
                      <a:pt x="10582" y="4673"/>
                      <a:pt x="10091" y="4199"/>
                      <a:pt x="9668" y="3658"/>
                    </a:cubicBezTo>
                    <a:cubicBezTo>
                      <a:pt x="9481" y="3387"/>
                      <a:pt x="9295" y="3099"/>
                      <a:pt x="9143" y="2811"/>
                    </a:cubicBezTo>
                    <a:cubicBezTo>
                      <a:pt x="9007" y="2523"/>
                      <a:pt x="8906" y="2235"/>
                      <a:pt x="8787" y="1948"/>
                    </a:cubicBezTo>
                    <a:cubicBezTo>
                      <a:pt x="8787" y="1914"/>
                      <a:pt x="8787" y="1880"/>
                      <a:pt x="8787" y="1829"/>
                    </a:cubicBezTo>
                    <a:close/>
                    <a:moveTo>
                      <a:pt x="8821" y="1"/>
                    </a:moveTo>
                    <a:cubicBezTo>
                      <a:pt x="8719" y="1"/>
                      <a:pt x="8635" y="68"/>
                      <a:pt x="8601" y="153"/>
                    </a:cubicBezTo>
                    <a:cubicBezTo>
                      <a:pt x="8212" y="1457"/>
                      <a:pt x="8212" y="3302"/>
                      <a:pt x="8923" y="4572"/>
                    </a:cubicBezTo>
                    <a:cubicBezTo>
                      <a:pt x="8531" y="4517"/>
                      <a:pt x="8147" y="4490"/>
                      <a:pt x="7769" y="4490"/>
                    </a:cubicBezTo>
                    <a:cubicBezTo>
                      <a:pt x="5924" y="4490"/>
                      <a:pt x="4250" y="5141"/>
                      <a:pt x="2845" y="6434"/>
                    </a:cubicBezTo>
                    <a:cubicBezTo>
                      <a:pt x="982" y="8127"/>
                      <a:pt x="0" y="10752"/>
                      <a:pt x="271" y="13257"/>
                    </a:cubicBezTo>
                    <a:cubicBezTo>
                      <a:pt x="271" y="13308"/>
                      <a:pt x="305" y="13359"/>
                      <a:pt x="356" y="13410"/>
                    </a:cubicBezTo>
                    <a:cubicBezTo>
                      <a:pt x="393" y="13434"/>
                      <a:pt x="430" y="13450"/>
                      <a:pt x="474" y="13450"/>
                    </a:cubicBezTo>
                    <a:cubicBezTo>
                      <a:pt x="490" y="13450"/>
                      <a:pt x="507" y="13448"/>
                      <a:pt x="525" y="13443"/>
                    </a:cubicBezTo>
                    <a:cubicBezTo>
                      <a:pt x="2252" y="13240"/>
                      <a:pt x="3793" y="12512"/>
                      <a:pt x="4893" y="11395"/>
                    </a:cubicBezTo>
                    <a:cubicBezTo>
                      <a:pt x="5138" y="11701"/>
                      <a:pt x="5594" y="11812"/>
                      <a:pt x="6078" y="11812"/>
                    </a:cubicBezTo>
                    <a:cubicBezTo>
                      <a:pt x="6264" y="11812"/>
                      <a:pt x="6454" y="11796"/>
                      <a:pt x="6637" y="11767"/>
                    </a:cubicBezTo>
                    <a:cubicBezTo>
                      <a:pt x="7230" y="11666"/>
                      <a:pt x="7788" y="11310"/>
                      <a:pt x="8330" y="10667"/>
                    </a:cubicBezTo>
                    <a:cubicBezTo>
                      <a:pt x="8482" y="10481"/>
                      <a:pt x="8635" y="10294"/>
                      <a:pt x="8770" y="10125"/>
                    </a:cubicBezTo>
                    <a:cubicBezTo>
                      <a:pt x="9024" y="9786"/>
                      <a:pt x="9261" y="9482"/>
                      <a:pt x="9532" y="9228"/>
                    </a:cubicBezTo>
                    <a:cubicBezTo>
                      <a:pt x="9735" y="9042"/>
                      <a:pt x="10175" y="8686"/>
                      <a:pt x="10700" y="8635"/>
                    </a:cubicBezTo>
                    <a:lnTo>
                      <a:pt x="10700" y="8635"/>
                    </a:lnTo>
                    <a:cubicBezTo>
                      <a:pt x="10700" y="8669"/>
                      <a:pt x="10683" y="8703"/>
                      <a:pt x="10683" y="8720"/>
                    </a:cubicBezTo>
                    <a:cubicBezTo>
                      <a:pt x="10666" y="8957"/>
                      <a:pt x="10751" y="9194"/>
                      <a:pt x="10971" y="9465"/>
                    </a:cubicBezTo>
                    <a:cubicBezTo>
                      <a:pt x="11248" y="9790"/>
                      <a:pt x="11697" y="9991"/>
                      <a:pt x="12212" y="9991"/>
                    </a:cubicBezTo>
                    <a:cubicBezTo>
                      <a:pt x="12233" y="9991"/>
                      <a:pt x="12254" y="9990"/>
                      <a:pt x="12275" y="9990"/>
                    </a:cubicBezTo>
                    <a:cubicBezTo>
                      <a:pt x="12681" y="9973"/>
                      <a:pt x="13071" y="9871"/>
                      <a:pt x="13443" y="9753"/>
                    </a:cubicBezTo>
                    <a:lnTo>
                      <a:pt x="13562" y="9719"/>
                    </a:lnTo>
                    <a:cubicBezTo>
                      <a:pt x="15242" y="9219"/>
                      <a:pt x="16991" y="8963"/>
                      <a:pt x="18747" y="8963"/>
                    </a:cubicBezTo>
                    <a:cubicBezTo>
                      <a:pt x="18954" y="8963"/>
                      <a:pt x="19161" y="8967"/>
                      <a:pt x="19369" y="8974"/>
                    </a:cubicBezTo>
                    <a:lnTo>
                      <a:pt x="19420" y="8974"/>
                    </a:lnTo>
                    <a:cubicBezTo>
                      <a:pt x="18725" y="9160"/>
                      <a:pt x="18048" y="9482"/>
                      <a:pt x="17506" y="9956"/>
                    </a:cubicBezTo>
                    <a:cubicBezTo>
                      <a:pt x="17422" y="10024"/>
                      <a:pt x="17405" y="10125"/>
                      <a:pt x="17439" y="10210"/>
                    </a:cubicBezTo>
                    <a:cubicBezTo>
                      <a:pt x="17469" y="10286"/>
                      <a:pt x="17554" y="10348"/>
                      <a:pt x="17632" y="10348"/>
                    </a:cubicBezTo>
                    <a:cubicBezTo>
                      <a:pt x="17641" y="10348"/>
                      <a:pt x="17650" y="10347"/>
                      <a:pt x="17659" y="10345"/>
                    </a:cubicBezTo>
                    <a:cubicBezTo>
                      <a:pt x="18145" y="10314"/>
                      <a:pt x="18630" y="10298"/>
                      <a:pt x="19113" y="10298"/>
                    </a:cubicBezTo>
                    <a:cubicBezTo>
                      <a:pt x="20697" y="10298"/>
                      <a:pt x="22261" y="10469"/>
                      <a:pt x="23805" y="10819"/>
                    </a:cubicBezTo>
                    <a:cubicBezTo>
                      <a:pt x="23229" y="10955"/>
                      <a:pt x="22670" y="11192"/>
                      <a:pt x="22230" y="11496"/>
                    </a:cubicBezTo>
                    <a:cubicBezTo>
                      <a:pt x="22145" y="11547"/>
                      <a:pt x="22111" y="11649"/>
                      <a:pt x="22128" y="11733"/>
                    </a:cubicBezTo>
                    <a:cubicBezTo>
                      <a:pt x="22162" y="11818"/>
                      <a:pt x="22230" y="11886"/>
                      <a:pt x="22315" y="11903"/>
                    </a:cubicBezTo>
                    <a:cubicBezTo>
                      <a:pt x="25091" y="12275"/>
                      <a:pt x="27597" y="14172"/>
                      <a:pt x="28714" y="16745"/>
                    </a:cubicBezTo>
                    <a:cubicBezTo>
                      <a:pt x="29070" y="17608"/>
                      <a:pt x="29205" y="18387"/>
                      <a:pt x="29104" y="19064"/>
                    </a:cubicBezTo>
                    <a:cubicBezTo>
                      <a:pt x="29019" y="18573"/>
                      <a:pt x="28765" y="18082"/>
                      <a:pt x="28376" y="17676"/>
                    </a:cubicBezTo>
                    <a:cubicBezTo>
                      <a:pt x="27787" y="17035"/>
                      <a:pt x="26986" y="16687"/>
                      <a:pt x="26184" y="16687"/>
                    </a:cubicBezTo>
                    <a:cubicBezTo>
                      <a:pt x="25948" y="16687"/>
                      <a:pt x="25711" y="16717"/>
                      <a:pt x="25481" y="16779"/>
                    </a:cubicBezTo>
                    <a:cubicBezTo>
                      <a:pt x="24634" y="16999"/>
                      <a:pt x="24008" y="17558"/>
                      <a:pt x="23737" y="18336"/>
                    </a:cubicBezTo>
                    <a:cubicBezTo>
                      <a:pt x="23432" y="19217"/>
                      <a:pt x="23618" y="20250"/>
                      <a:pt x="24211" y="21028"/>
                    </a:cubicBezTo>
                    <a:cubicBezTo>
                      <a:pt x="25074" y="22180"/>
                      <a:pt x="26513" y="22857"/>
                      <a:pt x="27952" y="22908"/>
                    </a:cubicBezTo>
                    <a:cubicBezTo>
                      <a:pt x="28020" y="22912"/>
                      <a:pt x="28089" y="22914"/>
                      <a:pt x="28158" y="22914"/>
                    </a:cubicBezTo>
                    <a:cubicBezTo>
                      <a:pt x="28366" y="22914"/>
                      <a:pt x="28579" y="22895"/>
                      <a:pt x="28782" y="22857"/>
                    </a:cubicBezTo>
                    <a:lnTo>
                      <a:pt x="28816" y="22857"/>
                    </a:lnTo>
                    <a:cubicBezTo>
                      <a:pt x="29019" y="22823"/>
                      <a:pt x="29222" y="22789"/>
                      <a:pt x="29425" y="22721"/>
                    </a:cubicBezTo>
                    <a:cubicBezTo>
                      <a:pt x="31593" y="22061"/>
                      <a:pt x="33269" y="19928"/>
                      <a:pt x="33573" y="17422"/>
                    </a:cubicBezTo>
                    <a:cubicBezTo>
                      <a:pt x="33827" y="15289"/>
                      <a:pt x="33150" y="12952"/>
                      <a:pt x="31677" y="10853"/>
                    </a:cubicBezTo>
                    <a:cubicBezTo>
                      <a:pt x="29832" y="8229"/>
                      <a:pt x="26987" y="6299"/>
                      <a:pt x="23855" y="5554"/>
                    </a:cubicBezTo>
                    <a:cubicBezTo>
                      <a:pt x="22315" y="5181"/>
                      <a:pt x="20706" y="5097"/>
                      <a:pt x="19149" y="5029"/>
                    </a:cubicBezTo>
                    <a:cubicBezTo>
                      <a:pt x="17913" y="4961"/>
                      <a:pt x="16643" y="4894"/>
                      <a:pt x="15407" y="4673"/>
                    </a:cubicBezTo>
                    <a:cubicBezTo>
                      <a:pt x="12867" y="4250"/>
                      <a:pt x="9854" y="2828"/>
                      <a:pt x="9024" y="153"/>
                    </a:cubicBezTo>
                    <a:cubicBezTo>
                      <a:pt x="9007" y="68"/>
                      <a:pt x="8906" y="1"/>
                      <a:pt x="882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1" name="Google Shape;2971;p15"/>
              <p:cNvSpPr/>
              <p:nvPr/>
            </p:nvSpPr>
            <p:spPr>
              <a:xfrm>
                <a:off x="4097600" y="1345575"/>
                <a:ext cx="230275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11" h="9119" extrusionOk="0">
                    <a:moveTo>
                      <a:pt x="228" y="1"/>
                    </a:moveTo>
                    <a:cubicBezTo>
                      <a:pt x="131" y="1"/>
                      <a:pt x="45" y="66"/>
                      <a:pt x="17" y="179"/>
                    </a:cubicBezTo>
                    <a:cubicBezTo>
                      <a:pt x="0" y="297"/>
                      <a:pt x="68" y="416"/>
                      <a:pt x="187" y="433"/>
                    </a:cubicBezTo>
                    <a:cubicBezTo>
                      <a:pt x="254" y="450"/>
                      <a:pt x="7060" y="2092"/>
                      <a:pt x="8753" y="8949"/>
                    </a:cubicBezTo>
                    <a:cubicBezTo>
                      <a:pt x="8770" y="9050"/>
                      <a:pt x="8855" y="9118"/>
                      <a:pt x="8957" y="9118"/>
                    </a:cubicBezTo>
                    <a:cubicBezTo>
                      <a:pt x="8973" y="9118"/>
                      <a:pt x="8990" y="9118"/>
                      <a:pt x="9024" y="9101"/>
                    </a:cubicBezTo>
                    <a:cubicBezTo>
                      <a:pt x="9143" y="9084"/>
                      <a:pt x="9210" y="8949"/>
                      <a:pt x="9177" y="8830"/>
                    </a:cubicBezTo>
                    <a:cubicBezTo>
                      <a:pt x="7433" y="1702"/>
                      <a:pt x="356" y="26"/>
                      <a:pt x="288" y="9"/>
                    </a:cubicBezTo>
                    <a:cubicBezTo>
                      <a:pt x="268" y="4"/>
                      <a:pt x="247" y="1"/>
                      <a:pt x="22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2" name="Google Shape;2972;p15"/>
              <p:cNvSpPr/>
              <p:nvPr/>
            </p:nvSpPr>
            <p:spPr>
              <a:xfrm>
                <a:off x="428002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187" y="0"/>
                    </a:moveTo>
                    <a:cubicBezTo>
                      <a:pt x="153" y="0"/>
                      <a:pt x="102" y="0"/>
                      <a:pt x="68" y="17"/>
                    </a:cubicBezTo>
                    <a:cubicBezTo>
                      <a:pt x="34" y="34"/>
                      <a:pt x="17" y="68"/>
                      <a:pt x="0" y="102"/>
                    </a:cubicBezTo>
                    <a:cubicBezTo>
                      <a:pt x="0" y="119"/>
                      <a:pt x="0" y="136"/>
                      <a:pt x="0" y="153"/>
                    </a:cubicBezTo>
                    <a:cubicBezTo>
                      <a:pt x="0" y="170"/>
                      <a:pt x="0" y="203"/>
                      <a:pt x="17" y="220"/>
                    </a:cubicBezTo>
                    <a:cubicBezTo>
                      <a:pt x="34" y="288"/>
                      <a:pt x="68" y="373"/>
                      <a:pt x="85" y="441"/>
                    </a:cubicBezTo>
                    <a:cubicBezTo>
                      <a:pt x="102" y="474"/>
                      <a:pt x="119" y="508"/>
                      <a:pt x="136" y="542"/>
                    </a:cubicBezTo>
                    <a:cubicBezTo>
                      <a:pt x="153" y="559"/>
                      <a:pt x="153" y="559"/>
                      <a:pt x="153" y="576"/>
                    </a:cubicBezTo>
                    <a:cubicBezTo>
                      <a:pt x="187" y="644"/>
                      <a:pt x="220" y="678"/>
                      <a:pt x="271" y="694"/>
                    </a:cubicBezTo>
                    <a:cubicBezTo>
                      <a:pt x="286" y="699"/>
                      <a:pt x="301" y="701"/>
                      <a:pt x="315" y="701"/>
                    </a:cubicBezTo>
                    <a:cubicBezTo>
                      <a:pt x="350" y="701"/>
                      <a:pt x="383" y="690"/>
                      <a:pt x="407" y="678"/>
                    </a:cubicBezTo>
                    <a:cubicBezTo>
                      <a:pt x="441" y="661"/>
                      <a:pt x="474" y="627"/>
                      <a:pt x="491" y="593"/>
                    </a:cubicBezTo>
                    <a:cubicBezTo>
                      <a:pt x="508" y="525"/>
                      <a:pt x="491" y="474"/>
                      <a:pt x="457" y="424"/>
                    </a:cubicBezTo>
                    <a:cubicBezTo>
                      <a:pt x="457" y="407"/>
                      <a:pt x="441" y="390"/>
                      <a:pt x="441" y="373"/>
                    </a:cubicBezTo>
                    <a:cubicBezTo>
                      <a:pt x="424" y="339"/>
                      <a:pt x="407" y="305"/>
                      <a:pt x="390" y="271"/>
                    </a:cubicBezTo>
                    <a:cubicBezTo>
                      <a:pt x="356" y="203"/>
                      <a:pt x="322" y="153"/>
                      <a:pt x="271" y="85"/>
                    </a:cubicBezTo>
                    <a:cubicBezTo>
                      <a:pt x="254" y="51"/>
                      <a:pt x="220" y="17"/>
                      <a:pt x="18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3" name="Google Shape;2973;p15"/>
              <p:cNvSpPr/>
              <p:nvPr/>
            </p:nvSpPr>
            <p:spPr>
              <a:xfrm>
                <a:off x="4258425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36" y="1"/>
                    </a:moveTo>
                    <a:cubicBezTo>
                      <a:pt x="102" y="18"/>
                      <a:pt x="69" y="18"/>
                      <a:pt x="52" y="52"/>
                    </a:cubicBezTo>
                    <a:cubicBezTo>
                      <a:pt x="18" y="69"/>
                      <a:pt x="1" y="102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" y="238"/>
                      <a:pt x="1" y="272"/>
                      <a:pt x="18" y="306"/>
                    </a:cubicBezTo>
                    <a:cubicBezTo>
                      <a:pt x="18" y="323"/>
                      <a:pt x="18" y="323"/>
                      <a:pt x="18" y="339"/>
                    </a:cubicBezTo>
                    <a:cubicBezTo>
                      <a:pt x="35" y="373"/>
                      <a:pt x="35" y="390"/>
                      <a:pt x="69" y="424"/>
                    </a:cubicBezTo>
                    <a:cubicBezTo>
                      <a:pt x="69" y="424"/>
                      <a:pt x="86" y="441"/>
                      <a:pt x="102" y="458"/>
                    </a:cubicBezTo>
                    <a:cubicBezTo>
                      <a:pt x="117" y="479"/>
                      <a:pt x="140" y="489"/>
                      <a:pt x="164" y="489"/>
                    </a:cubicBezTo>
                    <a:cubicBezTo>
                      <a:pt x="198" y="489"/>
                      <a:pt x="235" y="471"/>
                      <a:pt x="255" y="441"/>
                    </a:cubicBezTo>
                    <a:cubicBezTo>
                      <a:pt x="255" y="424"/>
                      <a:pt x="272" y="407"/>
                      <a:pt x="272" y="390"/>
                    </a:cubicBezTo>
                    <a:cubicBezTo>
                      <a:pt x="289" y="373"/>
                      <a:pt x="306" y="356"/>
                      <a:pt x="306" y="323"/>
                    </a:cubicBezTo>
                    <a:cubicBezTo>
                      <a:pt x="306" y="323"/>
                      <a:pt x="306" y="306"/>
                      <a:pt x="306" y="306"/>
                    </a:cubicBezTo>
                    <a:cubicBezTo>
                      <a:pt x="306" y="289"/>
                      <a:pt x="306" y="289"/>
                      <a:pt x="306" y="272"/>
                    </a:cubicBezTo>
                    <a:cubicBezTo>
                      <a:pt x="306" y="238"/>
                      <a:pt x="306" y="204"/>
                      <a:pt x="289" y="187"/>
                    </a:cubicBezTo>
                    <a:cubicBezTo>
                      <a:pt x="289" y="153"/>
                      <a:pt x="289" y="136"/>
                      <a:pt x="289" y="119"/>
                    </a:cubicBezTo>
                    <a:cubicBezTo>
                      <a:pt x="272" y="102"/>
                      <a:pt x="272" y="85"/>
                      <a:pt x="255" y="69"/>
                    </a:cubicBezTo>
                    <a:cubicBezTo>
                      <a:pt x="255" y="52"/>
                      <a:pt x="238" y="35"/>
                      <a:pt x="221" y="35"/>
                    </a:cubicBezTo>
                    <a:cubicBezTo>
                      <a:pt x="204" y="18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4" name="Google Shape;2974;p15"/>
              <p:cNvSpPr/>
              <p:nvPr/>
            </p:nvSpPr>
            <p:spPr>
              <a:xfrm>
                <a:off x="40113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166" y="0"/>
                    </a:moveTo>
                    <a:cubicBezTo>
                      <a:pt x="27" y="0"/>
                      <a:pt x="0" y="223"/>
                      <a:pt x="131" y="272"/>
                    </a:cubicBezTo>
                    <a:cubicBezTo>
                      <a:pt x="300" y="323"/>
                      <a:pt x="470" y="391"/>
                      <a:pt x="656" y="441"/>
                    </a:cubicBezTo>
                    <a:cubicBezTo>
                      <a:pt x="825" y="475"/>
                      <a:pt x="977" y="509"/>
                      <a:pt x="1147" y="560"/>
                    </a:cubicBezTo>
                    <a:cubicBezTo>
                      <a:pt x="1316" y="594"/>
                      <a:pt x="1468" y="628"/>
                      <a:pt x="1638" y="661"/>
                    </a:cubicBezTo>
                    <a:cubicBezTo>
                      <a:pt x="1768" y="697"/>
                      <a:pt x="1898" y="741"/>
                      <a:pt x="2028" y="741"/>
                    </a:cubicBezTo>
                    <a:cubicBezTo>
                      <a:pt x="2084" y="741"/>
                      <a:pt x="2140" y="733"/>
                      <a:pt x="2196" y="712"/>
                    </a:cubicBezTo>
                    <a:cubicBezTo>
                      <a:pt x="2298" y="661"/>
                      <a:pt x="2298" y="543"/>
                      <a:pt x="2230" y="458"/>
                    </a:cubicBezTo>
                    <a:cubicBezTo>
                      <a:pt x="2112" y="323"/>
                      <a:pt x="1892" y="323"/>
                      <a:pt x="1722" y="289"/>
                    </a:cubicBezTo>
                    <a:cubicBezTo>
                      <a:pt x="1553" y="238"/>
                      <a:pt x="1384" y="204"/>
                      <a:pt x="1214" y="170"/>
                    </a:cubicBezTo>
                    <a:cubicBezTo>
                      <a:pt x="1062" y="137"/>
                      <a:pt x="893" y="103"/>
                      <a:pt x="723" y="69"/>
                    </a:cubicBezTo>
                    <a:cubicBezTo>
                      <a:pt x="537" y="35"/>
                      <a:pt x="368" y="18"/>
                      <a:pt x="182" y="1"/>
                    </a:cubicBezTo>
                    <a:cubicBezTo>
                      <a:pt x="176" y="1"/>
                      <a:pt x="171" y="0"/>
                      <a:pt x="16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5" name="Google Shape;2975;p15"/>
              <p:cNvSpPr/>
              <p:nvPr/>
            </p:nvSpPr>
            <p:spPr>
              <a:xfrm>
                <a:off x="4077275" y="1362725"/>
                <a:ext cx="80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23" h="306" extrusionOk="0">
                    <a:moveTo>
                      <a:pt x="102" y="1"/>
                    </a:moveTo>
                    <a:cubicBezTo>
                      <a:pt x="85" y="1"/>
                      <a:pt x="68" y="18"/>
                      <a:pt x="51" y="34"/>
                    </a:cubicBezTo>
                    <a:cubicBezTo>
                      <a:pt x="51" y="34"/>
                      <a:pt x="34" y="51"/>
                      <a:pt x="18" y="68"/>
                    </a:cubicBezTo>
                    <a:cubicBezTo>
                      <a:pt x="18" y="68"/>
                      <a:pt x="18" y="85"/>
                      <a:pt x="1" y="102"/>
                    </a:cubicBezTo>
                    <a:cubicBezTo>
                      <a:pt x="1" y="119"/>
                      <a:pt x="1" y="153"/>
                      <a:pt x="1" y="170"/>
                    </a:cubicBezTo>
                    <a:cubicBezTo>
                      <a:pt x="18" y="187"/>
                      <a:pt x="18" y="187"/>
                      <a:pt x="18" y="204"/>
                    </a:cubicBezTo>
                    <a:cubicBezTo>
                      <a:pt x="34" y="221"/>
                      <a:pt x="51" y="238"/>
                      <a:pt x="68" y="255"/>
                    </a:cubicBezTo>
                    <a:cubicBezTo>
                      <a:pt x="68" y="255"/>
                      <a:pt x="85" y="271"/>
                      <a:pt x="102" y="271"/>
                    </a:cubicBezTo>
                    <a:cubicBezTo>
                      <a:pt x="119" y="271"/>
                      <a:pt x="136" y="288"/>
                      <a:pt x="153" y="288"/>
                    </a:cubicBezTo>
                    <a:cubicBezTo>
                      <a:pt x="153" y="288"/>
                      <a:pt x="170" y="288"/>
                      <a:pt x="187" y="305"/>
                    </a:cubicBezTo>
                    <a:cubicBezTo>
                      <a:pt x="204" y="305"/>
                      <a:pt x="238" y="288"/>
                      <a:pt x="255" y="288"/>
                    </a:cubicBezTo>
                    <a:cubicBezTo>
                      <a:pt x="255" y="271"/>
                      <a:pt x="272" y="271"/>
                      <a:pt x="272" y="255"/>
                    </a:cubicBezTo>
                    <a:cubicBezTo>
                      <a:pt x="288" y="255"/>
                      <a:pt x="288" y="255"/>
                      <a:pt x="305" y="238"/>
                    </a:cubicBezTo>
                    <a:cubicBezTo>
                      <a:pt x="305" y="221"/>
                      <a:pt x="322" y="204"/>
                      <a:pt x="322" y="187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22" y="153"/>
                      <a:pt x="322" y="136"/>
                      <a:pt x="305" y="119"/>
                    </a:cubicBezTo>
                    <a:cubicBezTo>
                      <a:pt x="305" y="102"/>
                      <a:pt x="305" y="85"/>
                      <a:pt x="288" y="68"/>
                    </a:cubicBezTo>
                    <a:cubicBezTo>
                      <a:pt x="272" y="51"/>
                      <a:pt x="255" y="51"/>
                      <a:pt x="238" y="34"/>
                    </a:cubicBezTo>
                    <a:cubicBezTo>
                      <a:pt x="238" y="34"/>
                      <a:pt x="221" y="34"/>
                      <a:pt x="204" y="18"/>
                    </a:cubicBezTo>
                    <a:cubicBezTo>
                      <a:pt x="187" y="18"/>
                      <a:pt x="170" y="1"/>
                      <a:pt x="15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6" name="Google Shape;2976;p15"/>
              <p:cNvSpPr/>
              <p:nvPr/>
            </p:nvSpPr>
            <p:spPr>
              <a:xfrm>
                <a:off x="3872850" y="1318700"/>
                <a:ext cx="83400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36" h="403" extrusionOk="0">
                    <a:moveTo>
                      <a:pt x="1896" y="1"/>
                    </a:moveTo>
                    <a:cubicBezTo>
                      <a:pt x="1304" y="1"/>
                      <a:pt x="728" y="35"/>
                      <a:pt x="153" y="69"/>
                    </a:cubicBezTo>
                    <a:cubicBezTo>
                      <a:pt x="0" y="69"/>
                      <a:pt x="0" y="272"/>
                      <a:pt x="136" y="289"/>
                    </a:cubicBezTo>
                    <a:cubicBezTo>
                      <a:pt x="711" y="322"/>
                      <a:pt x="1287" y="373"/>
                      <a:pt x="1879" y="373"/>
                    </a:cubicBezTo>
                    <a:cubicBezTo>
                      <a:pt x="2150" y="390"/>
                      <a:pt x="2438" y="390"/>
                      <a:pt x="2709" y="390"/>
                    </a:cubicBezTo>
                    <a:cubicBezTo>
                      <a:pt x="2774" y="390"/>
                      <a:pt x="2879" y="403"/>
                      <a:pt x="2985" y="403"/>
                    </a:cubicBezTo>
                    <a:cubicBezTo>
                      <a:pt x="3154" y="403"/>
                      <a:pt x="3325" y="371"/>
                      <a:pt x="3335" y="204"/>
                    </a:cubicBezTo>
                    <a:cubicBezTo>
                      <a:pt x="3335" y="37"/>
                      <a:pt x="3169" y="5"/>
                      <a:pt x="3001" y="5"/>
                    </a:cubicBezTo>
                    <a:cubicBezTo>
                      <a:pt x="2896" y="5"/>
                      <a:pt x="2791" y="18"/>
                      <a:pt x="2726" y="18"/>
                    </a:cubicBezTo>
                    <a:cubicBezTo>
                      <a:pt x="2455" y="1"/>
                      <a:pt x="2167" y="1"/>
                      <a:pt x="189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7" name="Google Shape;2977;p15"/>
              <p:cNvSpPr/>
              <p:nvPr/>
            </p:nvSpPr>
            <p:spPr>
              <a:xfrm>
                <a:off x="3974000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36" y="0"/>
                      <a:pt x="119" y="0"/>
                      <a:pt x="102" y="17"/>
                    </a:cubicBezTo>
                    <a:cubicBezTo>
                      <a:pt x="85" y="17"/>
                      <a:pt x="68" y="34"/>
                      <a:pt x="51" y="51"/>
                    </a:cubicBezTo>
                    <a:cubicBezTo>
                      <a:pt x="34" y="51"/>
                      <a:pt x="34" y="68"/>
                      <a:pt x="18" y="68"/>
                    </a:cubicBezTo>
                    <a:cubicBezTo>
                      <a:pt x="18" y="85"/>
                      <a:pt x="1" y="119"/>
                      <a:pt x="1" y="136"/>
                    </a:cubicBezTo>
                    <a:cubicBezTo>
                      <a:pt x="1" y="153"/>
                      <a:pt x="1" y="153"/>
                      <a:pt x="1" y="170"/>
                    </a:cubicBezTo>
                    <a:cubicBezTo>
                      <a:pt x="1" y="187"/>
                      <a:pt x="1" y="204"/>
                      <a:pt x="18" y="237"/>
                    </a:cubicBezTo>
                    <a:cubicBezTo>
                      <a:pt x="34" y="254"/>
                      <a:pt x="68" y="288"/>
                      <a:pt x="102" y="305"/>
                    </a:cubicBezTo>
                    <a:cubicBezTo>
                      <a:pt x="153" y="305"/>
                      <a:pt x="187" y="322"/>
                      <a:pt x="221" y="339"/>
                    </a:cubicBezTo>
                    <a:lnTo>
                      <a:pt x="373" y="339"/>
                    </a:lnTo>
                    <a:cubicBezTo>
                      <a:pt x="441" y="322"/>
                      <a:pt x="492" y="271"/>
                      <a:pt x="492" y="204"/>
                    </a:cubicBezTo>
                    <a:cubicBezTo>
                      <a:pt x="508" y="187"/>
                      <a:pt x="508" y="170"/>
                      <a:pt x="492" y="136"/>
                    </a:cubicBezTo>
                    <a:cubicBezTo>
                      <a:pt x="492" y="85"/>
                      <a:pt x="458" y="51"/>
                      <a:pt x="424" y="34"/>
                    </a:cubicBezTo>
                    <a:cubicBezTo>
                      <a:pt x="390" y="17"/>
                      <a:pt x="373" y="17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8" name="Google Shape;2978;p15"/>
              <p:cNvSpPr/>
              <p:nvPr/>
            </p:nvSpPr>
            <p:spPr>
              <a:xfrm>
                <a:off x="4366800" y="1062075"/>
                <a:ext cx="505825" cy="535600"/>
              </a:xfrm>
              <a:custGeom>
                <a:avLst/>
                <a:gdLst/>
                <a:ahLst/>
                <a:cxnLst/>
                <a:rect l="l" t="t" r="r" b="b"/>
                <a:pathLst>
                  <a:path w="20233" h="21424" extrusionOk="0">
                    <a:moveTo>
                      <a:pt x="15291" y="0"/>
                    </a:moveTo>
                    <a:cubicBezTo>
                      <a:pt x="13810" y="0"/>
                      <a:pt x="12364" y="519"/>
                      <a:pt x="11039" y="1174"/>
                    </a:cubicBezTo>
                    <a:cubicBezTo>
                      <a:pt x="6197" y="3544"/>
                      <a:pt x="2624" y="12941"/>
                      <a:pt x="897" y="18054"/>
                    </a:cubicBezTo>
                    <a:lnTo>
                      <a:pt x="0" y="21423"/>
                    </a:lnTo>
                    <a:cubicBezTo>
                      <a:pt x="3522" y="16293"/>
                      <a:pt x="5689" y="10113"/>
                      <a:pt x="10260" y="5898"/>
                    </a:cubicBezTo>
                    <a:cubicBezTo>
                      <a:pt x="11259" y="4983"/>
                      <a:pt x="12376" y="4154"/>
                      <a:pt x="13663" y="3731"/>
                    </a:cubicBezTo>
                    <a:cubicBezTo>
                      <a:pt x="14002" y="3628"/>
                      <a:pt x="14366" y="3550"/>
                      <a:pt x="14724" y="3550"/>
                    </a:cubicBezTo>
                    <a:cubicBezTo>
                      <a:pt x="14957" y="3550"/>
                      <a:pt x="15187" y="3583"/>
                      <a:pt x="15407" y="3663"/>
                    </a:cubicBezTo>
                    <a:cubicBezTo>
                      <a:pt x="15966" y="3866"/>
                      <a:pt x="16389" y="4476"/>
                      <a:pt x="16253" y="5051"/>
                    </a:cubicBezTo>
                    <a:cubicBezTo>
                      <a:pt x="16155" y="5422"/>
                      <a:pt x="15755" y="5667"/>
                      <a:pt x="15387" y="5667"/>
                    </a:cubicBezTo>
                    <a:cubicBezTo>
                      <a:pt x="15184" y="5667"/>
                      <a:pt x="14991" y="5592"/>
                      <a:pt x="14865" y="5424"/>
                    </a:cubicBezTo>
                    <a:lnTo>
                      <a:pt x="14137" y="3629"/>
                    </a:lnTo>
                    <a:cubicBezTo>
                      <a:pt x="12884" y="3985"/>
                      <a:pt x="12224" y="5542"/>
                      <a:pt x="12664" y="6761"/>
                    </a:cubicBezTo>
                    <a:cubicBezTo>
                      <a:pt x="13090" y="7942"/>
                      <a:pt x="14374" y="8694"/>
                      <a:pt x="15624" y="8694"/>
                    </a:cubicBezTo>
                    <a:cubicBezTo>
                      <a:pt x="15664" y="8694"/>
                      <a:pt x="15705" y="8693"/>
                      <a:pt x="15745" y="8691"/>
                    </a:cubicBezTo>
                    <a:cubicBezTo>
                      <a:pt x="17049" y="8624"/>
                      <a:pt x="18234" y="7845"/>
                      <a:pt x="18996" y="6778"/>
                    </a:cubicBezTo>
                    <a:cubicBezTo>
                      <a:pt x="19927" y="5474"/>
                      <a:pt x="20232" y="3646"/>
                      <a:pt x="19470" y="2224"/>
                    </a:cubicBezTo>
                    <a:cubicBezTo>
                      <a:pt x="18725" y="835"/>
                      <a:pt x="17117" y="74"/>
                      <a:pt x="15559" y="6"/>
                    </a:cubicBezTo>
                    <a:cubicBezTo>
                      <a:pt x="15470" y="2"/>
                      <a:pt x="15381" y="0"/>
                      <a:pt x="15291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79" name="Google Shape;2979;p15"/>
              <p:cNvSpPr/>
              <p:nvPr/>
            </p:nvSpPr>
            <p:spPr>
              <a:xfrm>
                <a:off x="4360875" y="1056600"/>
                <a:ext cx="516400" cy="546750"/>
              </a:xfrm>
              <a:custGeom>
                <a:avLst/>
                <a:gdLst/>
                <a:ahLst/>
                <a:cxnLst/>
                <a:rect l="l" t="t" r="r" b="b"/>
                <a:pathLst>
                  <a:path w="20656" h="21870" extrusionOk="0">
                    <a:moveTo>
                      <a:pt x="15535" y="440"/>
                    </a:moveTo>
                    <a:cubicBezTo>
                      <a:pt x="15617" y="440"/>
                      <a:pt x="15698" y="442"/>
                      <a:pt x="15779" y="445"/>
                    </a:cubicBezTo>
                    <a:cubicBezTo>
                      <a:pt x="17405" y="513"/>
                      <a:pt x="18861" y="1342"/>
                      <a:pt x="19504" y="2544"/>
                    </a:cubicBezTo>
                    <a:cubicBezTo>
                      <a:pt x="20181" y="3814"/>
                      <a:pt x="19995" y="5541"/>
                      <a:pt x="19047" y="6879"/>
                    </a:cubicBezTo>
                    <a:cubicBezTo>
                      <a:pt x="18725" y="7336"/>
                      <a:pt x="18319" y="7725"/>
                      <a:pt x="17862" y="8030"/>
                    </a:cubicBezTo>
                    <a:cubicBezTo>
                      <a:pt x="17286" y="8419"/>
                      <a:pt x="16626" y="8639"/>
                      <a:pt x="15982" y="8673"/>
                    </a:cubicBezTo>
                    <a:cubicBezTo>
                      <a:pt x="15931" y="8676"/>
                      <a:pt x="15879" y="8677"/>
                      <a:pt x="15827" y="8677"/>
                    </a:cubicBezTo>
                    <a:cubicBezTo>
                      <a:pt x="14629" y="8677"/>
                      <a:pt x="13478" y="7935"/>
                      <a:pt x="13104" y="6912"/>
                    </a:cubicBezTo>
                    <a:cubicBezTo>
                      <a:pt x="12901" y="6337"/>
                      <a:pt x="12952" y="5660"/>
                      <a:pt x="13257" y="5084"/>
                    </a:cubicBezTo>
                    <a:cubicBezTo>
                      <a:pt x="13511" y="4559"/>
                      <a:pt x="13934" y="4204"/>
                      <a:pt x="14425" y="4051"/>
                    </a:cubicBezTo>
                    <a:cubicBezTo>
                      <a:pt x="14442" y="4051"/>
                      <a:pt x="14459" y="4051"/>
                      <a:pt x="14476" y="4034"/>
                    </a:cubicBezTo>
                    <a:cubicBezTo>
                      <a:pt x="14652" y="3999"/>
                      <a:pt x="14817" y="3981"/>
                      <a:pt x="14971" y="3981"/>
                    </a:cubicBezTo>
                    <a:cubicBezTo>
                      <a:pt x="15186" y="3981"/>
                      <a:pt x="15381" y="4016"/>
                      <a:pt x="15559" y="4085"/>
                    </a:cubicBezTo>
                    <a:cubicBezTo>
                      <a:pt x="15999" y="4254"/>
                      <a:pt x="16389" y="4745"/>
                      <a:pt x="16270" y="5219"/>
                    </a:cubicBezTo>
                    <a:cubicBezTo>
                      <a:pt x="16219" y="5423"/>
                      <a:pt x="15999" y="5609"/>
                      <a:pt x="15745" y="5660"/>
                    </a:cubicBezTo>
                    <a:cubicBezTo>
                      <a:pt x="15721" y="5664"/>
                      <a:pt x="15684" y="5669"/>
                      <a:pt x="15640" y="5669"/>
                    </a:cubicBezTo>
                    <a:cubicBezTo>
                      <a:pt x="15532" y="5669"/>
                      <a:pt x="15385" y="5640"/>
                      <a:pt x="15288" y="5507"/>
                    </a:cubicBezTo>
                    <a:cubicBezTo>
                      <a:pt x="15237" y="5446"/>
                      <a:pt x="15168" y="5416"/>
                      <a:pt x="15099" y="5416"/>
                    </a:cubicBezTo>
                    <a:cubicBezTo>
                      <a:pt x="15053" y="5416"/>
                      <a:pt x="15007" y="5429"/>
                      <a:pt x="14967" y="5456"/>
                    </a:cubicBezTo>
                    <a:cubicBezTo>
                      <a:pt x="14865" y="5541"/>
                      <a:pt x="14848" y="5677"/>
                      <a:pt x="14933" y="5778"/>
                    </a:cubicBezTo>
                    <a:cubicBezTo>
                      <a:pt x="15079" y="5991"/>
                      <a:pt x="15320" y="6110"/>
                      <a:pt x="15597" y="6110"/>
                    </a:cubicBezTo>
                    <a:cubicBezTo>
                      <a:pt x="15672" y="6110"/>
                      <a:pt x="15750" y="6101"/>
                      <a:pt x="15830" y="6083"/>
                    </a:cubicBezTo>
                    <a:cubicBezTo>
                      <a:pt x="16253" y="6015"/>
                      <a:pt x="16609" y="5710"/>
                      <a:pt x="16694" y="5321"/>
                    </a:cubicBezTo>
                    <a:cubicBezTo>
                      <a:pt x="16880" y="4610"/>
                      <a:pt x="16338" y="3899"/>
                      <a:pt x="15712" y="3679"/>
                    </a:cubicBezTo>
                    <a:cubicBezTo>
                      <a:pt x="15473" y="3587"/>
                      <a:pt x="15218" y="3540"/>
                      <a:pt x="14939" y="3540"/>
                    </a:cubicBezTo>
                    <a:cubicBezTo>
                      <a:pt x="14602" y="3540"/>
                      <a:pt x="14232" y="3608"/>
                      <a:pt x="13815" y="3746"/>
                    </a:cubicBezTo>
                    <a:cubicBezTo>
                      <a:pt x="12681" y="4119"/>
                      <a:pt x="11581" y="4813"/>
                      <a:pt x="10362" y="5947"/>
                    </a:cubicBezTo>
                    <a:cubicBezTo>
                      <a:pt x="7382" y="8690"/>
                      <a:pt x="5384" y="12313"/>
                      <a:pt x="3454" y="15801"/>
                    </a:cubicBezTo>
                    <a:cubicBezTo>
                      <a:pt x="2624" y="17325"/>
                      <a:pt x="1744" y="18882"/>
                      <a:pt x="813" y="20389"/>
                    </a:cubicBezTo>
                    <a:lnTo>
                      <a:pt x="1354" y="18341"/>
                    </a:lnTo>
                    <a:cubicBezTo>
                      <a:pt x="4520" y="8927"/>
                      <a:pt x="7907" y="3289"/>
                      <a:pt x="11377" y="1579"/>
                    </a:cubicBezTo>
                    <a:cubicBezTo>
                      <a:pt x="12965" y="801"/>
                      <a:pt x="14300" y="440"/>
                      <a:pt x="15535" y="440"/>
                    </a:cubicBezTo>
                    <a:close/>
                    <a:moveTo>
                      <a:pt x="15547" y="0"/>
                    </a:moveTo>
                    <a:cubicBezTo>
                      <a:pt x="14233" y="0"/>
                      <a:pt x="12846" y="378"/>
                      <a:pt x="11174" y="1190"/>
                    </a:cubicBezTo>
                    <a:cubicBezTo>
                      <a:pt x="10903" y="1325"/>
                      <a:pt x="10615" y="1495"/>
                      <a:pt x="10328" y="1681"/>
                    </a:cubicBezTo>
                    <a:cubicBezTo>
                      <a:pt x="7043" y="3865"/>
                      <a:pt x="3894" y="9418"/>
                      <a:pt x="914" y="18205"/>
                    </a:cubicBezTo>
                    <a:lnTo>
                      <a:pt x="17" y="21591"/>
                    </a:lnTo>
                    <a:cubicBezTo>
                      <a:pt x="0" y="21693"/>
                      <a:pt x="51" y="21811"/>
                      <a:pt x="152" y="21845"/>
                    </a:cubicBezTo>
                    <a:cubicBezTo>
                      <a:pt x="185" y="21862"/>
                      <a:pt x="218" y="21869"/>
                      <a:pt x="249" y="21869"/>
                    </a:cubicBezTo>
                    <a:cubicBezTo>
                      <a:pt x="316" y="21869"/>
                      <a:pt x="377" y="21835"/>
                      <a:pt x="423" y="21778"/>
                    </a:cubicBezTo>
                    <a:cubicBezTo>
                      <a:pt x="1676" y="19932"/>
                      <a:pt x="2794" y="17934"/>
                      <a:pt x="3843" y="16021"/>
                    </a:cubicBezTo>
                    <a:cubicBezTo>
                      <a:pt x="5756" y="12550"/>
                      <a:pt x="7737" y="8978"/>
                      <a:pt x="10649" y="6269"/>
                    </a:cubicBezTo>
                    <a:cubicBezTo>
                      <a:pt x="11496" y="5490"/>
                      <a:pt x="12275" y="4932"/>
                      <a:pt x="13053" y="4542"/>
                    </a:cubicBezTo>
                    <a:lnTo>
                      <a:pt x="13053" y="4542"/>
                    </a:lnTo>
                    <a:cubicBezTo>
                      <a:pt x="12986" y="4644"/>
                      <a:pt x="12918" y="4762"/>
                      <a:pt x="12850" y="4881"/>
                    </a:cubicBezTo>
                    <a:cubicBezTo>
                      <a:pt x="12495" y="5575"/>
                      <a:pt x="12444" y="6388"/>
                      <a:pt x="12681" y="7065"/>
                    </a:cubicBezTo>
                    <a:cubicBezTo>
                      <a:pt x="13138" y="8272"/>
                      <a:pt x="14444" y="9134"/>
                      <a:pt x="15842" y="9134"/>
                    </a:cubicBezTo>
                    <a:cubicBezTo>
                      <a:pt x="15894" y="9134"/>
                      <a:pt x="15947" y="9133"/>
                      <a:pt x="15999" y="9130"/>
                    </a:cubicBezTo>
                    <a:cubicBezTo>
                      <a:pt x="17286" y="9063"/>
                      <a:pt x="18573" y="8318"/>
                      <a:pt x="19419" y="7133"/>
                    </a:cubicBezTo>
                    <a:cubicBezTo>
                      <a:pt x="20469" y="5677"/>
                      <a:pt x="20655" y="3746"/>
                      <a:pt x="19893" y="2341"/>
                    </a:cubicBezTo>
                    <a:cubicBezTo>
                      <a:pt x="19165" y="970"/>
                      <a:pt x="17591" y="89"/>
                      <a:pt x="15796" y="5"/>
                    </a:cubicBezTo>
                    <a:cubicBezTo>
                      <a:pt x="15713" y="2"/>
                      <a:pt x="15630" y="0"/>
                      <a:pt x="1554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0" name="Google Shape;2980;p15"/>
              <p:cNvSpPr/>
              <p:nvPr/>
            </p:nvSpPr>
            <p:spPr>
              <a:xfrm>
                <a:off x="4703700" y="1059225"/>
                <a:ext cx="124475" cy="189800"/>
              </a:xfrm>
              <a:custGeom>
                <a:avLst/>
                <a:gdLst/>
                <a:ahLst/>
                <a:cxnLst/>
                <a:rect l="l" t="t" r="r" b="b"/>
                <a:pathLst>
                  <a:path w="4979" h="7592" extrusionOk="0">
                    <a:moveTo>
                      <a:pt x="628" y="0"/>
                    </a:moveTo>
                    <a:cubicBezTo>
                      <a:pt x="599" y="0"/>
                      <a:pt x="571" y="0"/>
                      <a:pt x="543" y="1"/>
                    </a:cubicBezTo>
                    <a:cubicBezTo>
                      <a:pt x="492" y="1"/>
                      <a:pt x="458" y="18"/>
                      <a:pt x="424" y="35"/>
                    </a:cubicBezTo>
                    <a:cubicBezTo>
                      <a:pt x="356" y="86"/>
                      <a:pt x="322" y="154"/>
                      <a:pt x="322" y="221"/>
                    </a:cubicBezTo>
                    <a:cubicBezTo>
                      <a:pt x="322" y="357"/>
                      <a:pt x="424" y="442"/>
                      <a:pt x="559" y="442"/>
                    </a:cubicBezTo>
                    <a:cubicBezTo>
                      <a:pt x="573" y="441"/>
                      <a:pt x="587" y="441"/>
                      <a:pt x="601" y="441"/>
                    </a:cubicBezTo>
                    <a:cubicBezTo>
                      <a:pt x="1499" y="441"/>
                      <a:pt x="2311" y="973"/>
                      <a:pt x="2828" y="1424"/>
                    </a:cubicBezTo>
                    <a:cubicBezTo>
                      <a:pt x="3522" y="2050"/>
                      <a:pt x="4013" y="2795"/>
                      <a:pt x="4250" y="3557"/>
                    </a:cubicBezTo>
                    <a:cubicBezTo>
                      <a:pt x="4504" y="4403"/>
                      <a:pt x="4420" y="5318"/>
                      <a:pt x="4013" y="5995"/>
                    </a:cubicBezTo>
                    <a:cubicBezTo>
                      <a:pt x="3602" y="6691"/>
                      <a:pt x="2850" y="7136"/>
                      <a:pt x="2118" y="7136"/>
                    </a:cubicBezTo>
                    <a:cubicBezTo>
                      <a:pt x="2067" y="7136"/>
                      <a:pt x="2016" y="7134"/>
                      <a:pt x="1965" y="7129"/>
                    </a:cubicBezTo>
                    <a:cubicBezTo>
                      <a:pt x="1508" y="7112"/>
                      <a:pt x="1101" y="6909"/>
                      <a:pt x="830" y="6604"/>
                    </a:cubicBezTo>
                    <a:cubicBezTo>
                      <a:pt x="559" y="6283"/>
                      <a:pt x="475" y="5825"/>
                      <a:pt x="610" y="5470"/>
                    </a:cubicBezTo>
                    <a:cubicBezTo>
                      <a:pt x="738" y="5120"/>
                      <a:pt x="1089" y="4874"/>
                      <a:pt x="1441" y="4874"/>
                    </a:cubicBezTo>
                    <a:cubicBezTo>
                      <a:pt x="1463" y="4874"/>
                      <a:pt x="1485" y="4875"/>
                      <a:pt x="1508" y="4877"/>
                    </a:cubicBezTo>
                    <a:cubicBezTo>
                      <a:pt x="1677" y="4894"/>
                      <a:pt x="1863" y="5013"/>
                      <a:pt x="1982" y="5165"/>
                    </a:cubicBezTo>
                    <a:cubicBezTo>
                      <a:pt x="2100" y="5318"/>
                      <a:pt x="2151" y="5470"/>
                      <a:pt x="2134" y="5639"/>
                    </a:cubicBezTo>
                    <a:cubicBezTo>
                      <a:pt x="2117" y="5758"/>
                      <a:pt x="2202" y="5876"/>
                      <a:pt x="2320" y="5893"/>
                    </a:cubicBezTo>
                    <a:cubicBezTo>
                      <a:pt x="2329" y="5894"/>
                      <a:pt x="2338" y="5895"/>
                      <a:pt x="2346" y="5895"/>
                    </a:cubicBezTo>
                    <a:cubicBezTo>
                      <a:pt x="2456" y="5895"/>
                      <a:pt x="2559" y="5800"/>
                      <a:pt x="2574" y="5690"/>
                    </a:cubicBezTo>
                    <a:cubicBezTo>
                      <a:pt x="2608" y="5419"/>
                      <a:pt x="2523" y="5131"/>
                      <a:pt x="2337" y="4894"/>
                    </a:cubicBezTo>
                    <a:cubicBezTo>
                      <a:pt x="2134" y="4640"/>
                      <a:pt x="1846" y="4471"/>
                      <a:pt x="1541" y="4437"/>
                    </a:cubicBezTo>
                    <a:cubicBezTo>
                      <a:pt x="1499" y="4432"/>
                      <a:pt x="1456" y="4430"/>
                      <a:pt x="1414" y="4430"/>
                    </a:cubicBezTo>
                    <a:cubicBezTo>
                      <a:pt x="895" y="4430"/>
                      <a:pt x="375" y="4801"/>
                      <a:pt x="187" y="5318"/>
                    </a:cubicBezTo>
                    <a:cubicBezTo>
                      <a:pt x="1" y="5825"/>
                      <a:pt x="119" y="6452"/>
                      <a:pt x="492" y="6892"/>
                    </a:cubicBezTo>
                    <a:cubicBezTo>
                      <a:pt x="830" y="7298"/>
                      <a:pt x="1355" y="7535"/>
                      <a:pt x="1931" y="7586"/>
                    </a:cubicBezTo>
                    <a:cubicBezTo>
                      <a:pt x="1983" y="7590"/>
                      <a:pt x="2035" y="7592"/>
                      <a:pt x="2087" y="7592"/>
                    </a:cubicBezTo>
                    <a:cubicBezTo>
                      <a:pt x="2985" y="7592"/>
                      <a:pt x="3890" y="7048"/>
                      <a:pt x="4386" y="6232"/>
                    </a:cubicBezTo>
                    <a:cubicBezTo>
                      <a:pt x="4860" y="5419"/>
                      <a:pt x="4978" y="4403"/>
                      <a:pt x="4674" y="3421"/>
                    </a:cubicBezTo>
                    <a:cubicBezTo>
                      <a:pt x="4420" y="2575"/>
                      <a:pt x="3878" y="1779"/>
                      <a:pt x="3116" y="1102"/>
                    </a:cubicBezTo>
                    <a:cubicBezTo>
                      <a:pt x="2556" y="591"/>
                      <a:pt x="1659" y="0"/>
                      <a:pt x="62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1" name="Google Shape;2981;p15"/>
              <p:cNvSpPr/>
              <p:nvPr/>
            </p:nvSpPr>
            <p:spPr>
              <a:xfrm>
                <a:off x="4686600" y="1068075"/>
                <a:ext cx="117950" cy="94825"/>
              </a:xfrm>
              <a:custGeom>
                <a:avLst/>
                <a:gdLst/>
                <a:ahLst/>
                <a:cxnLst/>
                <a:rect l="l" t="t" r="r" b="b"/>
                <a:pathLst>
                  <a:path w="4718" h="3793" extrusionOk="0">
                    <a:moveTo>
                      <a:pt x="212" y="0"/>
                    </a:moveTo>
                    <a:cubicBezTo>
                      <a:pt x="36" y="0"/>
                      <a:pt x="1" y="259"/>
                      <a:pt x="177" y="291"/>
                    </a:cubicBezTo>
                    <a:cubicBezTo>
                      <a:pt x="2141" y="579"/>
                      <a:pt x="3749" y="1967"/>
                      <a:pt x="4545" y="3745"/>
                    </a:cubicBezTo>
                    <a:cubicBezTo>
                      <a:pt x="4558" y="3778"/>
                      <a:pt x="4589" y="3793"/>
                      <a:pt x="4620" y="3793"/>
                    </a:cubicBezTo>
                    <a:cubicBezTo>
                      <a:pt x="4669" y="3793"/>
                      <a:pt x="4718" y="3756"/>
                      <a:pt x="4697" y="3694"/>
                    </a:cubicBezTo>
                    <a:cubicBezTo>
                      <a:pt x="4105" y="1713"/>
                      <a:pt x="2242" y="308"/>
                      <a:pt x="245" y="3"/>
                    </a:cubicBezTo>
                    <a:cubicBezTo>
                      <a:pt x="233" y="1"/>
                      <a:pt x="223" y="0"/>
                      <a:pt x="21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2" name="Google Shape;2982;p15"/>
              <p:cNvSpPr/>
              <p:nvPr/>
            </p:nvSpPr>
            <p:spPr>
              <a:xfrm>
                <a:off x="4658000" y="1077450"/>
                <a:ext cx="123475" cy="66425"/>
              </a:xfrm>
              <a:custGeom>
                <a:avLst/>
                <a:gdLst/>
                <a:ahLst/>
                <a:cxnLst/>
                <a:rect l="l" t="t" r="r" b="b"/>
                <a:pathLst>
                  <a:path w="4939" h="2657" extrusionOk="0">
                    <a:moveTo>
                      <a:pt x="220" y="0"/>
                    </a:moveTo>
                    <a:cubicBezTo>
                      <a:pt x="17" y="0"/>
                      <a:pt x="0" y="322"/>
                      <a:pt x="186" y="339"/>
                    </a:cubicBezTo>
                    <a:cubicBezTo>
                      <a:pt x="610" y="407"/>
                      <a:pt x="1033" y="424"/>
                      <a:pt x="1456" y="542"/>
                    </a:cubicBezTo>
                    <a:cubicBezTo>
                      <a:pt x="1863" y="644"/>
                      <a:pt x="2286" y="813"/>
                      <a:pt x="2675" y="999"/>
                    </a:cubicBezTo>
                    <a:cubicBezTo>
                      <a:pt x="3437" y="1389"/>
                      <a:pt x="4165" y="1947"/>
                      <a:pt x="4707" y="2625"/>
                    </a:cubicBezTo>
                    <a:cubicBezTo>
                      <a:pt x="4729" y="2647"/>
                      <a:pt x="4757" y="2656"/>
                      <a:pt x="4785" y="2656"/>
                    </a:cubicBezTo>
                    <a:cubicBezTo>
                      <a:pt x="4863" y="2656"/>
                      <a:pt x="4939" y="2581"/>
                      <a:pt x="4876" y="2506"/>
                    </a:cubicBezTo>
                    <a:cubicBezTo>
                      <a:pt x="4318" y="1795"/>
                      <a:pt x="3623" y="1202"/>
                      <a:pt x="2811" y="779"/>
                    </a:cubicBezTo>
                    <a:cubicBezTo>
                      <a:pt x="2421" y="559"/>
                      <a:pt x="1998" y="390"/>
                      <a:pt x="1575" y="254"/>
                    </a:cubicBezTo>
                    <a:cubicBezTo>
                      <a:pt x="1152" y="136"/>
                      <a:pt x="661" y="0"/>
                      <a:pt x="2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3" name="Google Shape;2983;p15"/>
              <p:cNvSpPr/>
              <p:nvPr/>
            </p:nvSpPr>
            <p:spPr>
              <a:xfrm>
                <a:off x="4630200" y="1093175"/>
                <a:ext cx="127275" cy="43025"/>
              </a:xfrm>
              <a:custGeom>
                <a:avLst/>
                <a:gdLst/>
                <a:ahLst/>
                <a:cxnLst/>
                <a:rect l="l" t="t" r="r" b="b"/>
                <a:pathLst>
                  <a:path w="5091" h="1721" extrusionOk="0">
                    <a:moveTo>
                      <a:pt x="673" y="1"/>
                    </a:moveTo>
                    <a:cubicBezTo>
                      <a:pt x="520" y="1"/>
                      <a:pt x="367" y="6"/>
                      <a:pt x="215" y="15"/>
                    </a:cubicBezTo>
                    <a:cubicBezTo>
                      <a:pt x="0" y="31"/>
                      <a:pt x="11" y="354"/>
                      <a:pt x="216" y="354"/>
                    </a:cubicBezTo>
                    <a:cubicBezTo>
                      <a:pt x="221" y="354"/>
                      <a:pt x="227" y="354"/>
                      <a:pt x="232" y="353"/>
                    </a:cubicBezTo>
                    <a:cubicBezTo>
                      <a:pt x="384" y="344"/>
                      <a:pt x="537" y="339"/>
                      <a:pt x="690" y="339"/>
                    </a:cubicBezTo>
                    <a:cubicBezTo>
                      <a:pt x="1354" y="339"/>
                      <a:pt x="2023" y="428"/>
                      <a:pt x="2670" y="607"/>
                    </a:cubicBezTo>
                    <a:cubicBezTo>
                      <a:pt x="3483" y="827"/>
                      <a:pt x="4211" y="1234"/>
                      <a:pt x="4905" y="1708"/>
                    </a:cubicBezTo>
                    <a:cubicBezTo>
                      <a:pt x="4919" y="1716"/>
                      <a:pt x="4934" y="1720"/>
                      <a:pt x="4949" y="1720"/>
                    </a:cubicBezTo>
                    <a:cubicBezTo>
                      <a:pt x="5023" y="1720"/>
                      <a:pt x="5091" y="1629"/>
                      <a:pt x="5006" y="1572"/>
                    </a:cubicBezTo>
                    <a:cubicBezTo>
                      <a:pt x="4363" y="980"/>
                      <a:pt x="3567" y="607"/>
                      <a:pt x="2755" y="336"/>
                    </a:cubicBezTo>
                    <a:cubicBezTo>
                      <a:pt x="2088" y="100"/>
                      <a:pt x="1375" y="1"/>
                      <a:pt x="67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4" name="Google Shape;2984;p15"/>
              <p:cNvSpPr/>
              <p:nvPr/>
            </p:nvSpPr>
            <p:spPr>
              <a:xfrm>
                <a:off x="4601750" y="1107575"/>
                <a:ext cx="126225" cy="24750"/>
              </a:xfrm>
              <a:custGeom>
                <a:avLst/>
                <a:gdLst/>
                <a:ahLst/>
                <a:cxnLst/>
                <a:rect l="l" t="t" r="r" b="b"/>
                <a:pathLst>
                  <a:path w="5049" h="990" extrusionOk="0">
                    <a:moveTo>
                      <a:pt x="1830" y="1"/>
                    </a:moveTo>
                    <a:cubicBezTo>
                      <a:pt x="1278" y="1"/>
                      <a:pt x="724" y="65"/>
                      <a:pt x="185" y="184"/>
                    </a:cubicBezTo>
                    <a:cubicBezTo>
                      <a:pt x="1" y="230"/>
                      <a:pt x="67" y="498"/>
                      <a:pt x="232" y="498"/>
                    </a:cubicBezTo>
                    <a:cubicBezTo>
                      <a:pt x="249" y="498"/>
                      <a:pt x="267" y="495"/>
                      <a:pt x="286" y="488"/>
                    </a:cubicBezTo>
                    <a:cubicBezTo>
                      <a:pt x="802" y="341"/>
                      <a:pt x="1328" y="273"/>
                      <a:pt x="1853" y="273"/>
                    </a:cubicBezTo>
                    <a:cubicBezTo>
                      <a:pt x="2895" y="273"/>
                      <a:pt x="3934" y="540"/>
                      <a:pt x="4891" y="979"/>
                    </a:cubicBezTo>
                    <a:cubicBezTo>
                      <a:pt x="4906" y="987"/>
                      <a:pt x="4919" y="990"/>
                      <a:pt x="4932" y="990"/>
                    </a:cubicBezTo>
                    <a:cubicBezTo>
                      <a:pt x="5009" y="990"/>
                      <a:pt x="5049" y="871"/>
                      <a:pt x="4976" y="827"/>
                    </a:cubicBezTo>
                    <a:cubicBezTo>
                      <a:pt x="4019" y="253"/>
                      <a:pt x="2927" y="1"/>
                      <a:pt x="183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5" name="Google Shape;2985;p15"/>
              <p:cNvSpPr/>
              <p:nvPr/>
            </p:nvSpPr>
            <p:spPr>
              <a:xfrm>
                <a:off x="4577550" y="1123150"/>
                <a:ext cx="121425" cy="16700"/>
              </a:xfrm>
              <a:custGeom>
                <a:avLst/>
                <a:gdLst/>
                <a:ahLst/>
                <a:cxnLst/>
                <a:rect l="l" t="t" r="r" b="b"/>
                <a:pathLst>
                  <a:path w="4857" h="668" extrusionOk="0">
                    <a:moveTo>
                      <a:pt x="2490" y="1"/>
                    </a:moveTo>
                    <a:cubicBezTo>
                      <a:pt x="2118" y="1"/>
                      <a:pt x="1728" y="18"/>
                      <a:pt x="1356" y="69"/>
                    </a:cubicBezTo>
                    <a:cubicBezTo>
                      <a:pt x="967" y="119"/>
                      <a:pt x="543" y="187"/>
                      <a:pt x="188" y="339"/>
                    </a:cubicBezTo>
                    <a:cubicBezTo>
                      <a:pt x="1" y="417"/>
                      <a:pt x="72" y="667"/>
                      <a:pt x="242" y="667"/>
                    </a:cubicBezTo>
                    <a:cubicBezTo>
                      <a:pt x="257" y="667"/>
                      <a:pt x="273" y="665"/>
                      <a:pt x="289" y="661"/>
                    </a:cubicBezTo>
                    <a:cubicBezTo>
                      <a:pt x="662" y="577"/>
                      <a:pt x="1034" y="458"/>
                      <a:pt x="1407" y="407"/>
                    </a:cubicBezTo>
                    <a:cubicBezTo>
                      <a:pt x="1762" y="339"/>
                      <a:pt x="2152" y="306"/>
                      <a:pt x="2524" y="306"/>
                    </a:cubicBezTo>
                    <a:cubicBezTo>
                      <a:pt x="2596" y="304"/>
                      <a:pt x="2669" y="303"/>
                      <a:pt x="2742" y="303"/>
                    </a:cubicBezTo>
                    <a:cubicBezTo>
                      <a:pt x="3420" y="303"/>
                      <a:pt x="4117" y="376"/>
                      <a:pt x="4759" y="560"/>
                    </a:cubicBezTo>
                    <a:cubicBezTo>
                      <a:pt x="4765" y="561"/>
                      <a:pt x="4770" y="561"/>
                      <a:pt x="4775" y="561"/>
                    </a:cubicBezTo>
                    <a:cubicBezTo>
                      <a:pt x="4845" y="561"/>
                      <a:pt x="4856" y="456"/>
                      <a:pt x="4793" y="424"/>
                    </a:cubicBezTo>
                    <a:cubicBezTo>
                      <a:pt x="4031" y="187"/>
                      <a:pt x="3286" y="18"/>
                      <a:pt x="249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6" name="Google Shape;2986;p15"/>
              <p:cNvSpPr/>
              <p:nvPr/>
            </p:nvSpPr>
            <p:spPr>
              <a:xfrm>
                <a:off x="4556500" y="1140450"/>
                <a:ext cx="116325" cy="24450"/>
              </a:xfrm>
              <a:custGeom>
                <a:avLst/>
                <a:gdLst/>
                <a:ahLst/>
                <a:cxnLst/>
                <a:rect l="l" t="t" r="r" b="b"/>
                <a:pathLst>
                  <a:path w="4653" h="978" extrusionOk="0">
                    <a:moveTo>
                      <a:pt x="3494" y="1"/>
                    </a:moveTo>
                    <a:cubicBezTo>
                      <a:pt x="3104" y="1"/>
                      <a:pt x="2714" y="26"/>
                      <a:pt x="2333" y="88"/>
                    </a:cubicBezTo>
                    <a:cubicBezTo>
                      <a:pt x="1588" y="189"/>
                      <a:pt x="877" y="376"/>
                      <a:pt x="183" y="646"/>
                    </a:cubicBezTo>
                    <a:cubicBezTo>
                      <a:pt x="0" y="723"/>
                      <a:pt x="65" y="978"/>
                      <a:pt x="228" y="978"/>
                    </a:cubicBezTo>
                    <a:cubicBezTo>
                      <a:pt x="246" y="978"/>
                      <a:pt x="265" y="975"/>
                      <a:pt x="285" y="968"/>
                    </a:cubicBezTo>
                    <a:cubicBezTo>
                      <a:pt x="1467" y="504"/>
                      <a:pt x="2755" y="225"/>
                      <a:pt x="4032" y="225"/>
                    </a:cubicBezTo>
                    <a:cubicBezTo>
                      <a:pt x="4200" y="225"/>
                      <a:pt x="4367" y="230"/>
                      <a:pt x="4534" y="240"/>
                    </a:cubicBezTo>
                    <a:cubicBezTo>
                      <a:pt x="4636" y="240"/>
                      <a:pt x="4653" y="54"/>
                      <a:pt x="4551" y="54"/>
                    </a:cubicBezTo>
                    <a:cubicBezTo>
                      <a:pt x="4204" y="22"/>
                      <a:pt x="3849" y="1"/>
                      <a:pt x="3494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7" name="Google Shape;2987;p15"/>
              <p:cNvSpPr/>
              <p:nvPr/>
            </p:nvSpPr>
            <p:spPr>
              <a:xfrm>
                <a:off x="4554000" y="1154825"/>
                <a:ext cx="16250" cy="11150"/>
              </a:xfrm>
              <a:custGeom>
                <a:avLst/>
                <a:gdLst/>
                <a:ahLst/>
                <a:cxnLst/>
                <a:rect l="l" t="t" r="r" b="b"/>
                <a:pathLst>
                  <a:path w="650" h="446" extrusionOk="0">
                    <a:moveTo>
                      <a:pt x="318" y="0"/>
                    </a:moveTo>
                    <a:cubicBezTo>
                      <a:pt x="279" y="0"/>
                      <a:pt x="239" y="12"/>
                      <a:pt x="199" y="38"/>
                    </a:cubicBezTo>
                    <a:cubicBezTo>
                      <a:pt x="0" y="165"/>
                      <a:pt x="145" y="446"/>
                      <a:pt x="337" y="446"/>
                    </a:cubicBezTo>
                    <a:cubicBezTo>
                      <a:pt x="374" y="446"/>
                      <a:pt x="414" y="435"/>
                      <a:pt x="452" y="410"/>
                    </a:cubicBezTo>
                    <a:cubicBezTo>
                      <a:pt x="649" y="269"/>
                      <a:pt x="508" y="0"/>
                      <a:pt x="318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8" name="Google Shape;2988;p15"/>
              <p:cNvSpPr/>
              <p:nvPr/>
            </p:nvSpPr>
            <p:spPr>
              <a:xfrm>
                <a:off x="4539100" y="1156500"/>
                <a:ext cx="107925" cy="30975"/>
              </a:xfrm>
              <a:custGeom>
                <a:avLst/>
                <a:gdLst/>
                <a:ahLst/>
                <a:cxnLst/>
                <a:rect l="l" t="t" r="r" b="b"/>
                <a:pathLst>
                  <a:path w="4317" h="1239" extrusionOk="0">
                    <a:moveTo>
                      <a:pt x="3893" y="0"/>
                    </a:moveTo>
                    <a:cubicBezTo>
                      <a:pt x="3293" y="0"/>
                      <a:pt x="2704" y="44"/>
                      <a:pt x="2115" y="174"/>
                    </a:cubicBezTo>
                    <a:cubicBezTo>
                      <a:pt x="1438" y="309"/>
                      <a:pt x="727" y="546"/>
                      <a:pt x="134" y="919"/>
                    </a:cubicBezTo>
                    <a:cubicBezTo>
                      <a:pt x="1" y="1007"/>
                      <a:pt x="75" y="1239"/>
                      <a:pt x="220" y="1239"/>
                    </a:cubicBezTo>
                    <a:cubicBezTo>
                      <a:pt x="241" y="1239"/>
                      <a:pt x="263" y="1234"/>
                      <a:pt x="287" y="1223"/>
                    </a:cubicBezTo>
                    <a:cubicBezTo>
                      <a:pt x="591" y="1088"/>
                      <a:pt x="879" y="936"/>
                      <a:pt x="1201" y="800"/>
                    </a:cubicBezTo>
                    <a:cubicBezTo>
                      <a:pt x="1523" y="682"/>
                      <a:pt x="1844" y="563"/>
                      <a:pt x="2183" y="462"/>
                    </a:cubicBezTo>
                    <a:cubicBezTo>
                      <a:pt x="2843" y="275"/>
                      <a:pt x="3537" y="157"/>
                      <a:pt x="4231" y="140"/>
                    </a:cubicBezTo>
                    <a:cubicBezTo>
                      <a:pt x="4316" y="140"/>
                      <a:pt x="4316" y="4"/>
                      <a:pt x="4214" y="4"/>
                    </a:cubicBezTo>
                    <a:cubicBezTo>
                      <a:pt x="4107" y="2"/>
                      <a:pt x="4000" y="0"/>
                      <a:pt x="389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89" name="Google Shape;2989;p15"/>
              <p:cNvSpPr/>
              <p:nvPr/>
            </p:nvSpPr>
            <p:spPr>
              <a:xfrm>
                <a:off x="4522675" y="1172650"/>
                <a:ext cx="102650" cy="38550"/>
              </a:xfrm>
              <a:custGeom>
                <a:avLst/>
                <a:gdLst/>
                <a:ahLst/>
                <a:cxnLst/>
                <a:rect l="l" t="t" r="r" b="b"/>
                <a:pathLst>
                  <a:path w="4106" h="1542" extrusionOk="0">
                    <a:moveTo>
                      <a:pt x="4022" y="0"/>
                    </a:moveTo>
                    <a:cubicBezTo>
                      <a:pt x="4018" y="0"/>
                      <a:pt x="4013" y="1"/>
                      <a:pt x="4008" y="2"/>
                    </a:cubicBezTo>
                    <a:cubicBezTo>
                      <a:pt x="2671" y="239"/>
                      <a:pt x="1350" y="611"/>
                      <a:pt x="148" y="1255"/>
                    </a:cubicBezTo>
                    <a:cubicBezTo>
                      <a:pt x="1" y="1328"/>
                      <a:pt x="83" y="1542"/>
                      <a:pt x="218" y="1542"/>
                    </a:cubicBezTo>
                    <a:cubicBezTo>
                      <a:pt x="239" y="1542"/>
                      <a:pt x="261" y="1537"/>
                      <a:pt x="283" y="1526"/>
                    </a:cubicBezTo>
                    <a:cubicBezTo>
                      <a:pt x="1485" y="950"/>
                      <a:pt x="2721" y="425"/>
                      <a:pt x="4042" y="137"/>
                    </a:cubicBezTo>
                    <a:cubicBezTo>
                      <a:pt x="4106" y="121"/>
                      <a:pt x="4094" y="0"/>
                      <a:pt x="402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0" name="Google Shape;2990;p15"/>
              <p:cNvSpPr/>
              <p:nvPr/>
            </p:nvSpPr>
            <p:spPr>
              <a:xfrm>
                <a:off x="4510775" y="1188325"/>
                <a:ext cx="98000" cy="43150"/>
              </a:xfrm>
              <a:custGeom>
                <a:avLst/>
                <a:gdLst/>
                <a:ahLst/>
                <a:cxnLst/>
                <a:rect l="l" t="t" r="r" b="b"/>
                <a:pathLst>
                  <a:path w="3920" h="1726" extrusionOk="0">
                    <a:moveTo>
                      <a:pt x="3737" y="0"/>
                    </a:moveTo>
                    <a:cubicBezTo>
                      <a:pt x="3732" y="0"/>
                      <a:pt x="3727" y="0"/>
                      <a:pt x="3722" y="1"/>
                    </a:cubicBezTo>
                    <a:cubicBezTo>
                      <a:pt x="3062" y="137"/>
                      <a:pt x="2435" y="340"/>
                      <a:pt x="1826" y="577"/>
                    </a:cubicBezTo>
                    <a:cubicBezTo>
                      <a:pt x="1216" y="831"/>
                      <a:pt x="658" y="1152"/>
                      <a:pt x="116" y="1508"/>
                    </a:cubicBezTo>
                    <a:cubicBezTo>
                      <a:pt x="1" y="1580"/>
                      <a:pt x="82" y="1726"/>
                      <a:pt x="192" y="1726"/>
                    </a:cubicBezTo>
                    <a:cubicBezTo>
                      <a:pt x="211" y="1726"/>
                      <a:pt x="231" y="1721"/>
                      <a:pt x="251" y="1711"/>
                    </a:cubicBezTo>
                    <a:cubicBezTo>
                      <a:pt x="1369" y="1085"/>
                      <a:pt x="2571" y="577"/>
                      <a:pt x="3790" y="221"/>
                    </a:cubicBezTo>
                    <a:cubicBezTo>
                      <a:pt x="3919" y="173"/>
                      <a:pt x="3848" y="0"/>
                      <a:pt x="373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1" name="Google Shape;2991;p15"/>
              <p:cNvSpPr/>
              <p:nvPr/>
            </p:nvSpPr>
            <p:spPr>
              <a:xfrm>
                <a:off x="4495625" y="1213225"/>
                <a:ext cx="85250" cy="42075"/>
              </a:xfrm>
              <a:custGeom>
                <a:avLst/>
                <a:gdLst/>
                <a:ahLst/>
                <a:cxnLst/>
                <a:rect l="l" t="t" r="r" b="b"/>
                <a:pathLst>
                  <a:path w="3410" h="1683" extrusionOk="0">
                    <a:moveTo>
                      <a:pt x="3376" y="1"/>
                    </a:moveTo>
                    <a:cubicBezTo>
                      <a:pt x="3372" y="1"/>
                      <a:pt x="3368" y="2"/>
                      <a:pt x="3363" y="4"/>
                    </a:cubicBezTo>
                    <a:cubicBezTo>
                      <a:pt x="3058" y="72"/>
                      <a:pt x="2754" y="123"/>
                      <a:pt x="2466" y="241"/>
                    </a:cubicBezTo>
                    <a:cubicBezTo>
                      <a:pt x="2195" y="343"/>
                      <a:pt x="1924" y="461"/>
                      <a:pt x="1670" y="580"/>
                    </a:cubicBezTo>
                    <a:cubicBezTo>
                      <a:pt x="1128" y="834"/>
                      <a:pt x="620" y="1122"/>
                      <a:pt x="129" y="1443"/>
                    </a:cubicBezTo>
                    <a:cubicBezTo>
                      <a:pt x="1" y="1515"/>
                      <a:pt x="89" y="1682"/>
                      <a:pt x="201" y="1682"/>
                    </a:cubicBezTo>
                    <a:cubicBezTo>
                      <a:pt x="222" y="1682"/>
                      <a:pt x="244" y="1677"/>
                      <a:pt x="265" y="1663"/>
                    </a:cubicBezTo>
                    <a:cubicBezTo>
                      <a:pt x="756" y="1342"/>
                      <a:pt x="1281" y="1071"/>
                      <a:pt x="1822" y="817"/>
                    </a:cubicBezTo>
                    <a:cubicBezTo>
                      <a:pt x="2076" y="698"/>
                      <a:pt x="2347" y="580"/>
                      <a:pt x="2601" y="461"/>
                    </a:cubicBezTo>
                    <a:cubicBezTo>
                      <a:pt x="2872" y="326"/>
                      <a:pt x="3126" y="190"/>
                      <a:pt x="3380" y="55"/>
                    </a:cubicBezTo>
                    <a:cubicBezTo>
                      <a:pt x="3409" y="40"/>
                      <a:pt x="3401" y="1"/>
                      <a:pt x="337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2" name="Google Shape;2992;p15"/>
              <p:cNvSpPr/>
              <p:nvPr/>
            </p:nvSpPr>
            <p:spPr>
              <a:xfrm>
                <a:off x="4799775" y="1176925"/>
                <a:ext cx="6800" cy="9750"/>
              </a:xfrm>
              <a:custGeom>
                <a:avLst/>
                <a:gdLst/>
                <a:ahLst/>
                <a:cxnLst/>
                <a:rect l="l" t="t" r="r" b="b"/>
                <a:pathLst>
                  <a:path w="272" h="390" extrusionOk="0">
                    <a:moveTo>
                      <a:pt x="136" y="0"/>
                    </a:moveTo>
                    <a:cubicBezTo>
                      <a:pt x="119" y="0"/>
                      <a:pt x="86" y="0"/>
                      <a:pt x="69" y="17"/>
                    </a:cubicBezTo>
                    <a:cubicBezTo>
                      <a:pt x="69" y="17"/>
                      <a:pt x="52" y="34"/>
                      <a:pt x="52" y="34"/>
                    </a:cubicBezTo>
                    <a:cubicBezTo>
                      <a:pt x="35" y="51"/>
                      <a:pt x="35" y="68"/>
                      <a:pt x="18" y="85"/>
                    </a:cubicBezTo>
                    <a:cubicBezTo>
                      <a:pt x="18" y="119"/>
                      <a:pt x="18" y="152"/>
                      <a:pt x="1" y="169"/>
                    </a:cubicBezTo>
                    <a:cubicBezTo>
                      <a:pt x="1" y="186"/>
                      <a:pt x="1" y="203"/>
                      <a:pt x="1" y="220"/>
                    </a:cubicBezTo>
                    <a:cubicBezTo>
                      <a:pt x="1" y="220"/>
                      <a:pt x="1" y="237"/>
                      <a:pt x="1" y="254"/>
                    </a:cubicBezTo>
                    <a:cubicBezTo>
                      <a:pt x="1" y="271"/>
                      <a:pt x="1" y="271"/>
                      <a:pt x="1" y="288"/>
                    </a:cubicBezTo>
                    <a:cubicBezTo>
                      <a:pt x="1" y="288"/>
                      <a:pt x="1" y="305"/>
                      <a:pt x="1" y="305"/>
                    </a:cubicBezTo>
                    <a:cubicBezTo>
                      <a:pt x="18" y="339"/>
                      <a:pt x="52" y="373"/>
                      <a:pt x="86" y="389"/>
                    </a:cubicBezTo>
                    <a:cubicBezTo>
                      <a:pt x="136" y="389"/>
                      <a:pt x="170" y="373"/>
                      <a:pt x="204" y="339"/>
                    </a:cubicBezTo>
                    <a:cubicBezTo>
                      <a:pt x="221" y="322"/>
                      <a:pt x="221" y="322"/>
                      <a:pt x="221" y="305"/>
                    </a:cubicBezTo>
                    <a:lnTo>
                      <a:pt x="238" y="305"/>
                    </a:lnTo>
                    <a:cubicBezTo>
                      <a:pt x="238" y="288"/>
                      <a:pt x="238" y="271"/>
                      <a:pt x="238" y="271"/>
                    </a:cubicBezTo>
                    <a:cubicBezTo>
                      <a:pt x="238" y="271"/>
                      <a:pt x="238" y="271"/>
                      <a:pt x="238" y="254"/>
                    </a:cubicBezTo>
                    <a:lnTo>
                      <a:pt x="255" y="220"/>
                    </a:lnTo>
                    <a:cubicBezTo>
                      <a:pt x="255" y="203"/>
                      <a:pt x="255" y="169"/>
                      <a:pt x="272" y="136"/>
                    </a:cubicBezTo>
                    <a:cubicBezTo>
                      <a:pt x="272" y="119"/>
                      <a:pt x="272" y="102"/>
                      <a:pt x="272" y="102"/>
                    </a:cubicBezTo>
                    <a:cubicBezTo>
                      <a:pt x="255" y="85"/>
                      <a:pt x="255" y="68"/>
                      <a:pt x="255" y="51"/>
                    </a:cubicBezTo>
                    <a:cubicBezTo>
                      <a:pt x="238" y="34"/>
                      <a:pt x="221" y="17"/>
                      <a:pt x="204" y="17"/>
                    </a:cubicBezTo>
                    <a:cubicBezTo>
                      <a:pt x="204" y="0"/>
                      <a:pt x="187" y="0"/>
                      <a:pt x="17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3" name="Google Shape;2993;p15"/>
              <p:cNvSpPr/>
              <p:nvPr/>
            </p:nvSpPr>
            <p:spPr>
              <a:xfrm>
                <a:off x="4782425" y="1153200"/>
                <a:ext cx="7225" cy="9250"/>
              </a:xfrm>
              <a:custGeom>
                <a:avLst/>
                <a:gdLst/>
                <a:ahLst/>
                <a:cxnLst/>
                <a:rect l="l" t="t" r="r" b="b"/>
                <a:pathLst>
                  <a:path w="289" h="370" extrusionOk="0">
                    <a:moveTo>
                      <a:pt x="85" y="1"/>
                    </a:moveTo>
                    <a:cubicBezTo>
                      <a:pt x="69" y="18"/>
                      <a:pt x="69" y="18"/>
                      <a:pt x="52" y="18"/>
                    </a:cubicBezTo>
                    <a:cubicBezTo>
                      <a:pt x="35" y="35"/>
                      <a:pt x="18" y="52"/>
                      <a:pt x="18" y="69"/>
                    </a:cubicBezTo>
                    <a:cubicBezTo>
                      <a:pt x="1" y="86"/>
                      <a:pt x="1" y="103"/>
                      <a:pt x="1" y="103"/>
                    </a:cubicBezTo>
                    <a:cubicBezTo>
                      <a:pt x="1" y="136"/>
                      <a:pt x="1" y="153"/>
                      <a:pt x="1" y="170"/>
                    </a:cubicBezTo>
                    <a:cubicBezTo>
                      <a:pt x="18" y="204"/>
                      <a:pt x="18" y="238"/>
                      <a:pt x="18" y="272"/>
                    </a:cubicBezTo>
                    <a:cubicBezTo>
                      <a:pt x="35" y="306"/>
                      <a:pt x="52" y="323"/>
                      <a:pt x="69" y="340"/>
                    </a:cubicBezTo>
                    <a:cubicBezTo>
                      <a:pt x="85" y="356"/>
                      <a:pt x="102" y="356"/>
                      <a:pt x="119" y="356"/>
                    </a:cubicBezTo>
                    <a:cubicBezTo>
                      <a:pt x="136" y="365"/>
                      <a:pt x="145" y="369"/>
                      <a:pt x="151" y="369"/>
                    </a:cubicBezTo>
                    <a:cubicBezTo>
                      <a:pt x="157" y="369"/>
                      <a:pt x="162" y="365"/>
                      <a:pt x="170" y="356"/>
                    </a:cubicBezTo>
                    <a:lnTo>
                      <a:pt x="204" y="356"/>
                    </a:lnTo>
                    <a:cubicBezTo>
                      <a:pt x="221" y="356"/>
                      <a:pt x="221" y="340"/>
                      <a:pt x="221" y="340"/>
                    </a:cubicBezTo>
                    <a:cubicBezTo>
                      <a:pt x="238" y="340"/>
                      <a:pt x="238" y="323"/>
                      <a:pt x="255" y="323"/>
                    </a:cubicBezTo>
                    <a:cubicBezTo>
                      <a:pt x="272" y="306"/>
                      <a:pt x="272" y="289"/>
                      <a:pt x="272" y="272"/>
                    </a:cubicBezTo>
                    <a:cubicBezTo>
                      <a:pt x="289" y="272"/>
                      <a:pt x="289" y="255"/>
                      <a:pt x="289" y="238"/>
                    </a:cubicBezTo>
                    <a:cubicBezTo>
                      <a:pt x="289" y="221"/>
                      <a:pt x="289" y="204"/>
                      <a:pt x="272" y="187"/>
                    </a:cubicBezTo>
                    <a:cubicBezTo>
                      <a:pt x="272" y="153"/>
                      <a:pt x="272" y="119"/>
                      <a:pt x="255" y="86"/>
                    </a:cubicBezTo>
                    <a:cubicBezTo>
                      <a:pt x="255" y="69"/>
                      <a:pt x="238" y="52"/>
                      <a:pt x="238" y="52"/>
                    </a:cubicBezTo>
                    <a:cubicBezTo>
                      <a:pt x="221" y="35"/>
                      <a:pt x="204" y="18"/>
                      <a:pt x="187" y="18"/>
                    </a:cubicBezTo>
                    <a:cubicBezTo>
                      <a:pt x="170" y="1"/>
                      <a:pt x="153" y="1"/>
                      <a:pt x="13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4" name="Google Shape;2994;p15"/>
              <p:cNvSpPr/>
              <p:nvPr/>
            </p:nvSpPr>
            <p:spPr>
              <a:xfrm>
                <a:off x="4761275" y="1144325"/>
                <a:ext cx="6375" cy="6375"/>
              </a:xfrm>
              <a:custGeom>
                <a:avLst/>
                <a:gdLst/>
                <a:ahLst/>
                <a:cxnLst/>
                <a:rect l="l" t="t" r="r" b="b"/>
                <a:pathLst>
                  <a:path w="255" h="255" extrusionOk="0">
                    <a:moveTo>
                      <a:pt x="68" y="0"/>
                    </a:moveTo>
                    <a:cubicBezTo>
                      <a:pt x="68" y="17"/>
                      <a:pt x="51" y="17"/>
                      <a:pt x="51" y="17"/>
                    </a:cubicBezTo>
                    <a:cubicBezTo>
                      <a:pt x="34" y="34"/>
                      <a:pt x="17" y="51"/>
                      <a:pt x="0" y="68"/>
                    </a:cubicBezTo>
                    <a:cubicBezTo>
                      <a:pt x="0" y="85"/>
                      <a:pt x="0" y="102"/>
                      <a:pt x="0" y="119"/>
                    </a:cubicBezTo>
                    <a:cubicBezTo>
                      <a:pt x="0" y="136"/>
                      <a:pt x="0" y="136"/>
                      <a:pt x="0" y="153"/>
                    </a:cubicBezTo>
                    <a:cubicBezTo>
                      <a:pt x="0" y="187"/>
                      <a:pt x="17" y="204"/>
                      <a:pt x="34" y="204"/>
                    </a:cubicBezTo>
                    <a:cubicBezTo>
                      <a:pt x="51" y="221"/>
                      <a:pt x="68" y="237"/>
                      <a:pt x="85" y="237"/>
                    </a:cubicBezTo>
                    <a:lnTo>
                      <a:pt x="119" y="237"/>
                    </a:lnTo>
                    <a:cubicBezTo>
                      <a:pt x="119" y="237"/>
                      <a:pt x="119" y="237"/>
                      <a:pt x="119" y="254"/>
                    </a:cubicBezTo>
                    <a:lnTo>
                      <a:pt x="170" y="254"/>
                    </a:lnTo>
                    <a:cubicBezTo>
                      <a:pt x="187" y="237"/>
                      <a:pt x="203" y="237"/>
                      <a:pt x="220" y="237"/>
                    </a:cubicBezTo>
                    <a:cubicBezTo>
                      <a:pt x="220" y="221"/>
                      <a:pt x="237" y="221"/>
                      <a:pt x="237" y="204"/>
                    </a:cubicBezTo>
                    <a:cubicBezTo>
                      <a:pt x="254" y="187"/>
                      <a:pt x="254" y="187"/>
                      <a:pt x="254" y="170"/>
                    </a:cubicBezTo>
                    <a:cubicBezTo>
                      <a:pt x="254" y="153"/>
                      <a:pt x="254" y="136"/>
                      <a:pt x="254" y="119"/>
                    </a:cubicBezTo>
                    <a:cubicBezTo>
                      <a:pt x="254" y="119"/>
                      <a:pt x="254" y="119"/>
                      <a:pt x="254" y="102"/>
                    </a:cubicBezTo>
                    <a:cubicBezTo>
                      <a:pt x="237" y="85"/>
                      <a:pt x="237" y="85"/>
                      <a:pt x="220" y="51"/>
                    </a:cubicBezTo>
                    <a:lnTo>
                      <a:pt x="203" y="51"/>
                    </a:lnTo>
                    <a:cubicBezTo>
                      <a:pt x="203" y="51"/>
                      <a:pt x="203" y="34"/>
                      <a:pt x="187" y="34"/>
                    </a:cubicBezTo>
                    <a:cubicBezTo>
                      <a:pt x="170" y="17"/>
                      <a:pt x="153" y="0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5" name="Google Shape;2995;p15"/>
              <p:cNvSpPr/>
              <p:nvPr/>
            </p:nvSpPr>
            <p:spPr>
              <a:xfrm>
                <a:off x="4694400" y="1161000"/>
                <a:ext cx="155725" cy="105825"/>
              </a:xfrm>
              <a:custGeom>
                <a:avLst/>
                <a:gdLst/>
                <a:ahLst/>
                <a:cxnLst/>
                <a:rect l="l" t="t" r="r" b="b"/>
                <a:pathLst>
                  <a:path w="6229" h="4233" extrusionOk="0">
                    <a:moveTo>
                      <a:pt x="1745" y="1"/>
                    </a:moveTo>
                    <a:cubicBezTo>
                      <a:pt x="1694" y="1"/>
                      <a:pt x="1643" y="4"/>
                      <a:pt x="1592" y="11"/>
                    </a:cubicBezTo>
                    <a:cubicBezTo>
                      <a:pt x="728" y="129"/>
                      <a:pt x="136" y="925"/>
                      <a:pt x="68" y="1738"/>
                    </a:cubicBezTo>
                    <a:cubicBezTo>
                      <a:pt x="0" y="2635"/>
                      <a:pt x="491" y="3448"/>
                      <a:pt x="1253" y="3871"/>
                    </a:cubicBezTo>
                    <a:cubicBezTo>
                      <a:pt x="1680" y="4119"/>
                      <a:pt x="2155" y="4233"/>
                      <a:pt x="2634" y="4233"/>
                    </a:cubicBezTo>
                    <a:cubicBezTo>
                      <a:pt x="3103" y="4233"/>
                      <a:pt x="3577" y="4123"/>
                      <a:pt x="4013" y="3922"/>
                    </a:cubicBezTo>
                    <a:cubicBezTo>
                      <a:pt x="4504" y="3685"/>
                      <a:pt x="4944" y="3346"/>
                      <a:pt x="5316" y="2923"/>
                    </a:cubicBezTo>
                    <a:cubicBezTo>
                      <a:pt x="5672" y="2499"/>
                      <a:pt x="6044" y="1958"/>
                      <a:pt x="6197" y="1416"/>
                    </a:cubicBezTo>
                    <a:cubicBezTo>
                      <a:pt x="6229" y="1289"/>
                      <a:pt x="6135" y="1222"/>
                      <a:pt x="6040" y="1222"/>
                    </a:cubicBezTo>
                    <a:cubicBezTo>
                      <a:pt x="5982" y="1222"/>
                      <a:pt x="5924" y="1246"/>
                      <a:pt x="5892" y="1297"/>
                    </a:cubicBezTo>
                    <a:cubicBezTo>
                      <a:pt x="5672" y="1653"/>
                      <a:pt x="5520" y="2025"/>
                      <a:pt x="5283" y="2364"/>
                    </a:cubicBezTo>
                    <a:cubicBezTo>
                      <a:pt x="5046" y="2703"/>
                      <a:pt x="4758" y="3007"/>
                      <a:pt x="4419" y="3244"/>
                    </a:cubicBezTo>
                    <a:cubicBezTo>
                      <a:pt x="3910" y="3640"/>
                      <a:pt x="3259" y="3883"/>
                      <a:pt x="2614" y="3883"/>
                    </a:cubicBezTo>
                    <a:cubicBezTo>
                      <a:pt x="2487" y="3883"/>
                      <a:pt x="2361" y="3873"/>
                      <a:pt x="2235" y="3854"/>
                    </a:cubicBezTo>
                    <a:cubicBezTo>
                      <a:pt x="1490" y="3718"/>
                      <a:pt x="796" y="3261"/>
                      <a:pt x="525" y="2567"/>
                    </a:cubicBezTo>
                    <a:cubicBezTo>
                      <a:pt x="254" y="1907"/>
                      <a:pt x="339" y="1043"/>
                      <a:pt x="898" y="552"/>
                    </a:cubicBezTo>
                    <a:cubicBezTo>
                      <a:pt x="1133" y="364"/>
                      <a:pt x="1443" y="241"/>
                      <a:pt x="1753" y="241"/>
                    </a:cubicBezTo>
                    <a:cubicBezTo>
                      <a:pt x="1887" y="241"/>
                      <a:pt x="2022" y="264"/>
                      <a:pt x="2150" y="315"/>
                    </a:cubicBezTo>
                    <a:cubicBezTo>
                      <a:pt x="2540" y="485"/>
                      <a:pt x="2811" y="891"/>
                      <a:pt x="2760" y="1331"/>
                    </a:cubicBezTo>
                    <a:cubicBezTo>
                      <a:pt x="2741" y="1409"/>
                      <a:pt x="2810" y="1458"/>
                      <a:pt x="2876" y="1458"/>
                    </a:cubicBezTo>
                    <a:cubicBezTo>
                      <a:pt x="2925" y="1458"/>
                      <a:pt x="2973" y="1430"/>
                      <a:pt x="2980" y="1365"/>
                    </a:cubicBezTo>
                    <a:cubicBezTo>
                      <a:pt x="3091" y="639"/>
                      <a:pt x="2450" y="1"/>
                      <a:pt x="1745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6" name="Google Shape;2996;p15"/>
              <p:cNvSpPr/>
              <p:nvPr/>
            </p:nvSpPr>
            <p:spPr>
              <a:xfrm>
                <a:off x="4842125" y="1172500"/>
                <a:ext cx="7625" cy="12475"/>
              </a:xfrm>
              <a:custGeom>
                <a:avLst/>
                <a:gdLst/>
                <a:ahLst/>
                <a:cxnLst/>
                <a:rect l="l" t="t" r="r" b="b"/>
                <a:pathLst>
                  <a:path w="305" h="499" extrusionOk="0">
                    <a:moveTo>
                      <a:pt x="170" y="1"/>
                    </a:moveTo>
                    <a:cubicBezTo>
                      <a:pt x="142" y="1"/>
                      <a:pt x="114" y="13"/>
                      <a:pt x="102" y="25"/>
                    </a:cubicBezTo>
                    <a:cubicBezTo>
                      <a:pt x="68" y="42"/>
                      <a:pt x="51" y="59"/>
                      <a:pt x="51" y="75"/>
                    </a:cubicBezTo>
                    <a:cubicBezTo>
                      <a:pt x="51" y="92"/>
                      <a:pt x="34" y="92"/>
                      <a:pt x="34" y="92"/>
                    </a:cubicBezTo>
                    <a:cubicBezTo>
                      <a:pt x="34" y="109"/>
                      <a:pt x="17" y="126"/>
                      <a:pt x="17" y="143"/>
                    </a:cubicBezTo>
                    <a:cubicBezTo>
                      <a:pt x="17" y="160"/>
                      <a:pt x="17" y="194"/>
                      <a:pt x="17" y="211"/>
                    </a:cubicBezTo>
                    <a:cubicBezTo>
                      <a:pt x="0" y="245"/>
                      <a:pt x="0" y="279"/>
                      <a:pt x="0" y="313"/>
                    </a:cubicBezTo>
                    <a:cubicBezTo>
                      <a:pt x="0" y="329"/>
                      <a:pt x="0" y="346"/>
                      <a:pt x="0" y="363"/>
                    </a:cubicBezTo>
                    <a:cubicBezTo>
                      <a:pt x="0" y="397"/>
                      <a:pt x="0" y="414"/>
                      <a:pt x="17" y="431"/>
                    </a:cubicBezTo>
                    <a:cubicBezTo>
                      <a:pt x="34" y="448"/>
                      <a:pt x="51" y="465"/>
                      <a:pt x="68" y="465"/>
                    </a:cubicBezTo>
                    <a:cubicBezTo>
                      <a:pt x="85" y="482"/>
                      <a:pt x="102" y="482"/>
                      <a:pt x="119" y="499"/>
                    </a:cubicBezTo>
                    <a:cubicBezTo>
                      <a:pt x="152" y="499"/>
                      <a:pt x="203" y="499"/>
                      <a:pt x="237" y="465"/>
                    </a:cubicBezTo>
                    <a:cubicBezTo>
                      <a:pt x="237" y="465"/>
                      <a:pt x="254" y="448"/>
                      <a:pt x="254" y="448"/>
                    </a:cubicBezTo>
                    <a:cubicBezTo>
                      <a:pt x="271" y="414"/>
                      <a:pt x="288" y="397"/>
                      <a:pt x="288" y="380"/>
                    </a:cubicBezTo>
                    <a:cubicBezTo>
                      <a:pt x="305" y="329"/>
                      <a:pt x="305" y="296"/>
                      <a:pt x="305" y="262"/>
                    </a:cubicBezTo>
                    <a:cubicBezTo>
                      <a:pt x="305" y="245"/>
                      <a:pt x="305" y="211"/>
                      <a:pt x="305" y="194"/>
                    </a:cubicBezTo>
                    <a:cubicBezTo>
                      <a:pt x="305" y="177"/>
                      <a:pt x="305" y="177"/>
                      <a:pt x="305" y="160"/>
                    </a:cubicBezTo>
                    <a:cubicBezTo>
                      <a:pt x="305" y="160"/>
                      <a:pt x="305" y="160"/>
                      <a:pt x="305" y="143"/>
                    </a:cubicBezTo>
                    <a:cubicBezTo>
                      <a:pt x="305" y="126"/>
                      <a:pt x="305" y="92"/>
                      <a:pt x="288" y="59"/>
                    </a:cubicBezTo>
                    <a:cubicBezTo>
                      <a:pt x="271" y="42"/>
                      <a:pt x="254" y="25"/>
                      <a:pt x="237" y="25"/>
                    </a:cubicBezTo>
                    <a:cubicBezTo>
                      <a:pt x="237" y="8"/>
                      <a:pt x="220" y="8"/>
                      <a:pt x="203" y="8"/>
                    </a:cubicBezTo>
                    <a:cubicBezTo>
                      <a:pt x="193" y="3"/>
                      <a:pt x="182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7" name="Google Shape;2997;p15"/>
              <p:cNvSpPr/>
              <p:nvPr/>
            </p:nvSpPr>
            <p:spPr>
              <a:xfrm>
                <a:off x="4758725" y="1060925"/>
                <a:ext cx="90175" cy="104125"/>
              </a:xfrm>
              <a:custGeom>
                <a:avLst/>
                <a:gdLst/>
                <a:ahLst/>
                <a:cxnLst/>
                <a:rect l="l" t="t" r="r" b="b"/>
                <a:pathLst>
                  <a:path w="3607" h="4165" extrusionOk="0">
                    <a:moveTo>
                      <a:pt x="227" y="0"/>
                    </a:moveTo>
                    <a:cubicBezTo>
                      <a:pt x="213" y="0"/>
                      <a:pt x="200" y="1"/>
                      <a:pt x="187" y="1"/>
                    </a:cubicBezTo>
                    <a:cubicBezTo>
                      <a:pt x="35" y="1"/>
                      <a:pt x="1" y="221"/>
                      <a:pt x="136" y="289"/>
                    </a:cubicBezTo>
                    <a:cubicBezTo>
                      <a:pt x="322" y="390"/>
                      <a:pt x="542" y="424"/>
                      <a:pt x="746" y="492"/>
                    </a:cubicBezTo>
                    <a:cubicBezTo>
                      <a:pt x="949" y="560"/>
                      <a:pt x="1135" y="661"/>
                      <a:pt x="1338" y="763"/>
                    </a:cubicBezTo>
                    <a:cubicBezTo>
                      <a:pt x="1694" y="966"/>
                      <a:pt x="2032" y="1237"/>
                      <a:pt x="2320" y="1542"/>
                    </a:cubicBezTo>
                    <a:cubicBezTo>
                      <a:pt x="2980" y="2253"/>
                      <a:pt x="3285" y="3133"/>
                      <a:pt x="3387" y="4081"/>
                    </a:cubicBezTo>
                    <a:cubicBezTo>
                      <a:pt x="3395" y="4138"/>
                      <a:pt x="3434" y="4164"/>
                      <a:pt x="3475" y="4164"/>
                    </a:cubicBezTo>
                    <a:cubicBezTo>
                      <a:pt x="3519" y="4164"/>
                      <a:pt x="3564" y="4134"/>
                      <a:pt x="3573" y="4081"/>
                    </a:cubicBezTo>
                    <a:cubicBezTo>
                      <a:pt x="3607" y="3082"/>
                      <a:pt x="3184" y="2067"/>
                      <a:pt x="2540" y="1339"/>
                    </a:cubicBezTo>
                    <a:cubicBezTo>
                      <a:pt x="2252" y="1000"/>
                      <a:pt x="1914" y="712"/>
                      <a:pt x="1524" y="475"/>
                    </a:cubicBezTo>
                    <a:cubicBezTo>
                      <a:pt x="1163" y="262"/>
                      <a:pt x="658" y="0"/>
                      <a:pt x="22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8" name="Google Shape;2998;p15"/>
              <p:cNvSpPr/>
              <p:nvPr/>
            </p:nvSpPr>
            <p:spPr>
              <a:xfrm>
                <a:off x="4468800" y="1401250"/>
                <a:ext cx="1087800" cy="472375"/>
              </a:xfrm>
              <a:custGeom>
                <a:avLst/>
                <a:gdLst/>
                <a:ahLst/>
                <a:cxnLst/>
                <a:rect l="l" t="t" r="r" b="b"/>
                <a:pathLst>
                  <a:path w="43512" h="18895" extrusionOk="0">
                    <a:moveTo>
                      <a:pt x="42970" y="0"/>
                    </a:moveTo>
                    <a:cubicBezTo>
                      <a:pt x="42005" y="2489"/>
                      <a:pt x="39465" y="4131"/>
                      <a:pt x="36841" y="4622"/>
                    </a:cubicBezTo>
                    <a:cubicBezTo>
                      <a:pt x="36091" y="4763"/>
                      <a:pt x="35333" y="4824"/>
                      <a:pt x="34574" y="4824"/>
                    </a:cubicBezTo>
                    <a:cubicBezTo>
                      <a:pt x="32677" y="4824"/>
                      <a:pt x="30767" y="4441"/>
                      <a:pt x="28918" y="3945"/>
                    </a:cubicBezTo>
                    <a:cubicBezTo>
                      <a:pt x="26344" y="3268"/>
                      <a:pt x="23805" y="2354"/>
                      <a:pt x="21163" y="1964"/>
                    </a:cubicBezTo>
                    <a:cubicBezTo>
                      <a:pt x="20198" y="1821"/>
                      <a:pt x="19222" y="1751"/>
                      <a:pt x="18247" y="1751"/>
                    </a:cubicBezTo>
                    <a:cubicBezTo>
                      <a:pt x="14948" y="1751"/>
                      <a:pt x="11651" y="2559"/>
                      <a:pt x="8736" y="4114"/>
                    </a:cubicBezTo>
                    <a:cubicBezTo>
                      <a:pt x="4944" y="6129"/>
                      <a:pt x="1846" y="9363"/>
                      <a:pt x="0" y="13240"/>
                    </a:cubicBezTo>
                    <a:cubicBezTo>
                      <a:pt x="5363" y="12043"/>
                      <a:pt x="10844" y="9905"/>
                      <a:pt x="16341" y="9905"/>
                    </a:cubicBezTo>
                    <a:cubicBezTo>
                      <a:pt x="16363" y="9905"/>
                      <a:pt x="16384" y="9905"/>
                      <a:pt x="16406" y="9905"/>
                    </a:cubicBezTo>
                    <a:cubicBezTo>
                      <a:pt x="19420" y="9905"/>
                      <a:pt x="22518" y="10531"/>
                      <a:pt x="25125" y="12072"/>
                    </a:cubicBezTo>
                    <a:cubicBezTo>
                      <a:pt x="25091" y="10853"/>
                      <a:pt x="24600" y="9685"/>
                      <a:pt x="23652" y="8906"/>
                    </a:cubicBezTo>
                    <a:lnTo>
                      <a:pt x="23652" y="8906"/>
                    </a:lnTo>
                    <a:cubicBezTo>
                      <a:pt x="25142" y="9346"/>
                      <a:pt x="26632" y="9922"/>
                      <a:pt x="27868" y="10870"/>
                    </a:cubicBezTo>
                    <a:cubicBezTo>
                      <a:pt x="29121" y="11818"/>
                      <a:pt x="30272" y="13172"/>
                      <a:pt x="30509" y="14713"/>
                    </a:cubicBezTo>
                    <a:cubicBezTo>
                      <a:pt x="31333" y="13444"/>
                      <a:pt x="31724" y="11695"/>
                      <a:pt x="31510" y="10198"/>
                    </a:cubicBezTo>
                    <a:lnTo>
                      <a:pt x="31510" y="10198"/>
                    </a:lnTo>
                    <a:cubicBezTo>
                      <a:pt x="31721" y="11560"/>
                      <a:pt x="31888" y="12624"/>
                      <a:pt x="32693" y="13545"/>
                    </a:cubicBezTo>
                    <a:cubicBezTo>
                      <a:pt x="33540" y="14493"/>
                      <a:pt x="34606" y="15187"/>
                      <a:pt x="35622" y="15966"/>
                    </a:cubicBezTo>
                    <a:cubicBezTo>
                      <a:pt x="36621" y="16728"/>
                      <a:pt x="37738" y="17744"/>
                      <a:pt x="38263" y="18895"/>
                    </a:cubicBezTo>
                    <a:cubicBezTo>
                      <a:pt x="39110" y="16795"/>
                      <a:pt x="38754" y="14205"/>
                      <a:pt x="37535" y="12309"/>
                    </a:cubicBezTo>
                    <a:cubicBezTo>
                      <a:pt x="40024" y="11970"/>
                      <a:pt x="41954" y="9786"/>
                      <a:pt x="42733" y="7399"/>
                    </a:cubicBezTo>
                    <a:cubicBezTo>
                      <a:pt x="43512" y="5012"/>
                      <a:pt x="43122" y="2506"/>
                      <a:pt x="42970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2999" name="Google Shape;2999;p15"/>
              <p:cNvSpPr/>
              <p:nvPr/>
            </p:nvSpPr>
            <p:spPr>
              <a:xfrm>
                <a:off x="4462875" y="1395650"/>
                <a:ext cx="1096275" cy="483475"/>
              </a:xfrm>
              <a:custGeom>
                <a:avLst/>
                <a:gdLst/>
                <a:ahLst/>
                <a:cxnLst/>
                <a:rect l="l" t="t" r="r" b="b"/>
                <a:pathLst>
                  <a:path w="43851" h="19339" extrusionOk="0">
                    <a:moveTo>
                      <a:pt x="43038" y="1088"/>
                    </a:moveTo>
                    <a:cubicBezTo>
                      <a:pt x="43055" y="1206"/>
                      <a:pt x="43055" y="1342"/>
                      <a:pt x="43071" y="1460"/>
                    </a:cubicBezTo>
                    <a:cubicBezTo>
                      <a:pt x="43241" y="3593"/>
                      <a:pt x="43410" y="5608"/>
                      <a:pt x="42767" y="7555"/>
                    </a:cubicBezTo>
                    <a:cubicBezTo>
                      <a:pt x="41903" y="10163"/>
                      <a:pt x="39939" y="12025"/>
                      <a:pt x="37738" y="12313"/>
                    </a:cubicBezTo>
                    <a:cubicBezTo>
                      <a:pt x="37671" y="12313"/>
                      <a:pt x="37603" y="12364"/>
                      <a:pt x="37569" y="12431"/>
                    </a:cubicBezTo>
                    <a:cubicBezTo>
                      <a:pt x="37535" y="12499"/>
                      <a:pt x="37535" y="12584"/>
                      <a:pt x="37586" y="12651"/>
                    </a:cubicBezTo>
                    <a:cubicBezTo>
                      <a:pt x="38720" y="14412"/>
                      <a:pt x="39042" y="16681"/>
                      <a:pt x="38449" y="18560"/>
                    </a:cubicBezTo>
                    <a:cubicBezTo>
                      <a:pt x="37958" y="17731"/>
                      <a:pt x="37163" y="16901"/>
                      <a:pt x="35995" y="16004"/>
                    </a:cubicBezTo>
                    <a:cubicBezTo>
                      <a:pt x="35774" y="15834"/>
                      <a:pt x="35554" y="15682"/>
                      <a:pt x="35334" y="15513"/>
                    </a:cubicBezTo>
                    <a:cubicBezTo>
                      <a:pt x="34555" y="14937"/>
                      <a:pt x="33743" y="14344"/>
                      <a:pt x="33099" y="13616"/>
                    </a:cubicBezTo>
                    <a:cubicBezTo>
                      <a:pt x="32338" y="12753"/>
                      <a:pt x="32185" y="11771"/>
                      <a:pt x="31982" y="10433"/>
                    </a:cubicBezTo>
                    <a:cubicBezTo>
                      <a:pt x="31965" y="10366"/>
                      <a:pt x="31965" y="10315"/>
                      <a:pt x="31948" y="10264"/>
                    </a:cubicBezTo>
                    <a:cubicBezTo>
                      <a:pt x="31933" y="10156"/>
                      <a:pt x="31832" y="10076"/>
                      <a:pt x="31725" y="10076"/>
                    </a:cubicBezTo>
                    <a:cubicBezTo>
                      <a:pt x="31715" y="10076"/>
                      <a:pt x="31704" y="10076"/>
                      <a:pt x="31694" y="10078"/>
                    </a:cubicBezTo>
                    <a:cubicBezTo>
                      <a:pt x="31576" y="10095"/>
                      <a:pt x="31491" y="10213"/>
                      <a:pt x="31508" y="10332"/>
                    </a:cubicBezTo>
                    <a:lnTo>
                      <a:pt x="31525" y="10450"/>
                    </a:lnTo>
                    <a:cubicBezTo>
                      <a:pt x="31525" y="10467"/>
                      <a:pt x="31542" y="10484"/>
                      <a:pt x="31542" y="10501"/>
                    </a:cubicBezTo>
                    <a:cubicBezTo>
                      <a:pt x="31711" y="11737"/>
                      <a:pt x="31440" y="13176"/>
                      <a:pt x="30848" y="14327"/>
                    </a:cubicBezTo>
                    <a:cubicBezTo>
                      <a:pt x="30374" y="12736"/>
                      <a:pt x="29053" y="11534"/>
                      <a:pt x="28240" y="10924"/>
                    </a:cubicBezTo>
                    <a:cubicBezTo>
                      <a:pt x="27157" y="10095"/>
                      <a:pt x="25836" y="9468"/>
                      <a:pt x="23957" y="8927"/>
                    </a:cubicBezTo>
                    <a:cubicBezTo>
                      <a:pt x="23935" y="8919"/>
                      <a:pt x="23913" y="8916"/>
                      <a:pt x="23890" y="8916"/>
                    </a:cubicBezTo>
                    <a:cubicBezTo>
                      <a:pt x="23808" y="8916"/>
                      <a:pt x="23726" y="8962"/>
                      <a:pt x="23686" y="9028"/>
                    </a:cubicBezTo>
                    <a:cubicBezTo>
                      <a:pt x="23652" y="9130"/>
                      <a:pt x="23669" y="9231"/>
                      <a:pt x="23754" y="9299"/>
                    </a:cubicBezTo>
                    <a:cubicBezTo>
                      <a:pt x="24499" y="9926"/>
                      <a:pt x="24973" y="10840"/>
                      <a:pt x="25108" y="11889"/>
                    </a:cubicBezTo>
                    <a:cubicBezTo>
                      <a:pt x="22738" y="10603"/>
                      <a:pt x="19826" y="9909"/>
                      <a:pt x="16643" y="9909"/>
                    </a:cubicBezTo>
                    <a:lnTo>
                      <a:pt x="16609" y="9909"/>
                    </a:lnTo>
                    <a:cubicBezTo>
                      <a:pt x="12698" y="9909"/>
                      <a:pt x="8770" y="10975"/>
                      <a:pt x="4978" y="12008"/>
                    </a:cubicBezTo>
                    <a:cubicBezTo>
                      <a:pt x="3556" y="12397"/>
                      <a:pt x="2083" y="12804"/>
                      <a:pt x="644" y="13142"/>
                    </a:cubicBezTo>
                    <a:cubicBezTo>
                      <a:pt x="2489" y="9502"/>
                      <a:pt x="5469" y="6455"/>
                      <a:pt x="9075" y="4525"/>
                    </a:cubicBezTo>
                    <a:cubicBezTo>
                      <a:pt x="11961" y="2997"/>
                      <a:pt x="15219" y="2194"/>
                      <a:pt x="18477" y="2194"/>
                    </a:cubicBezTo>
                    <a:cubicBezTo>
                      <a:pt x="19443" y="2194"/>
                      <a:pt x="20410" y="2265"/>
                      <a:pt x="21367" y="2408"/>
                    </a:cubicBezTo>
                    <a:cubicBezTo>
                      <a:pt x="23212" y="2679"/>
                      <a:pt x="25041" y="3221"/>
                      <a:pt x="26818" y="3746"/>
                    </a:cubicBezTo>
                    <a:cubicBezTo>
                      <a:pt x="27563" y="3966"/>
                      <a:pt x="28342" y="4186"/>
                      <a:pt x="29104" y="4389"/>
                    </a:cubicBezTo>
                    <a:cubicBezTo>
                      <a:pt x="30737" y="4822"/>
                      <a:pt x="32741" y="5273"/>
                      <a:pt x="34812" y="5273"/>
                    </a:cubicBezTo>
                    <a:cubicBezTo>
                      <a:pt x="35575" y="5273"/>
                      <a:pt x="36346" y="5212"/>
                      <a:pt x="37112" y="5066"/>
                    </a:cubicBezTo>
                    <a:cubicBezTo>
                      <a:pt x="39736" y="4559"/>
                      <a:pt x="41937" y="3069"/>
                      <a:pt x="43038" y="1088"/>
                    </a:cubicBezTo>
                    <a:close/>
                    <a:moveTo>
                      <a:pt x="43202" y="1"/>
                    </a:moveTo>
                    <a:cubicBezTo>
                      <a:pt x="43114" y="1"/>
                      <a:pt x="43031" y="51"/>
                      <a:pt x="42987" y="140"/>
                    </a:cubicBezTo>
                    <a:cubicBezTo>
                      <a:pt x="42123" y="2374"/>
                      <a:pt x="39838" y="4084"/>
                      <a:pt x="37027" y="4626"/>
                    </a:cubicBezTo>
                    <a:cubicBezTo>
                      <a:pt x="36286" y="4767"/>
                      <a:pt x="35538" y="4826"/>
                      <a:pt x="34798" y="4826"/>
                    </a:cubicBezTo>
                    <a:cubicBezTo>
                      <a:pt x="32780" y="4826"/>
                      <a:pt x="30820" y="4387"/>
                      <a:pt x="29222" y="3966"/>
                    </a:cubicBezTo>
                    <a:cubicBezTo>
                      <a:pt x="28460" y="3763"/>
                      <a:pt x="27682" y="3526"/>
                      <a:pt x="26937" y="3306"/>
                    </a:cubicBezTo>
                    <a:cubicBezTo>
                      <a:pt x="25159" y="2781"/>
                      <a:pt x="23314" y="2239"/>
                      <a:pt x="21434" y="1968"/>
                    </a:cubicBezTo>
                    <a:cubicBezTo>
                      <a:pt x="20452" y="1821"/>
                      <a:pt x="19460" y="1748"/>
                      <a:pt x="18468" y="1748"/>
                    </a:cubicBezTo>
                    <a:cubicBezTo>
                      <a:pt x="15135" y="1748"/>
                      <a:pt x="11804" y="2569"/>
                      <a:pt x="8855" y="4135"/>
                    </a:cubicBezTo>
                    <a:cubicBezTo>
                      <a:pt x="5046" y="6184"/>
                      <a:pt x="1897" y="9451"/>
                      <a:pt x="34" y="13362"/>
                    </a:cubicBezTo>
                    <a:cubicBezTo>
                      <a:pt x="0" y="13447"/>
                      <a:pt x="17" y="13532"/>
                      <a:pt x="68" y="13599"/>
                    </a:cubicBezTo>
                    <a:cubicBezTo>
                      <a:pt x="110" y="13656"/>
                      <a:pt x="175" y="13688"/>
                      <a:pt x="245" y="13688"/>
                    </a:cubicBezTo>
                    <a:cubicBezTo>
                      <a:pt x="259" y="13688"/>
                      <a:pt x="274" y="13687"/>
                      <a:pt x="288" y="13684"/>
                    </a:cubicBezTo>
                    <a:cubicBezTo>
                      <a:pt x="1880" y="13312"/>
                      <a:pt x="3522" y="12871"/>
                      <a:pt x="5096" y="12448"/>
                    </a:cubicBezTo>
                    <a:cubicBezTo>
                      <a:pt x="8872" y="11415"/>
                      <a:pt x="12766" y="10349"/>
                      <a:pt x="16609" y="10349"/>
                    </a:cubicBezTo>
                    <a:lnTo>
                      <a:pt x="16643" y="10349"/>
                    </a:lnTo>
                    <a:cubicBezTo>
                      <a:pt x="19911" y="10349"/>
                      <a:pt x="22890" y="11094"/>
                      <a:pt x="25244" y="12482"/>
                    </a:cubicBezTo>
                    <a:cubicBezTo>
                      <a:pt x="25278" y="12507"/>
                      <a:pt x="25316" y="12520"/>
                      <a:pt x="25354" y="12520"/>
                    </a:cubicBezTo>
                    <a:cubicBezTo>
                      <a:pt x="25392" y="12520"/>
                      <a:pt x="25430" y="12507"/>
                      <a:pt x="25464" y="12482"/>
                    </a:cubicBezTo>
                    <a:cubicBezTo>
                      <a:pt x="25531" y="12448"/>
                      <a:pt x="25582" y="12364"/>
                      <a:pt x="25582" y="12296"/>
                    </a:cubicBezTo>
                    <a:cubicBezTo>
                      <a:pt x="25548" y="11280"/>
                      <a:pt x="25227" y="10349"/>
                      <a:pt x="24668" y="9604"/>
                    </a:cubicBezTo>
                    <a:lnTo>
                      <a:pt x="24668" y="9604"/>
                    </a:lnTo>
                    <a:cubicBezTo>
                      <a:pt x="26056" y="10078"/>
                      <a:pt x="27106" y="10603"/>
                      <a:pt x="27969" y="11280"/>
                    </a:cubicBezTo>
                    <a:cubicBezTo>
                      <a:pt x="28816" y="11923"/>
                      <a:pt x="30272" y="13261"/>
                      <a:pt x="30526" y="14971"/>
                    </a:cubicBezTo>
                    <a:cubicBezTo>
                      <a:pt x="30543" y="15055"/>
                      <a:pt x="30611" y="15140"/>
                      <a:pt x="30712" y="15157"/>
                    </a:cubicBezTo>
                    <a:cubicBezTo>
                      <a:pt x="30726" y="15160"/>
                      <a:pt x="30740" y="15161"/>
                      <a:pt x="30754" y="15161"/>
                    </a:cubicBezTo>
                    <a:cubicBezTo>
                      <a:pt x="30824" y="15161"/>
                      <a:pt x="30890" y="15126"/>
                      <a:pt x="30932" y="15055"/>
                    </a:cubicBezTo>
                    <a:cubicBezTo>
                      <a:pt x="31440" y="14294"/>
                      <a:pt x="31779" y="13362"/>
                      <a:pt x="31931" y="12414"/>
                    </a:cubicBezTo>
                    <a:cubicBezTo>
                      <a:pt x="32101" y="12956"/>
                      <a:pt x="32354" y="13447"/>
                      <a:pt x="32761" y="13904"/>
                    </a:cubicBezTo>
                    <a:cubicBezTo>
                      <a:pt x="33438" y="14683"/>
                      <a:pt x="34268" y="15276"/>
                      <a:pt x="35063" y="15868"/>
                    </a:cubicBezTo>
                    <a:cubicBezTo>
                      <a:pt x="35283" y="16037"/>
                      <a:pt x="35504" y="16190"/>
                      <a:pt x="35724" y="16359"/>
                    </a:cubicBezTo>
                    <a:cubicBezTo>
                      <a:pt x="37044" y="17375"/>
                      <a:pt x="37874" y="18306"/>
                      <a:pt x="38297" y="19220"/>
                    </a:cubicBezTo>
                    <a:cubicBezTo>
                      <a:pt x="38331" y="19288"/>
                      <a:pt x="38399" y="19339"/>
                      <a:pt x="38500" y="19339"/>
                    </a:cubicBezTo>
                    <a:cubicBezTo>
                      <a:pt x="38585" y="19339"/>
                      <a:pt x="38670" y="19288"/>
                      <a:pt x="38703" y="19203"/>
                    </a:cubicBezTo>
                    <a:cubicBezTo>
                      <a:pt x="39516" y="17206"/>
                      <a:pt x="39296" y="14683"/>
                      <a:pt x="38128" y="12702"/>
                    </a:cubicBezTo>
                    <a:cubicBezTo>
                      <a:pt x="40363" y="12245"/>
                      <a:pt x="42327" y="10332"/>
                      <a:pt x="43190" y="7691"/>
                    </a:cubicBezTo>
                    <a:cubicBezTo>
                      <a:pt x="43850" y="5659"/>
                      <a:pt x="43681" y="3509"/>
                      <a:pt x="43512" y="1426"/>
                    </a:cubicBezTo>
                    <a:cubicBezTo>
                      <a:pt x="43478" y="1020"/>
                      <a:pt x="43444" y="614"/>
                      <a:pt x="43427" y="207"/>
                    </a:cubicBezTo>
                    <a:cubicBezTo>
                      <a:pt x="43410" y="106"/>
                      <a:pt x="43342" y="21"/>
                      <a:pt x="43241" y="4"/>
                    </a:cubicBezTo>
                    <a:cubicBezTo>
                      <a:pt x="43228" y="2"/>
                      <a:pt x="43215" y="1"/>
                      <a:pt x="4320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0" name="Google Shape;3000;p15"/>
              <p:cNvSpPr/>
              <p:nvPr/>
            </p:nvSpPr>
            <p:spPr>
              <a:xfrm>
                <a:off x="4467525" y="1410550"/>
                <a:ext cx="1075525" cy="323825"/>
              </a:xfrm>
              <a:custGeom>
                <a:avLst/>
                <a:gdLst/>
                <a:ahLst/>
                <a:cxnLst/>
                <a:rect l="l" t="t" r="r" b="b"/>
                <a:pathLst>
                  <a:path w="43021" h="12953" extrusionOk="0">
                    <a:moveTo>
                      <a:pt x="42801" y="1"/>
                    </a:moveTo>
                    <a:cubicBezTo>
                      <a:pt x="42682" y="1"/>
                      <a:pt x="42581" y="85"/>
                      <a:pt x="42564" y="204"/>
                    </a:cubicBezTo>
                    <a:cubicBezTo>
                      <a:pt x="42479" y="2456"/>
                      <a:pt x="40905" y="4657"/>
                      <a:pt x="38568" y="5791"/>
                    </a:cubicBezTo>
                    <a:cubicBezTo>
                      <a:pt x="37197" y="6447"/>
                      <a:pt x="35600" y="6783"/>
                      <a:pt x="33793" y="6783"/>
                    </a:cubicBezTo>
                    <a:cubicBezTo>
                      <a:pt x="33034" y="6783"/>
                      <a:pt x="32238" y="6724"/>
                      <a:pt x="31407" y="6604"/>
                    </a:cubicBezTo>
                    <a:cubicBezTo>
                      <a:pt x="29629" y="6350"/>
                      <a:pt x="27851" y="5842"/>
                      <a:pt x="26124" y="5368"/>
                    </a:cubicBezTo>
                    <a:cubicBezTo>
                      <a:pt x="25498" y="5198"/>
                      <a:pt x="24855" y="5012"/>
                      <a:pt x="24211" y="4843"/>
                    </a:cubicBezTo>
                    <a:cubicBezTo>
                      <a:pt x="21093" y="4034"/>
                      <a:pt x="18427" y="3637"/>
                      <a:pt x="15997" y="3637"/>
                    </a:cubicBezTo>
                    <a:cubicBezTo>
                      <a:pt x="15274" y="3637"/>
                      <a:pt x="14571" y="3673"/>
                      <a:pt x="13884" y="3742"/>
                    </a:cubicBezTo>
                    <a:cubicBezTo>
                      <a:pt x="11073" y="4030"/>
                      <a:pt x="8330" y="5063"/>
                      <a:pt x="6197" y="6638"/>
                    </a:cubicBezTo>
                    <a:cubicBezTo>
                      <a:pt x="5164" y="7416"/>
                      <a:pt x="4335" y="8415"/>
                      <a:pt x="3522" y="9380"/>
                    </a:cubicBezTo>
                    <a:cubicBezTo>
                      <a:pt x="2489" y="10616"/>
                      <a:pt x="1507" y="11784"/>
                      <a:pt x="153" y="12546"/>
                    </a:cubicBezTo>
                    <a:cubicBezTo>
                      <a:pt x="34" y="12597"/>
                      <a:pt x="1" y="12733"/>
                      <a:pt x="51" y="12834"/>
                    </a:cubicBezTo>
                    <a:cubicBezTo>
                      <a:pt x="102" y="12919"/>
                      <a:pt x="170" y="12953"/>
                      <a:pt x="254" y="12953"/>
                    </a:cubicBezTo>
                    <a:cubicBezTo>
                      <a:pt x="288" y="12953"/>
                      <a:pt x="322" y="12953"/>
                      <a:pt x="356" y="12936"/>
                    </a:cubicBezTo>
                    <a:cubicBezTo>
                      <a:pt x="1795" y="12140"/>
                      <a:pt x="2845" y="10887"/>
                      <a:pt x="3861" y="9668"/>
                    </a:cubicBezTo>
                    <a:cubicBezTo>
                      <a:pt x="4656" y="8720"/>
                      <a:pt x="5469" y="7738"/>
                      <a:pt x="6468" y="7010"/>
                    </a:cubicBezTo>
                    <a:cubicBezTo>
                      <a:pt x="8534" y="5469"/>
                      <a:pt x="11192" y="4454"/>
                      <a:pt x="13934" y="4183"/>
                    </a:cubicBezTo>
                    <a:cubicBezTo>
                      <a:pt x="14610" y="4113"/>
                      <a:pt x="15300" y="4078"/>
                      <a:pt x="16011" y="4078"/>
                    </a:cubicBezTo>
                    <a:cubicBezTo>
                      <a:pt x="18397" y="4078"/>
                      <a:pt x="21014" y="4474"/>
                      <a:pt x="24093" y="5283"/>
                    </a:cubicBezTo>
                    <a:cubicBezTo>
                      <a:pt x="24736" y="5435"/>
                      <a:pt x="25379" y="5622"/>
                      <a:pt x="26006" y="5791"/>
                    </a:cubicBezTo>
                    <a:cubicBezTo>
                      <a:pt x="27733" y="6282"/>
                      <a:pt x="29527" y="6790"/>
                      <a:pt x="31356" y="7044"/>
                    </a:cubicBezTo>
                    <a:cubicBezTo>
                      <a:pt x="32206" y="7168"/>
                      <a:pt x="33021" y="7230"/>
                      <a:pt x="33800" y="7230"/>
                    </a:cubicBezTo>
                    <a:cubicBezTo>
                      <a:pt x="35673" y="7230"/>
                      <a:pt x="37336" y="6874"/>
                      <a:pt x="38771" y="6180"/>
                    </a:cubicBezTo>
                    <a:cubicBezTo>
                      <a:pt x="41243" y="4978"/>
                      <a:pt x="42919" y="2642"/>
                      <a:pt x="43021" y="238"/>
                    </a:cubicBezTo>
                    <a:cubicBezTo>
                      <a:pt x="43021" y="102"/>
                      <a:pt x="42919" y="1"/>
                      <a:pt x="4280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1" name="Google Shape;3001;p15"/>
              <p:cNvSpPr/>
              <p:nvPr/>
            </p:nvSpPr>
            <p:spPr>
              <a:xfrm>
                <a:off x="5449925" y="1422775"/>
                <a:ext cx="103300" cy="203250"/>
              </a:xfrm>
              <a:custGeom>
                <a:avLst/>
                <a:gdLst/>
                <a:ahLst/>
                <a:cxnLst/>
                <a:rect l="l" t="t" r="r" b="b"/>
                <a:pathLst>
                  <a:path w="4132" h="8130" extrusionOk="0">
                    <a:moveTo>
                      <a:pt x="3518" y="1"/>
                    </a:moveTo>
                    <a:cubicBezTo>
                      <a:pt x="3508" y="1"/>
                      <a:pt x="3498" y="1"/>
                      <a:pt x="3488" y="3"/>
                    </a:cubicBezTo>
                    <a:cubicBezTo>
                      <a:pt x="3369" y="20"/>
                      <a:pt x="3268" y="138"/>
                      <a:pt x="3285" y="257"/>
                    </a:cubicBezTo>
                    <a:cubicBezTo>
                      <a:pt x="3657" y="3050"/>
                      <a:pt x="2387" y="6047"/>
                      <a:pt x="136" y="7723"/>
                    </a:cubicBezTo>
                    <a:cubicBezTo>
                      <a:pt x="34" y="7791"/>
                      <a:pt x="0" y="7926"/>
                      <a:pt x="85" y="8028"/>
                    </a:cubicBezTo>
                    <a:cubicBezTo>
                      <a:pt x="119" y="8096"/>
                      <a:pt x="186" y="8129"/>
                      <a:pt x="254" y="8129"/>
                    </a:cubicBezTo>
                    <a:cubicBezTo>
                      <a:pt x="305" y="8129"/>
                      <a:pt x="356" y="8112"/>
                      <a:pt x="390" y="8079"/>
                    </a:cubicBezTo>
                    <a:cubicBezTo>
                      <a:pt x="2794" y="6318"/>
                      <a:pt x="4131" y="3152"/>
                      <a:pt x="3742" y="206"/>
                    </a:cubicBezTo>
                    <a:cubicBezTo>
                      <a:pt x="3726" y="82"/>
                      <a:pt x="3626" y="1"/>
                      <a:pt x="351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2" name="Google Shape;3002;p15"/>
              <p:cNvSpPr/>
              <p:nvPr/>
            </p:nvSpPr>
            <p:spPr>
              <a:xfrm>
                <a:off x="5344525" y="1722225"/>
                <a:ext cx="89750" cy="147175"/>
              </a:xfrm>
              <a:custGeom>
                <a:avLst/>
                <a:gdLst/>
                <a:ahLst/>
                <a:cxnLst/>
                <a:rect l="l" t="t" r="r" b="b"/>
                <a:pathLst>
                  <a:path w="3590" h="5887" extrusionOk="0">
                    <a:moveTo>
                      <a:pt x="260" y="1"/>
                    </a:moveTo>
                    <a:cubicBezTo>
                      <a:pt x="183" y="1"/>
                      <a:pt x="112" y="31"/>
                      <a:pt x="68" y="96"/>
                    </a:cubicBezTo>
                    <a:cubicBezTo>
                      <a:pt x="1" y="215"/>
                      <a:pt x="34" y="350"/>
                      <a:pt x="136" y="418"/>
                    </a:cubicBezTo>
                    <a:cubicBezTo>
                      <a:pt x="1914" y="1552"/>
                      <a:pt x="3065" y="3567"/>
                      <a:pt x="3150" y="5666"/>
                    </a:cubicBezTo>
                    <a:cubicBezTo>
                      <a:pt x="3150" y="5785"/>
                      <a:pt x="3251" y="5887"/>
                      <a:pt x="3370" y="5887"/>
                    </a:cubicBezTo>
                    <a:cubicBezTo>
                      <a:pt x="3505" y="5870"/>
                      <a:pt x="3590" y="5768"/>
                      <a:pt x="3590" y="5649"/>
                    </a:cubicBezTo>
                    <a:cubicBezTo>
                      <a:pt x="3505" y="3398"/>
                      <a:pt x="2269" y="1248"/>
                      <a:pt x="390" y="29"/>
                    </a:cubicBezTo>
                    <a:cubicBezTo>
                      <a:pt x="347" y="10"/>
                      <a:pt x="303" y="1"/>
                      <a:pt x="26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3" name="Google Shape;3003;p15"/>
              <p:cNvSpPr/>
              <p:nvPr/>
            </p:nvSpPr>
            <p:spPr>
              <a:xfrm>
                <a:off x="5217975" y="1669100"/>
                <a:ext cx="25000" cy="88125"/>
              </a:xfrm>
              <a:custGeom>
                <a:avLst/>
                <a:gdLst/>
                <a:ahLst/>
                <a:cxnLst/>
                <a:rect l="l" t="t" r="r" b="b"/>
                <a:pathLst>
                  <a:path w="1000" h="3525" extrusionOk="0">
                    <a:moveTo>
                      <a:pt x="247" y="1"/>
                    </a:moveTo>
                    <a:cubicBezTo>
                      <a:pt x="216" y="1"/>
                      <a:pt x="184" y="7"/>
                      <a:pt x="153" y="20"/>
                    </a:cubicBezTo>
                    <a:cubicBezTo>
                      <a:pt x="51" y="71"/>
                      <a:pt x="0" y="207"/>
                      <a:pt x="51" y="308"/>
                    </a:cubicBezTo>
                    <a:cubicBezTo>
                      <a:pt x="457" y="1239"/>
                      <a:pt x="542" y="2272"/>
                      <a:pt x="305" y="3254"/>
                    </a:cubicBezTo>
                    <a:cubicBezTo>
                      <a:pt x="271" y="3373"/>
                      <a:pt x="339" y="3491"/>
                      <a:pt x="457" y="3525"/>
                    </a:cubicBezTo>
                    <a:lnTo>
                      <a:pt x="525" y="3525"/>
                    </a:lnTo>
                    <a:cubicBezTo>
                      <a:pt x="627" y="3525"/>
                      <a:pt x="711" y="3457"/>
                      <a:pt x="728" y="3356"/>
                    </a:cubicBezTo>
                    <a:cubicBezTo>
                      <a:pt x="999" y="2289"/>
                      <a:pt x="898" y="1138"/>
                      <a:pt x="457" y="139"/>
                    </a:cubicBezTo>
                    <a:cubicBezTo>
                      <a:pt x="420" y="51"/>
                      <a:pt x="336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4" name="Google Shape;3004;p15"/>
              <p:cNvSpPr/>
              <p:nvPr/>
            </p:nvSpPr>
            <p:spPr>
              <a:xfrm>
                <a:off x="5030050" y="1631325"/>
                <a:ext cx="69850" cy="71725"/>
              </a:xfrm>
              <a:custGeom>
                <a:avLst/>
                <a:gdLst/>
                <a:ahLst/>
                <a:cxnLst/>
                <a:rect l="l" t="t" r="r" b="b"/>
                <a:pathLst>
                  <a:path w="2794" h="2869" extrusionOk="0">
                    <a:moveTo>
                      <a:pt x="257" y="1"/>
                    </a:moveTo>
                    <a:cubicBezTo>
                      <a:pt x="188" y="1"/>
                      <a:pt x="119" y="31"/>
                      <a:pt x="68" y="92"/>
                    </a:cubicBezTo>
                    <a:cubicBezTo>
                      <a:pt x="0" y="194"/>
                      <a:pt x="17" y="329"/>
                      <a:pt x="119" y="397"/>
                    </a:cubicBezTo>
                    <a:cubicBezTo>
                      <a:pt x="999" y="1057"/>
                      <a:pt x="1744" y="1853"/>
                      <a:pt x="2354" y="2767"/>
                    </a:cubicBezTo>
                    <a:cubicBezTo>
                      <a:pt x="2404" y="2835"/>
                      <a:pt x="2472" y="2869"/>
                      <a:pt x="2540" y="2869"/>
                    </a:cubicBezTo>
                    <a:cubicBezTo>
                      <a:pt x="2591" y="2869"/>
                      <a:pt x="2624" y="2852"/>
                      <a:pt x="2675" y="2835"/>
                    </a:cubicBezTo>
                    <a:cubicBezTo>
                      <a:pt x="2777" y="2767"/>
                      <a:pt x="2794" y="2615"/>
                      <a:pt x="2726" y="2513"/>
                    </a:cubicBezTo>
                    <a:cubicBezTo>
                      <a:pt x="2100" y="1565"/>
                      <a:pt x="1304" y="736"/>
                      <a:pt x="390" y="41"/>
                    </a:cubicBezTo>
                    <a:cubicBezTo>
                      <a:pt x="349" y="14"/>
                      <a:pt x="303" y="1"/>
                      <a:pt x="25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5" name="Google Shape;3005;p15"/>
              <p:cNvSpPr/>
              <p:nvPr/>
            </p:nvSpPr>
            <p:spPr>
              <a:xfrm>
                <a:off x="4490800" y="1568750"/>
                <a:ext cx="481275" cy="161400"/>
              </a:xfrm>
              <a:custGeom>
                <a:avLst/>
                <a:gdLst/>
                <a:ahLst/>
                <a:cxnLst/>
                <a:rect l="l" t="t" r="r" b="b"/>
                <a:pathLst>
                  <a:path w="19251" h="6456" extrusionOk="0">
                    <a:moveTo>
                      <a:pt x="14649" y="1"/>
                    </a:moveTo>
                    <a:cubicBezTo>
                      <a:pt x="11600" y="1"/>
                      <a:pt x="8540" y="840"/>
                      <a:pt x="5960" y="2443"/>
                    </a:cubicBezTo>
                    <a:cubicBezTo>
                      <a:pt x="5317" y="2849"/>
                      <a:pt x="4690" y="3289"/>
                      <a:pt x="4081" y="3730"/>
                    </a:cubicBezTo>
                    <a:cubicBezTo>
                      <a:pt x="2862" y="4610"/>
                      <a:pt x="1609" y="5524"/>
                      <a:pt x="170" y="6015"/>
                    </a:cubicBezTo>
                    <a:cubicBezTo>
                      <a:pt x="68" y="6049"/>
                      <a:pt x="1" y="6184"/>
                      <a:pt x="35" y="6303"/>
                    </a:cubicBezTo>
                    <a:cubicBezTo>
                      <a:pt x="68" y="6388"/>
                      <a:pt x="153" y="6455"/>
                      <a:pt x="255" y="6455"/>
                    </a:cubicBezTo>
                    <a:cubicBezTo>
                      <a:pt x="272" y="6455"/>
                      <a:pt x="305" y="6438"/>
                      <a:pt x="322" y="6438"/>
                    </a:cubicBezTo>
                    <a:cubicBezTo>
                      <a:pt x="1812" y="5931"/>
                      <a:pt x="3099" y="4999"/>
                      <a:pt x="4352" y="4085"/>
                    </a:cubicBezTo>
                    <a:cubicBezTo>
                      <a:pt x="4944" y="3662"/>
                      <a:pt x="5571" y="3222"/>
                      <a:pt x="6197" y="2832"/>
                    </a:cubicBezTo>
                    <a:cubicBezTo>
                      <a:pt x="8711" y="1262"/>
                      <a:pt x="11684" y="449"/>
                      <a:pt x="14653" y="449"/>
                    </a:cubicBezTo>
                    <a:cubicBezTo>
                      <a:pt x="16103" y="449"/>
                      <a:pt x="17552" y="643"/>
                      <a:pt x="18946" y="1038"/>
                    </a:cubicBezTo>
                    <a:cubicBezTo>
                      <a:pt x="18967" y="1043"/>
                      <a:pt x="18987" y="1046"/>
                      <a:pt x="19007" y="1046"/>
                    </a:cubicBezTo>
                    <a:cubicBezTo>
                      <a:pt x="19103" y="1046"/>
                      <a:pt x="19189" y="983"/>
                      <a:pt x="19217" y="885"/>
                    </a:cubicBezTo>
                    <a:cubicBezTo>
                      <a:pt x="19251" y="767"/>
                      <a:pt x="19183" y="648"/>
                      <a:pt x="19064" y="614"/>
                    </a:cubicBezTo>
                    <a:cubicBezTo>
                      <a:pt x="17634" y="202"/>
                      <a:pt x="16143" y="1"/>
                      <a:pt x="1464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6" name="Google Shape;3006;p15"/>
              <p:cNvSpPr/>
              <p:nvPr/>
            </p:nvSpPr>
            <p:spPr>
              <a:xfrm>
                <a:off x="5294575" y="1672250"/>
                <a:ext cx="121325" cy="181450"/>
              </a:xfrm>
              <a:custGeom>
                <a:avLst/>
                <a:gdLst/>
                <a:ahLst/>
                <a:cxnLst/>
                <a:rect l="l" t="t" r="r" b="b"/>
                <a:pathLst>
                  <a:path w="4853" h="7258" extrusionOk="0">
                    <a:moveTo>
                      <a:pt x="255" y="0"/>
                    </a:moveTo>
                    <a:cubicBezTo>
                      <a:pt x="187" y="0"/>
                      <a:pt x="119" y="38"/>
                      <a:pt x="102" y="114"/>
                    </a:cubicBezTo>
                    <a:cubicBezTo>
                      <a:pt x="1" y="741"/>
                      <a:pt x="356" y="1418"/>
                      <a:pt x="712" y="1909"/>
                    </a:cubicBezTo>
                    <a:cubicBezTo>
                      <a:pt x="1135" y="2519"/>
                      <a:pt x="1677" y="3010"/>
                      <a:pt x="2219" y="3501"/>
                    </a:cubicBezTo>
                    <a:cubicBezTo>
                      <a:pt x="3353" y="4533"/>
                      <a:pt x="4233" y="5735"/>
                      <a:pt x="4690" y="7208"/>
                    </a:cubicBezTo>
                    <a:cubicBezTo>
                      <a:pt x="4704" y="7242"/>
                      <a:pt x="4734" y="7257"/>
                      <a:pt x="4764" y="7257"/>
                    </a:cubicBezTo>
                    <a:cubicBezTo>
                      <a:pt x="4809" y="7257"/>
                      <a:pt x="4853" y="7225"/>
                      <a:pt x="4843" y="7174"/>
                    </a:cubicBezTo>
                    <a:cubicBezTo>
                      <a:pt x="4589" y="5752"/>
                      <a:pt x="3895" y="4567"/>
                      <a:pt x="2862" y="3585"/>
                    </a:cubicBezTo>
                    <a:cubicBezTo>
                      <a:pt x="2320" y="3077"/>
                      <a:pt x="1711" y="2603"/>
                      <a:pt x="1237" y="2028"/>
                    </a:cubicBezTo>
                    <a:cubicBezTo>
                      <a:pt x="1017" y="1757"/>
                      <a:pt x="813" y="1469"/>
                      <a:pt x="678" y="1147"/>
                    </a:cubicBezTo>
                    <a:cubicBezTo>
                      <a:pt x="526" y="809"/>
                      <a:pt x="492" y="470"/>
                      <a:pt x="407" y="114"/>
                    </a:cubicBezTo>
                    <a:cubicBezTo>
                      <a:pt x="390" y="38"/>
                      <a:pt x="322" y="0"/>
                      <a:pt x="2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7" name="Google Shape;3007;p15"/>
              <p:cNvSpPr/>
              <p:nvPr/>
            </p:nvSpPr>
            <p:spPr>
              <a:xfrm>
                <a:off x="5296275" y="1648000"/>
                <a:ext cx="9325" cy="11650"/>
              </a:xfrm>
              <a:custGeom>
                <a:avLst/>
                <a:gdLst/>
                <a:ahLst/>
                <a:cxnLst/>
                <a:rect l="l" t="t" r="r" b="b"/>
                <a:pathLst>
                  <a:path w="373" h="466" extrusionOk="0">
                    <a:moveTo>
                      <a:pt x="187" y="1"/>
                    </a:moveTo>
                    <a:cubicBezTo>
                      <a:pt x="170" y="1"/>
                      <a:pt x="136" y="18"/>
                      <a:pt x="119" y="18"/>
                    </a:cubicBezTo>
                    <a:cubicBezTo>
                      <a:pt x="102" y="35"/>
                      <a:pt x="85" y="35"/>
                      <a:pt x="68" y="52"/>
                    </a:cubicBezTo>
                    <a:cubicBezTo>
                      <a:pt x="51" y="69"/>
                      <a:pt x="34" y="102"/>
                      <a:pt x="17" y="119"/>
                    </a:cubicBezTo>
                    <a:cubicBezTo>
                      <a:pt x="17" y="136"/>
                      <a:pt x="0" y="170"/>
                      <a:pt x="0" y="187"/>
                    </a:cubicBezTo>
                    <a:cubicBezTo>
                      <a:pt x="0" y="204"/>
                      <a:pt x="17" y="221"/>
                      <a:pt x="17" y="255"/>
                    </a:cubicBezTo>
                    <a:cubicBezTo>
                      <a:pt x="17" y="272"/>
                      <a:pt x="17" y="306"/>
                      <a:pt x="17" y="323"/>
                    </a:cubicBezTo>
                    <a:cubicBezTo>
                      <a:pt x="17" y="339"/>
                      <a:pt x="34" y="356"/>
                      <a:pt x="34" y="373"/>
                    </a:cubicBezTo>
                    <a:cubicBezTo>
                      <a:pt x="51" y="390"/>
                      <a:pt x="51" y="407"/>
                      <a:pt x="68" y="424"/>
                    </a:cubicBezTo>
                    <a:cubicBezTo>
                      <a:pt x="85" y="441"/>
                      <a:pt x="119" y="458"/>
                      <a:pt x="153" y="458"/>
                    </a:cubicBezTo>
                    <a:lnTo>
                      <a:pt x="187" y="458"/>
                    </a:lnTo>
                    <a:cubicBezTo>
                      <a:pt x="198" y="464"/>
                      <a:pt x="207" y="465"/>
                      <a:pt x="216" y="465"/>
                    </a:cubicBezTo>
                    <a:cubicBezTo>
                      <a:pt x="232" y="465"/>
                      <a:pt x="243" y="458"/>
                      <a:pt x="254" y="458"/>
                    </a:cubicBezTo>
                    <a:cubicBezTo>
                      <a:pt x="271" y="441"/>
                      <a:pt x="288" y="441"/>
                      <a:pt x="305" y="424"/>
                    </a:cubicBezTo>
                    <a:cubicBezTo>
                      <a:pt x="322" y="407"/>
                      <a:pt x="339" y="390"/>
                      <a:pt x="339" y="373"/>
                    </a:cubicBezTo>
                    <a:cubicBezTo>
                      <a:pt x="356" y="356"/>
                      <a:pt x="356" y="339"/>
                      <a:pt x="356" y="323"/>
                    </a:cubicBezTo>
                    <a:cubicBezTo>
                      <a:pt x="373" y="289"/>
                      <a:pt x="373" y="272"/>
                      <a:pt x="373" y="255"/>
                    </a:cubicBezTo>
                    <a:cubicBezTo>
                      <a:pt x="373" y="221"/>
                      <a:pt x="373" y="204"/>
                      <a:pt x="373" y="187"/>
                    </a:cubicBezTo>
                    <a:cubicBezTo>
                      <a:pt x="373" y="153"/>
                      <a:pt x="356" y="119"/>
                      <a:pt x="339" y="102"/>
                    </a:cubicBezTo>
                    <a:cubicBezTo>
                      <a:pt x="339" y="85"/>
                      <a:pt x="322" y="69"/>
                      <a:pt x="322" y="52"/>
                    </a:cubicBezTo>
                    <a:cubicBezTo>
                      <a:pt x="288" y="35"/>
                      <a:pt x="271" y="18"/>
                      <a:pt x="237" y="18"/>
                    </a:cubicBezTo>
                    <a:cubicBezTo>
                      <a:pt x="221" y="18"/>
                      <a:pt x="204" y="1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8" name="Google Shape;3008;p15"/>
              <p:cNvSpPr/>
              <p:nvPr/>
            </p:nvSpPr>
            <p:spPr>
              <a:xfrm>
                <a:off x="5276375" y="1666375"/>
                <a:ext cx="94000" cy="139725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5589" extrusionOk="0">
                    <a:moveTo>
                      <a:pt x="149" y="0"/>
                    </a:moveTo>
                    <a:cubicBezTo>
                      <a:pt x="101" y="0"/>
                      <a:pt x="52" y="34"/>
                      <a:pt x="52" y="95"/>
                    </a:cubicBezTo>
                    <a:cubicBezTo>
                      <a:pt x="1" y="1162"/>
                      <a:pt x="407" y="2195"/>
                      <a:pt x="1152" y="2974"/>
                    </a:cubicBezTo>
                    <a:cubicBezTo>
                      <a:pt x="1558" y="3414"/>
                      <a:pt x="2083" y="3702"/>
                      <a:pt x="2557" y="4074"/>
                    </a:cubicBezTo>
                    <a:cubicBezTo>
                      <a:pt x="3031" y="4464"/>
                      <a:pt x="3336" y="4887"/>
                      <a:pt x="3455" y="5496"/>
                    </a:cubicBezTo>
                    <a:cubicBezTo>
                      <a:pt x="3462" y="5560"/>
                      <a:pt x="3507" y="5588"/>
                      <a:pt x="3558" y="5588"/>
                    </a:cubicBezTo>
                    <a:cubicBezTo>
                      <a:pt x="3628" y="5588"/>
                      <a:pt x="3708" y="5534"/>
                      <a:pt x="3708" y="5445"/>
                    </a:cubicBezTo>
                    <a:cubicBezTo>
                      <a:pt x="3759" y="4328"/>
                      <a:pt x="2473" y="3702"/>
                      <a:pt x="1728" y="3109"/>
                    </a:cubicBezTo>
                    <a:cubicBezTo>
                      <a:pt x="796" y="2398"/>
                      <a:pt x="272" y="1264"/>
                      <a:pt x="238" y="95"/>
                    </a:cubicBezTo>
                    <a:cubicBezTo>
                      <a:pt x="238" y="30"/>
                      <a:pt x="194" y="0"/>
                      <a:pt x="14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09" name="Google Shape;3009;p15"/>
              <p:cNvSpPr/>
              <p:nvPr/>
            </p:nvSpPr>
            <p:spPr>
              <a:xfrm>
                <a:off x="5379800" y="1730300"/>
                <a:ext cx="62400" cy="75325"/>
              </a:xfrm>
              <a:custGeom>
                <a:avLst/>
                <a:gdLst/>
                <a:ahLst/>
                <a:cxnLst/>
                <a:rect l="l" t="t" r="r" b="b"/>
                <a:pathLst>
                  <a:path w="2496" h="3013" extrusionOk="0">
                    <a:moveTo>
                      <a:pt x="161" y="1"/>
                    </a:moveTo>
                    <a:cubicBezTo>
                      <a:pt x="75" y="1"/>
                      <a:pt x="0" y="100"/>
                      <a:pt x="79" y="180"/>
                    </a:cubicBezTo>
                    <a:cubicBezTo>
                      <a:pt x="520" y="569"/>
                      <a:pt x="926" y="992"/>
                      <a:pt x="1281" y="1466"/>
                    </a:cubicBezTo>
                    <a:cubicBezTo>
                      <a:pt x="1451" y="1703"/>
                      <a:pt x="1620" y="1940"/>
                      <a:pt x="1772" y="2194"/>
                    </a:cubicBezTo>
                    <a:cubicBezTo>
                      <a:pt x="1925" y="2431"/>
                      <a:pt x="2043" y="2702"/>
                      <a:pt x="2196" y="2956"/>
                    </a:cubicBezTo>
                    <a:cubicBezTo>
                      <a:pt x="2223" y="2995"/>
                      <a:pt x="2267" y="3012"/>
                      <a:pt x="2312" y="3012"/>
                    </a:cubicBezTo>
                    <a:cubicBezTo>
                      <a:pt x="2403" y="3012"/>
                      <a:pt x="2495" y="2940"/>
                      <a:pt x="2450" y="2838"/>
                    </a:cubicBezTo>
                    <a:cubicBezTo>
                      <a:pt x="2348" y="2567"/>
                      <a:pt x="2162" y="2296"/>
                      <a:pt x="2009" y="2059"/>
                    </a:cubicBezTo>
                    <a:cubicBezTo>
                      <a:pt x="1840" y="1805"/>
                      <a:pt x="1671" y="1568"/>
                      <a:pt x="1485" y="1331"/>
                    </a:cubicBezTo>
                    <a:cubicBezTo>
                      <a:pt x="1112" y="857"/>
                      <a:pt x="689" y="417"/>
                      <a:pt x="232" y="27"/>
                    </a:cubicBezTo>
                    <a:cubicBezTo>
                      <a:pt x="209" y="9"/>
                      <a:pt x="185" y="1"/>
                      <a:pt x="161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0" name="Google Shape;3010;p15"/>
              <p:cNvSpPr/>
              <p:nvPr/>
            </p:nvSpPr>
            <p:spPr>
              <a:xfrm>
                <a:off x="5400400" y="1729750"/>
                <a:ext cx="34725" cy="34950"/>
              </a:xfrm>
              <a:custGeom>
                <a:avLst/>
                <a:gdLst/>
                <a:ahLst/>
                <a:cxnLst/>
                <a:rect l="l" t="t" r="r" b="b"/>
                <a:pathLst>
                  <a:path w="1389" h="1398" extrusionOk="0">
                    <a:moveTo>
                      <a:pt x="103" y="0"/>
                    </a:moveTo>
                    <a:cubicBezTo>
                      <a:pt x="80" y="0"/>
                      <a:pt x="57" y="9"/>
                      <a:pt x="34" y="32"/>
                    </a:cubicBezTo>
                    <a:cubicBezTo>
                      <a:pt x="0" y="66"/>
                      <a:pt x="0" y="151"/>
                      <a:pt x="34" y="185"/>
                    </a:cubicBezTo>
                    <a:cubicBezTo>
                      <a:pt x="441" y="540"/>
                      <a:pt x="813" y="947"/>
                      <a:pt x="1152" y="1353"/>
                    </a:cubicBezTo>
                    <a:cubicBezTo>
                      <a:pt x="1167" y="1384"/>
                      <a:pt x="1198" y="1398"/>
                      <a:pt x="1231" y="1398"/>
                    </a:cubicBezTo>
                    <a:cubicBezTo>
                      <a:pt x="1269" y="1398"/>
                      <a:pt x="1311" y="1380"/>
                      <a:pt x="1338" y="1353"/>
                    </a:cubicBezTo>
                    <a:cubicBezTo>
                      <a:pt x="1389" y="1302"/>
                      <a:pt x="1372" y="1234"/>
                      <a:pt x="1338" y="1167"/>
                    </a:cubicBezTo>
                    <a:cubicBezTo>
                      <a:pt x="982" y="743"/>
                      <a:pt x="610" y="371"/>
                      <a:pt x="187" y="32"/>
                    </a:cubicBezTo>
                    <a:cubicBezTo>
                      <a:pt x="159" y="14"/>
                      <a:pt x="131" y="0"/>
                      <a:pt x="1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1" name="Google Shape;3011;p15"/>
              <p:cNvSpPr/>
              <p:nvPr/>
            </p:nvSpPr>
            <p:spPr>
              <a:xfrm>
                <a:off x="5376275" y="1631325"/>
                <a:ext cx="62350" cy="22900"/>
              </a:xfrm>
              <a:custGeom>
                <a:avLst/>
                <a:gdLst/>
                <a:ahLst/>
                <a:cxnLst/>
                <a:rect l="l" t="t" r="r" b="b"/>
                <a:pathLst>
                  <a:path w="2494" h="916" extrusionOk="0">
                    <a:moveTo>
                      <a:pt x="2317" y="0"/>
                    </a:moveTo>
                    <a:cubicBezTo>
                      <a:pt x="2302" y="0"/>
                      <a:pt x="2286" y="2"/>
                      <a:pt x="2269" y="8"/>
                    </a:cubicBezTo>
                    <a:cubicBezTo>
                      <a:pt x="1897" y="109"/>
                      <a:pt x="1541" y="245"/>
                      <a:pt x="1169" y="346"/>
                    </a:cubicBezTo>
                    <a:cubicBezTo>
                      <a:pt x="982" y="414"/>
                      <a:pt x="796" y="448"/>
                      <a:pt x="610" y="499"/>
                    </a:cubicBezTo>
                    <a:cubicBezTo>
                      <a:pt x="441" y="532"/>
                      <a:pt x="170" y="515"/>
                      <a:pt x="51" y="668"/>
                    </a:cubicBezTo>
                    <a:cubicBezTo>
                      <a:pt x="0" y="736"/>
                      <a:pt x="17" y="803"/>
                      <a:pt x="85" y="854"/>
                    </a:cubicBezTo>
                    <a:cubicBezTo>
                      <a:pt x="150" y="900"/>
                      <a:pt x="227" y="915"/>
                      <a:pt x="308" y="915"/>
                    </a:cubicBezTo>
                    <a:cubicBezTo>
                      <a:pt x="437" y="915"/>
                      <a:pt x="573" y="875"/>
                      <a:pt x="678" y="854"/>
                    </a:cubicBezTo>
                    <a:cubicBezTo>
                      <a:pt x="881" y="820"/>
                      <a:pt x="1067" y="769"/>
                      <a:pt x="1270" y="719"/>
                    </a:cubicBezTo>
                    <a:cubicBezTo>
                      <a:pt x="1659" y="617"/>
                      <a:pt x="2049" y="482"/>
                      <a:pt x="2388" y="261"/>
                    </a:cubicBezTo>
                    <a:cubicBezTo>
                      <a:pt x="2494" y="185"/>
                      <a:pt x="2450" y="0"/>
                      <a:pt x="231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2" name="Google Shape;3012;p15"/>
              <p:cNvSpPr/>
              <p:nvPr/>
            </p:nvSpPr>
            <p:spPr>
              <a:xfrm>
                <a:off x="5357650" y="1647150"/>
                <a:ext cx="14400" cy="11050"/>
              </a:xfrm>
              <a:custGeom>
                <a:avLst/>
                <a:gdLst/>
                <a:ahLst/>
                <a:cxnLst/>
                <a:rect l="l" t="t" r="r" b="b"/>
                <a:pathLst>
                  <a:path w="576" h="442" extrusionOk="0">
                    <a:moveTo>
                      <a:pt x="288" y="1"/>
                    </a:moveTo>
                    <a:cubicBezTo>
                      <a:pt x="0" y="1"/>
                      <a:pt x="0" y="441"/>
                      <a:pt x="288" y="441"/>
                    </a:cubicBezTo>
                    <a:cubicBezTo>
                      <a:pt x="576" y="441"/>
                      <a:pt x="576" y="1"/>
                      <a:pt x="28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3" name="Google Shape;3013;p15"/>
              <p:cNvSpPr/>
              <p:nvPr/>
            </p:nvSpPr>
            <p:spPr>
              <a:xfrm>
                <a:off x="5197050" y="1429425"/>
                <a:ext cx="339050" cy="120075"/>
              </a:xfrm>
              <a:custGeom>
                <a:avLst/>
                <a:gdLst/>
                <a:ahLst/>
                <a:cxnLst/>
                <a:rect l="l" t="t" r="r" b="b"/>
                <a:pathLst>
                  <a:path w="13562" h="4803" extrusionOk="0">
                    <a:moveTo>
                      <a:pt x="13403" y="0"/>
                    </a:moveTo>
                    <a:cubicBezTo>
                      <a:pt x="13344" y="0"/>
                      <a:pt x="13283" y="26"/>
                      <a:pt x="13247" y="75"/>
                    </a:cubicBezTo>
                    <a:cubicBezTo>
                      <a:pt x="13112" y="279"/>
                      <a:pt x="13027" y="516"/>
                      <a:pt x="12926" y="736"/>
                    </a:cubicBezTo>
                    <a:cubicBezTo>
                      <a:pt x="12807" y="939"/>
                      <a:pt x="12689" y="1142"/>
                      <a:pt x="12570" y="1345"/>
                    </a:cubicBezTo>
                    <a:cubicBezTo>
                      <a:pt x="12299" y="1718"/>
                      <a:pt x="11995" y="2073"/>
                      <a:pt x="11656" y="2395"/>
                    </a:cubicBezTo>
                    <a:cubicBezTo>
                      <a:pt x="10268" y="3682"/>
                      <a:pt x="8338" y="4376"/>
                      <a:pt x="6458" y="4494"/>
                    </a:cubicBezTo>
                    <a:cubicBezTo>
                      <a:pt x="6199" y="4509"/>
                      <a:pt x="5941" y="4516"/>
                      <a:pt x="5683" y="4516"/>
                    </a:cubicBezTo>
                    <a:cubicBezTo>
                      <a:pt x="3817" y="4516"/>
                      <a:pt x="1979" y="4154"/>
                      <a:pt x="194" y="3648"/>
                    </a:cubicBezTo>
                    <a:cubicBezTo>
                      <a:pt x="184" y="3645"/>
                      <a:pt x="175" y="3644"/>
                      <a:pt x="165" y="3644"/>
                    </a:cubicBezTo>
                    <a:cubicBezTo>
                      <a:pt x="63" y="3644"/>
                      <a:pt x="1" y="3804"/>
                      <a:pt x="109" y="3851"/>
                    </a:cubicBezTo>
                    <a:cubicBezTo>
                      <a:pt x="1227" y="4376"/>
                      <a:pt x="2513" y="4596"/>
                      <a:pt x="3732" y="4714"/>
                    </a:cubicBezTo>
                    <a:cubicBezTo>
                      <a:pt x="4306" y="4770"/>
                      <a:pt x="4893" y="4803"/>
                      <a:pt x="5484" y="4803"/>
                    </a:cubicBezTo>
                    <a:cubicBezTo>
                      <a:pt x="7054" y="4803"/>
                      <a:pt x="8645" y="4571"/>
                      <a:pt x="10047" y="3919"/>
                    </a:cubicBezTo>
                    <a:cubicBezTo>
                      <a:pt x="10860" y="3546"/>
                      <a:pt x="11605" y="3021"/>
                      <a:pt x="12232" y="2378"/>
                    </a:cubicBezTo>
                    <a:cubicBezTo>
                      <a:pt x="12536" y="2056"/>
                      <a:pt x="12807" y="1701"/>
                      <a:pt x="13044" y="1328"/>
                    </a:cubicBezTo>
                    <a:cubicBezTo>
                      <a:pt x="13264" y="990"/>
                      <a:pt x="13518" y="566"/>
                      <a:pt x="13552" y="160"/>
                    </a:cubicBezTo>
                    <a:cubicBezTo>
                      <a:pt x="13562" y="51"/>
                      <a:pt x="13485" y="0"/>
                      <a:pt x="1340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4" name="Google Shape;3014;p15"/>
              <p:cNvSpPr/>
              <p:nvPr/>
            </p:nvSpPr>
            <p:spPr>
              <a:xfrm>
                <a:off x="5247600" y="1461275"/>
                <a:ext cx="280550" cy="106525"/>
              </a:xfrm>
              <a:custGeom>
                <a:avLst/>
                <a:gdLst/>
                <a:ahLst/>
                <a:cxnLst/>
                <a:rect l="l" t="t" r="r" b="b"/>
                <a:pathLst>
                  <a:path w="11222" h="4261" extrusionOk="0">
                    <a:moveTo>
                      <a:pt x="11068" y="1"/>
                    </a:moveTo>
                    <a:cubicBezTo>
                      <a:pt x="11047" y="1"/>
                      <a:pt x="11026" y="7"/>
                      <a:pt x="11005" y="20"/>
                    </a:cubicBezTo>
                    <a:cubicBezTo>
                      <a:pt x="10667" y="274"/>
                      <a:pt x="10447" y="715"/>
                      <a:pt x="10159" y="1036"/>
                    </a:cubicBezTo>
                    <a:cubicBezTo>
                      <a:pt x="9837" y="1375"/>
                      <a:pt x="9482" y="1696"/>
                      <a:pt x="9109" y="1984"/>
                    </a:cubicBezTo>
                    <a:cubicBezTo>
                      <a:pt x="8364" y="2560"/>
                      <a:pt x="7535" y="3017"/>
                      <a:pt x="6654" y="3339"/>
                    </a:cubicBezTo>
                    <a:cubicBezTo>
                      <a:pt x="5348" y="3819"/>
                      <a:pt x="4004" y="3984"/>
                      <a:pt x="2649" y="3984"/>
                    </a:cubicBezTo>
                    <a:cubicBezTo>
                      <a:pt x="1807" y="3984"/>
                      <a:pt x="962" y="3921"/>
                      <a:pt x="119" y="3830"/>
                    </a:cubicBezTo>
                    <a:cubicBezTo>
                      <a:pt x="17" y="3830"/>
                      <a:pt x="0" y="3999"/>
                      <a:pt x="102" y="4016"/>
                    </a:cubicBezTo>
                    <a:cubicBezTo>
                      <a:pt x="957" y="4175"/>
                      <a:pt x="1811" y="4260"/>
                      <a:pt x="2687" y="4260"/>
                    </a:cubicBezTo>
                    <a:cubicBezTo>
                      <a:pt x="2835" y="4260"/>
                      <a:pt x="2984" y="4258"/>
                      <a:pt x="3133" y="4253"/>
                    </a:cubicBezTo>
                    <a:cubicBezTo>
                      <a:pt x="4809" y="4219"/>
                      <a:pt x="6485" y="3897"/>
                      <a:pt x="7992" y="3153"/>
                    </a:cubicBezTo>
                    <a:cubicBezTo>
                      <a:pt x="8669" y="2814"/>
                      <a:pt x="9295" y="2391"/>
                      <a:pt x="9854" y="1900"/>
                    </a:cubicBezTo>
                    <a:cubicBezTo>
                      <a:pt x="10142" y="1629"/>
                      <a:pt x="10413" y="1358"/>
                      <a:pt x="10667" y="1053"/>
                    </a:cubicBezTo>
                    <a:cubicBezTo>
                      <a:pt x="10887" y="799"/>
                      <a:pt x="11141" y="511"/>
                      <a:pt x="11208" y="190"/>
                    </a:cubicBezTo>
                    <a:cubicBezTo>
                      <a:pt x="11222" y="95"/>
                      <a:pt x="11149" y="1"/>
                      <a:pt x="110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5" name="Google Shape;3015;p15"/>
              <p:cNvSpPr/>
              <p:nvPr/>
            </p:nvSpPr>
            <p:spPr>
              <a:xfrm>
                <a:off x="5153625" y="1512575"/>
                <a:ext cx="16550" cy="7750"/>
              </a:xfrm>
              <a:custGeom>
                <a:avLst/>
                <a:gdLst/>
                <a:ahLst/>
                <a:cxnLst/>
                <a:rect l="l" t="t" r="r" b="b"/>
                <a:pathLst>
                  <a:path w="662" h="310" extrusionOk="0">
                    <a:moveTo>
                      <a:pt x="102" y="0"/>
                    </a:moveTo>
                    <a:cubicBezTo>
                      <a:pt x="69" y="17"/>
                      <a:pt x="35" y="34"/>
                      <a:pt x="18" y="85"/>
                    </a:cubicBezTo>
                    <a:cubicBezTo>
                      <a:pt x="1" y="119"/>
                      <a:pt x="18" y="169"/>
                      <a:pt x="52" y="186"/>
                    </a:cubicBezTo>
                    <a:cubicBezTo>
                      <a:pt x="102" y="203"/>
                      <a:pt x="136" y="237"/>
                      <a:pt x="187" y="237"/>
                    </a:cubicBezTo>
                    <a:cubicBezTo>
                      <a:pt x="221" y="254"/>
                      <a:pt x="255" y="254"/>
                      <a:pt x="289" y="271"/>
                    </a:cubicBezTo>
                    <a:cubicBezTo>
                      <a:pt x="356" y="288"/>
                      <a:pt x="424" y="288"/>
                      <a:pt x="509" y="305"/>
                    </a:cubicBezTo>
                    <a:cubicBezTo>
                      <a:pt x="518" y="308"/>
                      <a:pt x="527" y="309"/>
                      <a:pt x="537" y="309"/>
                    </a:cubicBezTo>
                    <a:cubicBezTo>
                      <a:pt x="582" y="309"/>
                      <a:pt x="630" y="279"/>
                      <a:pt x="644" y="237"/>
                    </a:cubicBezTo>
                    <a:cubicBezTo>
                      <a:pt x="661" y="169"/>
                      <a:pt x="627" y="119"/>
                      <a:pt x="560" y="102"/>
                    </a:cubicBezTo>
                    <a:cubicBezTo>
                      <a:pt x="492" y="85"/>
                      <a:pt x="424" y="51"/>
                      <a:pt x="356" y="34"/>
                    </a:cubicBezTo>
                    <a:cubicBezTo>
                      <a:pt x="306" y="34"/>
                      <a:pt x="272" y="17"/>
                      <a:pt x="238" y="17"/>
                    </a:cubicBezTo>
                    <a:cubicBezTo>
                      <a:pt x="187" y="0"/>
                      <a:pt x="153" y="0"/>
                      <a:pt x="10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6" name="Google Shape;3016;p15"/>
              <p:cNvSpPr/>
              <p:nvPr/>
            </p:nvSpPr>
            <p:spPr>
              <a:xfrm>
                <a:off x="4486200" y="1460850"/>
                <a:ext cx="580375" cy="263450"/>
              </a:xfrm>
              <a:custGeom>
                <a:avLst/>
                <a:gdLst/>
                <a:ahLst/>
                <a:cxnLst/>
                <a:rect l="l" t="t" r="r" b="b"/>
                <a:pathLst>
                  <a:path w="23215" h="10538" extrusionOk="0">
                    <a:moveTo>
                      <a:pt x="17209" y="1"/>
                    </a:moveTo>
                    <a:cubicBezTo>
                      <a:pt x="17099" y="1"/>
                      <a:pt x="16989" y="2"/>
                      <a:pt x="16878" y="3"/>
                    </a:cubicBezTo>
                    <a:cubicBezTo>
                      <a:pt x="13272" y="54"/>
                      <a:pt x="9717" y="1121"/>
                      <a:pt x="6703" y="3085"/>
                    </a:cubicBezTo>
                    <a:cubicBezTo>
                      <a:pt x="3926" y="4880"/>
                      <a:pt x="1624" y="7334"/>
                      <a:pt x="83" y="10263"/>
                    </a:cubicBezTo>
                    <a:cubicBezTo>
                      <a:pt x="1" y="10405"/>
                      <a:pt x="131" y="10537"/>
                      <a:pt x="258" y="10537"/>
                    </a:cubicBezTo>
                    <a:cubicBezTo>
                      <a:pt x="313" y="10537"/>
                      <a:pt x="369" y="10512"/>
                      <a:pt x="405" y="10450"/>
                    </a:cubicBezTo>
                    <a:cubicBezTo>
                      <a:pt x="1268" y="8824"/>
                      <a:pt x="2352" y="7368"/>
                      <a:pt x="3622" y="6048"/>
                    </a:cubicBezTo>
                    <a:cubicBezTo>
                      <a:pt x="5907" y="3627"/>
                      <a:pt x="8870" y="1883"/>
                      <a:pt x="12070" y="1002"/>
                    </a:cubicBezTo>
                    <a:cubicBezTo>
                      <a:pt x="13732" y="537"/>
                      <a:pt x="15425" y="320"/>
                      <a:pt x="17118" y="320"/>
                    </a:cubicBezTo>
                    <a:cubicBezTo>
                      <a:pt x="19117" y="320"/>
                      <a:pt x="21115" y="622"/>
                      <a:pt x="23058" y="1172"/>
                    </a:cubicBezTo>
                    <a:cubicBezTo>
                      <a:pt x="23073" y="1177"/>
                      <a:pt x="23086" y="1180"/>
                      <a:pt x="23099" y="1180"/>
                    </a:cubicBezTo>
                    <a:cubicBezTo>
                      <a:pt x="23199" y="1180"/>
                      <a:pt x="23214" y="1016"/>
                      <a:pt x="23109" y="985"/>
                    </a:cubicBezTo>
                    <a:cubicBezTo>
                      <a:pt x="21231" y="295"/>
                      <a:pt x="19216" y="1"/>
                      <a:pt x="17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7" name="Google Shape;3017;p15"/>
              <p:cNvSpPr/>
              <p:nvPr/>
            </p:nvSpPr>
            <p:spPr>
              <a:xfrm>
                <a:off x="5013525" y="1491825"/>
                <a:ext cx="199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797" h="377" extrusionOk="0">
                    <a:moveTo>
                      <a:pt x="136" y="0"/>
                    </a:moveTo>
                    <a:cubicBezTo>
                      <a:pt x="52" y="0"/>
                      <a:pt x="1" y="153"/>
                      <a:pt x="86" y="204"/>
                    </a:cubicBezTo>
                    <a:cubicBezTo>
                      <a:pt x="255" y="288"/>
                      <a:pt x="441" y="322"/>
                      <a:pt x="610" y="373"/>
                    </a:cubicBezTo>
                    <a:cubicBezTo>
                      <a:pt x="619" y="375"/>
                      <a:pt x="628" y="376"/>
                      <a:pt x="637" y="376"/>
                    </a:cubicBezTo>
                    <a:cubicBezTo>
                      <a:pt x="695" y="376"/>
                      <a:pt x="750" y="330"/>
                      <a:pt x="780" y="271"/>
                    </a:cubicBezTo>
                    <a:cubicBezTo>
                      <a:pt x="797" y="204"/>
                      <a:pt x="746" y="119"/>
                      <a:pt x="678" y="102"/>
                    </a:cubicBezTo>
                    <a:cubicBezTo>
                      <a:pt x="509" y="68"/>
                      <a:pt x="323" y="17"/>
                      <a:pt x="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8" name="Google Shape;3018;p15"/>
              <p:cNvSpPr/>
              <p:nvPr/>
            </p:nvSpPr>
            <p:spPr>
              <a:xfrm>
                <a:off x="4504625" y="1480225"/>
                <a:ext cx="495250" cy="220450"/>
              </a:xfrm>
              <a:custGeom>
                <a:avLst/>
                <a:gdLst/>
                <a:ahLst/>
                <a:cxnLst/>
                <a:rect l="l" t="t" r="r" b="b"/>
                <a:pathLst>
                  <a:path w="19810" h="8818" extrusionOk="0">
                    <a:moveTo>
                      <a:pt x="15933" y="1"/>
                    </a:moveTo>
                    <a:cubicBezTo>
                      <a:pt x="15443" y="1"/>
                      <a:pt x="14954" y="20"/>
                      <a:pt x="14465" y="58"/>
                    </a:cubicBezTo>
                    <a:cubicBezTo>
                      <a:pt x="8726" y="515"/>
                      <a:pt x="3308" y="3698"/>
                      <a:pt x="108" y="8506"/>
                    </a:cubicBezTo>
                    <a:cubicBezTo>
                      <a:pt x="0" y="8662"/>
                      <a:pt x="155" y="8818"/>
                      <a:pt x="309" y="8818"/>
                    </a:cubicBezTo>
                    <a:cubicBezTo>
                      <a:pt x="372" y="8818"/>
                      <a:pt x="436" y="8791"/>
                      <a:pt x="480" y="8727"/>
                    </a:cubicBezTo>
                    <a:cubicBezTo>
                      <a:pt x="1310" y="7440"/>
                      <a:pt x="2275" y="6238"/>
                      <a:pt x="3393" y="5188"/>
                    </a:cubicBezTo>
                    <a:cubicBezTo>
                      <a:pt x="5441" y="3309"/>
                      <a:pt x="7896" y="1887"/>
                      <a:pt x="10554" y="1074"/>
                    </a:cubicBezTo>
                    <a:cubicBezTo>
                      <a:pt x="12316" y="537"/>
                      <a:pt x="14132" y="285"/>
                      <a:pt x="15956" y="285"/>
                    </a:cubicBezTo>
                    <a:cubicBezTo>
                      <a:pt x="17182" y="285"/>
                      <a:pt x="18411" y="399"/>
                      <a:pt x="19629" y="617"/>
                    </a:cubicBezTo>
                    <a:cubicBezTo>
                      <a:pt x="19634" y="617"/>
                      <a:pt x="19640" y="618"/>
                      <a:pt x="19645" y="618"/>
                    </a:cubicBezTo>
                    <a:cubicBezTo>
                      <a:pt x="19768" y="618"/>
                      <a:pt x="19810" y="429"/>
                      <a:pt x="19680" y="397"/>
                    </a:cubicBezTo>
                    <a:cubicBezTo>
                      <a:pt x="18449" y="129"/>
                      <a:pt x="17191" y="1"/>
                      <a:pt x="1593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19" name="Google Shape;3019;p15"/>
              <p:cNvSpPr/>
              <p:nvPr/>
            </p:nvSpPr>
            <p:spPr>
              <a:xfrm>
                <a:off x="4960625" y="1535825"/>
                <a:ext cx="20775" cy="8950"/>
              </a:xfrm>
              <a:custGeom>
                <a:avLst/>
                <a:gdLst/>
                <a:ahLst/>
                <a:cxnLst/>
                <a:rect l="l" t="t" r="r" b="b"/>
                <a:pathLst>
                  <a:path w="831" h="358" extrusionOk="0">
                    <a:moveTo>
                      <a:pt x="277" y="1"/>
                    </a:moveTo>
                    <a:cubicBezTo>
                      <a:pt x="212" y="1"/>
                      <a:pt x="147" y="11"/>
                      <a:pt x="85" y="35"/>
                    </a:cubicBezTo>
                    <a:cubicBezTo>
                      <a:pt x="34" y="35"/>
                      <a:pt x="1" y="86"/>
                      <a:pt x="17" y="137"/>
                    </a:cubicBezTo>
                    <a:cubicBezTo>
                      <a:pt x="17" y="187"/>
                      <a:pt x="51" y="221"/>
                      <a:pt x="102" y="221"/>
                    </a:cubicBezTo>
                    <a:lnTo>
                      <a:pt x="221" y="221"/>
                    </a:lnTo>
                    <a:cubicBezTo>
                      <a:pt x="238" y="238"/>
                      <a:pt x="255" y="238"/>
                      <a:pt x="255" y="238"/>
                    </a:cubicBezTo>
                    <a:lnTo>
                      <a:pt x="339" y="238"/>
                    </a:lnTo>
                    <a:cubicBezTo>
                      <a:pt x="356" y="238"/>
                      <a:pt x="373" y="255"/>
                      <a:pt x="373" y="255"/>
                    </a:cubicBezTo>
                    <a:cubicBezTo>
                      <a:pt x="424" y="255"/>
                      <a:pt x="475" y="272"/>
                      <a:pt x="525" y="289"/>
                    </a:cubicBezTo>
                    <a:cubicBezTo>
                      <a:pt x="525" y="289"/>
                      <a:pt x="542" y="306"/>
                      <a:pt x="559" y="306"/>
                    </a:cubicBezTo>
                    <a:cubicBezTo>
                      <a:pt x="548" y="300"/>
                      <a:pt x="544" y="298"/>
                      <a:pt x="545" y="298"/>
                    </a:cubicBezTo>
                    <a:lnTo>
                      <a:pt x="545" y="298"/>
                    </a:lnTo>
                    <a:cubicBezTo>
                      <a:pt x="546" y="298"/>
                      <a:pt x="565" y="306"/>
                      <a:pt x="576" y="306"/>
                    </a:cubicBezTo>
                    <a:cubicBezTo>
                      <a:pt x="593" y="323"/>
                      <a:pt x="610" y="340"/>
                      <a:pt x="644" y="340"/>
                    </a:cubicBezTo>
                    <a:cubicBezTo>
                      <a:pt x="662" y="352"/>
                      <a:pt x="682" y="357"/>
                      <a:pt x="702" y="357"/>
                    </a:cubicBezTo>
                    <a:cubicBezTo>
                      <a:pt x="738" y="357"/>
                      <a:pt x="774" y="339"/>
                      <a:pt x="796" y="306"/>
                    </a:cubicBezTo>
                    <a:cubicBezTo>
                      <a:pt x="830" y="255"/>
                      <a:pt x="813" y="171"/>
                      <a:pt x="762" y="154"/>
                    </a:cubicBezTo>
                    <a:cubicBezTo>
                      <a:pt x="617" y="68"/>
                      <a:pt x="444" y="1"/>
                      <a:pt x="27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0" name="Google Shape;3020;p15"/>
              <p:cNvSpPr/>
              <p:nvPr/>
            </p:nvSpPr>
            <p:spPr>
              <a:xfrm>
                <a:off x="4490900" y="1527050"/>
                <a:ext cx="452575" cy="204850"/>
              </a:xfrm>
              <a:custGeom>
                <a:avLst/>
                <a:gdLst/>
                <a:ahLst/>
                <a:cxnLst/>
                <a:rect l="l" t="t" r="r" b="b"/>
                <a:pathLst>
                  <a:path w="18103" h="8194" extrusionOk="0">
                    <a:moveTo>
                      <a:pt x="14869" y="1"/>
                    </a:moveTo>
                    <a:cubicBezTo>
                      <a:pt x="14466" y="1"/>
                      <a:pt x="14062" y="22"/>
                      <a:pt x="13660" y="64"/>
                    </a:cubicBezTo>
                    <a:cubicBezTo>
                      <a:pt x="11052" y="318"/>
                      <a:pt x="8614" y="1351"/>
                      <a:pt x="6430" y="2756"/>
                    </a:cubicBezTo>
                    <a:cubicBezTo>
                      <a:pt x="5296" y="3484"/>
                      <a:pt x="4229" y="4297"/>
                      <a:pt x="3214" y="5161"/>
                    </a:cubicBezTo>
                    <a:cubicBezTo>
                      <a:pt x="2164" y="6041"/>
                      <a:pt x="1131" y="6938"/>
                      <a:pt x="132" y="7869"/>
                    </a:cubicBezTo>
                    <a:cubicBezTo>
                      <a:pt x="1" y="8001"/>
                      <a:pt x="125" y="8194"/>
                      <a:pt x="274" y="8194"/>
                    </a:cubicBezTo>
                    <a:cubicBezTo>
                      <a:pt x="317" y="8194"/>
                      <a:pt x="362" y="8178"/>
                      <a:pt x="403" y="8140"/>
                    </a:cubicBezTo>
                    <a:cubicBezTo>
                      <a:pt x="1470" y="7141"/>
                      <a:pt x="2519" y="6126"/>
                      <a:pt x="3654" y="5194"/>
                    </a:cubicBezTo>
                    <a:cubicBezTo>
                      <a:pt x="5668" y="3518"/>
                      <a:pt x="7869" y="2011"/>
                      <a:pt x="10358" y="1114"/>
                    </a:cubicBezTo>
                    <a:cubicBezTo>
                      <a:pt x="11813" y="581"/>
                      <a:pt x="13361" y="272"/>
                      <a:pt x="14908" y="272"/>
                    </a:cubicBezTo>
                    <a:cubicBezTo>
                      <a:pt x="15918" y="272"/>
                      <a:pt x="16927" y="403"/>
                      <a:pt x="17909" y="691"/>
                    </a:cubicBezTo>
                    <a:cubicBezTo>
                      <a:pt x="17920" y="693"/>
                      <a:pt x="17930" y="694"/>
                      <a:pt x="17940" y="694"/>
                    </a:cubicBezTo>
                    <a:cubicBezTo>
                      <a:pt x="18068" y="694"/>
                      <a:pt x="18103" y="501"/>
                      <a:pt x="17977" y="454"/>
                    </a:cubicBezTo>
                    <a:cubicBezTo>
                      <a:pt x="16972" y="148"/>
                      <a:pt x="15924" y="1"/>
                      <a:pt x="148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1" name="Google Shape;3021;p15"/>
              <p:cNvSpPr/>
              <p:nvPr/>
            </p:nvSpPr>
            <p:spPr>
              <a:xfrm>
                <a:off x="4761700" y="1529925"/>
                <a:ext cx="11450" cy="5100"/>
              </a:xfrm>
              <a:custGeom>
                <a:avLst/>
                <a:gdLst/>
                <a:ahLst/>
                <a:cxnLst/>
                <a:rect l="l" t="t" r="r" b="b"/>
                <a:pathLst>
                  <a:path w="458" h="204" extrusionOk="0">
                    <a:moveTo>
                      <a:pt x="119" y="0"/>
                    </a:moveTo>
                    <a:cubicBezTo>
                      <a:pt x="102" y="0"/>
                      <a:pt x="68" y="17"/>
                      <a:pt x="51" y="34"/>
                    </a:cubicBezTo>
                    <a:cubicBezTo>
                      <a:pt x="0" y="68"/>
                      <a:pt x="0" y="136"/>
                      <a:pt x="51" y="186"/>
                    </a:cubicBezTo>
                    <a:cubicBezTo>
                      <a:pt x="68" y="186"/>
                      <a:pt x="102" y="203"/>
                      <a:pt x="119" y="203"/>
                    </a:cubicBezTo>
                    <a:lnTo>
                      <a:pt x="356" y="203"/>
                    </a:lnTo>
                    <a:cubicBezTo>
                      <a:pt x="407" y="203"/>
                      <a:pt x="440" y="153"/>
                      <a:pt x="457" y="102"/>
                    </a:cubicBezTo>
                    <a:cubicBezTo>
                      <a:pt x="457" y="51"/>
                      <a:pt x="407" y="0"/>
                      <a:pt x="3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2" name="Google Shape;3022;p15"/>
              <p:cNvSpPr/>
              <p:nvPr/>
            </p:nvSpPr>
            <p:spPr>
              <a:xfrm>
                <a:off x="4510125" y="1541100"/>
                <a:ext cx="221100" cy="162100"/>
              </a:xfrm>
              <a:custGeom>
                <a:avLst/>
                <a:gdLst/>
                <a:ahLst/>
                <a:cxnLst/>
                <a:rect l="l" t="t" r="r" b="b"/>
                <a:pathLst>
                  <a:path w="8844" h="6484" extrusionOk="0">
                    <a:moveTo>
                      <a:pt x="8669" y="1"/>
                    </a:moveTo>
                    <a:cubicBezTo>
                      <a:pt x="8654" y="1"/>
                      <a:pt x="8639" y="4"/>
                      <a:pt x="8624" y="10"/>
                    </a:cubicBezTo>
                    <a:cubicBezTo>
                      <a:pt x="6965" y="704"/>
                      <a:pt x="5424" y="1636"/>
                      <a:pt x="3985" y="2702"/>
                    </a:cubicBezTo>
                    <a:cubicBezTo>
                      <a:pt x="3291" y="3210"/>
                      <a:pt x="2631" y="3752"/>
                      <a:pt x="1987" y="4328"/>
                    </a:cubicBezTo>
                    <a:cubicBezTo>
                      <a:pt x="1666" y="4649"/>
                      <a:pt x="1327" y="4954"/>
                      <a:pt x="1005" y="5276"/>
                    </a:cubicBezTo>
                    <a:cubicBezTo>
                      <a:pt x="701" y="5597"/>
                      <a:pt x="362" y="5885"/>
                      <a:pt x="91" y="6224"/>
                    </a:cubicBezTo>
                    <a:cubicBezTo>
                      <a:pt x="0" y="6354"/>
                      <a:pt x="128" y="6484"/>
                      <a:pt x="254" y="6484"/>
                    </a:cubicBezTo>
                    <a:cubicBezTo>
                      <a:pt x="292" y="6484"/>
                      <a:pt x="330" y="6472"/>
                      <a:pt x="362" y="6444"/>
                    </a:cubicBezTo>
                    <a:cubicBezTo>
                      <a:pt x="684" y="6122"/>
                      <a:pt x="938" y="5767"/>
                      <a:pt x="1242" y="5445"/>
                    </a:cubicBezTo>
                    <a:cubicBezTo>
                      <a:pt x="1547" y="5123"/>
                      <a:pt x="1869" y="4819"/>
                      <a:pt x="2191" y="4531"/>
                    </a:cubicBezTo>
                    <a:cubicBezTo>
                      <a:pt x="2834" y="3921"/>
                      <a:pt x="3511" y="3363"/>
                      <a:pt x="4222" y="2838"/>
                    </a:cubicBezTo>
                    <a:cubicBezTo>
                      <a:pt x="5627" y="1805"/>
                      <a:pt x="7151" y="925"/>
                      <a:pt x="8726" y="197"/>
                    </a:cubicBezTo>
                    <a:cubicBezTo>
                      <a:pt x="8844" y="137"/>
                      <a:pt x="8769" y="1"/>
                      <a:pt x="866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3" name="Google Shape;3023;p15"/>
              <p:cNvSpPr/>
              <p:nvPr/>
            </p:nvSpPr>
            <p:spPr>
              <a:xfrm>
                <a:off x="4893325" y="1552350"/>
                <a:ext cx="13150" cy="6900"/>
              </a:xfrm>
              <a:custGeom>
                <a:avLst/>
                <a:gdLst/>
                <a:ahLst/>
                <a:cxnLst/>
                <a:rect l="l" t="t" r="r" b="b"/>
                <a:pathLst>
                  <a:path w="526" h="276" extrusionOk="0">
                    <a:moveTo>
                      <a:pt x="102" y="1"/>
                    </a:moveTo>
                    <a:cubicBezTo>
                      <a:pt x="85" y="1"/>
                      <a:pt x="51" y="1"/>
                      <a:pt x="34" y="17"/>
                    </a:cubicBezTo>
                    <a:cubicBezTo>
                      <a:pt x="34" y="34"/>
                      <a:pt x="18" y="51"/>
                      <a:pt x="18" y="68"/>
                    </a:cubicBezTo>
                    <a:cubicBezTo>
                      <a:pt x="1" y="102"/>
                      <a:pt x="18" y="153"/>
                      <a:pt x="51" y="170"/>
                    </a:cubicBezTo>
                    <a:cubicBezTo>
                      <a:pt x="85" y="170"/>
                      <a:pt x="102" y="187"/>
                      <a:pt x="119" y="204"/>
                    </a:cubicBezTo>
                    <a:cubicBezTo>
                      <a:pt x="153" y="204"/>
                      <a:pt x="187" y="221"/>
                      <a:pt x="221" y="221"/>
                    </a:cubicBezTo>
                    <a:cubicBezTo>
                      <a:pt x="272" y="238"/>
                      <a:pt x="322" y="254"/>
                      <a:pt x="373" y="271"/>
                    </a:cubicBezTo>
                    <a:cubicBezTo>
                      <a:pt x="382" y="274"/>
                      <a:pt x="392" y="276"/>
                      <a:pt x="401" y="276"/>
                    </a:cubicBezTo>
                    <a:cubicBezTo>
                      <a:pt x="446" y="276"/>
                      <a:pt x="495" y="245"/>
                      <a:pt x="509" y="204"/>
                    </a:cubicBezTo>
                    <a:cubicBezTo>
                      <a:pt x="525" y="136"/>
                      <a:pt x="475" y="68"/>
                      <a:pt x="424" y="68"/>
                    </a:cubicBezTo>
                    <a:cubicBezTo>
                      <a:pt x="373" y="51"/>
                      <a:pt x="322" y="34"/>
                      <a:pt x="272" y="17"/>
                    </a:cubicBezTo>
                    <a:cubicBezTo>
                      <a:pt x="238" y="17"/>
                      <a:pt x="204" y="1"/>
                      <a:pt x="17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4" name="Google Shape;3024;p15"/>
              <p:cNvSpPr/>
              <p:nvPr/>
            </p:nvSpPr>
            <p:spPr>
              <a:xfrm>
                <a:off x="4509050" y="1549675"/>
                <a:ext cx="365675" cy="162400"/>
              </a:xfrm>
              <a:custGeom>
                <a:avLst/>
                <a:gdLst/>
                <a:ahLst/>
                <a:cxnLst/>
                <a:rect l="l" t="t" r="r" b="b"/>
                <a:pathLst>
                  <a:path w="14627" h="6496" extrusionOk="0">
                    <a:moveTo>
                      <a:pt x="13709" y="0"/>
                    </a:moveTo>
                    <a:cubicBezTo>
                      <a:pt x="12820" y="0"/>
                      <a:pt x="11930" y="96"/>
                      <a:pt x="11071" y="294"/>
                    </a:cubicBezTo>
                    <a:cubicBezTo>
                      <a:pt x="6940" y="1191"/>
                      <a:pt x="3554" y="3731"/>
                      <a:pt x="168" y="6135"/>
                    </a:cubicBezTo>
                    <a:cubicBezTo>
                      <a:pt x="1" y="6246"/>
                      <a:pt x="109" y="6495"/>
                      <a:pt x="256" y="6495"/>
                    </a:cubicBezTo>
                    <a:cubicBezTo>
                      <a:pt x="288" y="6495"/>
                      <a:pt x="321" y="6484"/>
                      <a:pt x="354" y="6456"/>
                    </a:cubicBezTo>
                    <a:cubicBezTo>
                      <a:pt x="1285" y="5745"/>
                      <a:pt x="2217" y="5068"/>
                      <a:pt x="3182" y="4408"/>
                    </a:cubicBezTo>
                    <a:cubicBezTo>
                      <a:pt x="6393" y="2196"/>
                      <a:pt x="10080" y="253"/>
                      <a:pt x="14059" y="253"/>
                    </a:cubicBezTo>
                    <a:cubicBezTo>
                      <a:pt x="14192" y="253"/>
                      <a:pt x="14324" y="256"/>
                      <a:pt x="14457" y="260"/>
                    </a:cubicBezTo>
                    <a:cubicBezTo>
                      <a:pt x="14627" y="260"/>
                      <a:pt x="14610" y="23"/>
                      <a:pt x="14457" y="23"/>
                    </a:cubicBezTo>
                    <a:cubicBezTo>
                      <a:pt x="14208" y="8"/>
                      <a:pt x="13958" y="0"/>
                      <a:pt x="1370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5" name="Google Shape;3025;p15"/>
              <p:cNvSpPr/>
              <p:nvPr/>
            </p:nvSpPr>
            <p:spPr>
              <a:xfrm>
                <a:off x="4524625" y="1608700"/>
                <a:ext cx="447550" cy="108025"/>
              </a:xfrm>
              <a:custGeom>
                <a:avLst/>
                <a:gdLst/>
                <a:ahLst/>
                <a:cxnLst/>
                <a:rect l="l" t="t" r="r" b="b"/>
                <a:pathLst>
                  <a:path w="17902" h="4321" extrusionOk="0">
                    <a:moveTo>
                      <a:pt x="12872" y="1"/>
                    </a:moveTo>
                    <a:cubicBezTo>
                      <a:pt x="11947" y="1"/>
                      <a:pt x="11022" y="102"/>
                      <a:pt x="10127" y="320"/>
                    </a:cubicBezTo>
                    <a:cubicBezTo>
                      <a:pt x="8992" y="574"/>
                      <a:pt x="7892" y="997"/>
                      <a:pt x="6825" y="1471"/>
                    </a:cubicBezTo>
                    <a:cubicBezTo>
                      <a:pt x="4658" y="2419"/>
                      <a:pt x="2576" y="3571"/>
                      <a:pt x="222" y="3977"/>
                    </a:cubicBezTo>
                    <a:cubicBezTo>
                      <a:pt x="1" y="4009"/>
                      <a:pt x="75" y="4321"/>
                      <a:pt x="265" y="4321"/>
                    </a:cubicBezTo>
                    <a:cubicBezTo>
                      <a:pt x="278" y="4321"/>
                      <a:pt x="292" y="4319"/>
                      <a:pt x="307" y="4316"/>
                    </a:cubicBezTo>
                    <a:cubicBezTo>
                      <a:pt x="1577" y="4095"/>
                      <a:pt x="2796" y="3638"/>
                      <a:pt x="3981" y="3147"/>
                    </a:cubicBezTo>
                    <a:cubicBezTo>
                      <a:pt x="6097" y="2250"/>
                      <a:pt x="8146" y="1116"/>
                      <a:pt x="10414" y="608"/>
                    </a:cubicBezTo>
                    <a:cubicBezTo>
                      <a:pt x="11312" y="408"/>
                      <a:pt x="12226" y="310"/>
                      <a:pt x="13138" y="310"/>
                    </a:cubicBezTo>
                    <a:cubicBezTo>
                      <a:pt x="14703" y="310"/>
                      <a:pt x="16263" y="600"/>
                      <a:pt x="17728" y="1166"/>
                    </a:cubicBezTo>
                    <a:cubicBezTo>
                      <a:pt x="17743" y="1172"/>
                      <a:pt x="17757" y="1175"/>
                      <a:pt x="17770" y="1175"/>
                    </a:cubicBezTo>
                    <a:cubicBezTo>
                      <a:pt x="17873" y="1175"/>
                      <a:pt x="17902" y="1009"/>
                      <a:pt x="17796" y="963"/>
                    </a:cubicBezTo>
                    <a:cubicBezTo>
                      <a:pt x="16509" y="422"/>
                      <a:pt x="15155" y="117"/>
                      <a:pt x="13767" y="32"/>
                    </a:cubicBezTo>
                    <a:cubicBezTo>
                      <a:pt x="13469" y="11"/>
                      <a:pt x="13171" y="1"/>
                      <a:pt x="1287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6" name="Google Shape;3026;p15"/>
              <p:cNvSpPr/>
              <p:nvPr/>
            </p:nvSpPr>
            <p:spPr>
              <a:xfrm>
                <a:off x="5287625" y="1446825"/>
                <a:ext cx="256275" cy="165375"/>
              </a:xfrm>
              <a:custGeom>
                <a:avLst/>
                <a:gdLst/>
                <a:ahLst/>
                <a:cxnLst/>
                <a:rect l="l" t="t" r="r" b="b"/>
                <a:pathLst>
                  <a:path w="10251" h="6615" extrusionOk="0">
                    <a:moveTo>
                      <a:pt x="10079" y="1"/>
                    </a:moveTo>
                    <a:cubicBezTo>
                      <a:pt x="10028" y="1"/>
                      <a:pt x="9978" y="23"/>
                      <a:pt x="9946" y="74"/>
                    </a:cubicBezTo>
                    <a:cubicBezTo>
                      <a:pt x="9760" y="463"/>
                      <a:pt x="9675" y="920"/>
                      <a:pt x="9506" y="1326"/>
                    </a:cubicBezTo>
                    <a:cubicBezTo>
                      <a:pt x="9353" y="1733"/>
                      <a:pt x="9150" y="2122"/>
                      <a:pt x="8913" y="2495"/>
                    </a:cubicBezTo>
                    <a:cubicBezTo>
                      <a:pt x="8067" y="3866"/>
                      <a:pt x="6831" y="4950"/>
                      <a:pt x="5358" y="5644"/>
                    </a:cubicBezTo>
                    <a:cubicBezTo>
                      <a:pt x="4320" y="6124"/>
                      <a:pt x="3191" y="6344"/>
                      <a:pt x="2056" y="6344"/>
                    </a:cubicBezTo>
                    <a:cubicBezTo>
                      <a:pt x="1432" y="6344"/>
                      <a:pt x="807" y="6278"/>
                      <a:pt x="194" y="6152"/>
                    </a:cubicBezTo>
                    <a:cubicBezTo>
                      <a:pt x="183" y="6149"/>
                      <a:pt x="173" y="6148"/>
                      <a:pt x="163" y="6148"/>
                    </a:cubicBezTo>
                    <a:cubicBezTo>
                      <a:pt x="35" y="6148"/>
                      <a:pt x="1" y="6340"/>
                      <a:pt x="126" y="6372"/>
                    </a:cubicBezTo>
                    <a:cubicBezTo>
                      <a:pt x="768" y="6535"/>
                      <a:pt x="1423" y="6614"/>
                      <a:pt x="2084" y="6614"/>
                    </a:cubicBezTo>
                    <a:cubicBezTo>
                      <a:pt x="2452" y="6614"/>
                      <a:pt x="2821" y="6589"/>
                      <a:pt x="3191" y="6541"/>
                    </a:cubicBezTo>
                    <a:cubicBezTo>
                      <a:pt x="4935" y="6321"/>
                      <a:pt x="6594" y="5593"/>
                      <a:pt x="7881" y="4374"/>
                    </a:cubicBezTo>
                    <a:cubicBezTo>
                      <a:pt x="8473" y="3798"/>
                      <a:pt x="8998" y="3138"/>
                      <a:pt x="9404" y="2427"/>
                    </a:cubicBezTo>
                    <a:cubicBezTo>
                      <a:pt x="9590" y="2088"/>
                      <a:pt x="9777" y="1716"/>
                      <a:pt x="9929" y="1343"/>
                    </a:cubicBezTo>
                    <a:cubicBezTo>
                      <a:pt x="10081" y="971"/>
                      <a:pt x="10251" y="564"/>
                      <a:pt x="10251" y="158"/>
                    </a:cubicBezTo>
                    <a:cubicBezTo>
                      <a:pt x="10251" y="63"/>
                      <a:pt x="10165" y="1"/>
                      <a:pt x="1007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7" name="Google Shape;3027;p15"/>
              <p:cNvSpPr/>
              <p:nvPr/>
            </p:nvSpPr>
            <p:spPr>
              <a:xfrm>
                <a:off x="5254375" y="1595525"/>
                <a:ext cx="11875" cy="6800"/>
              </a:xfrm>
              <a:custGeom>
                <a:avLst/>
                <a:gdLst/>
                <a:ahLst/>
                <a:cxnLst/>
                <a:rect l="l" t="t" r="r" b="b"/>
                <a:pathLst>
                  <a:path w="475" h="272" extrusionOk="0">
                    <a:moveTo>
                      <a:pt x="170" y="0"/>
                    </a:moveTo>
                    <a:cubicBezTo>
                      <a:pt x="136" y="0"/>
                      <a:pt x="102" y="0"/>
                      <a:pt x="85" y="17"/>
                    </a:cubicBezTo>
                    <a:cubicBezTo>
                      <a:pt x="85" y="34"/>
                      <a:pt x="68" y="34"/>
                      <a:pt x="68" y="34"/>
                    </a:cubicBezTo>
                    <a:cubicBezTo>
                      <a:pt x="51" y="51"/>
                      <a:pt x="34" y="68"/>
                      <a:pt x="17" y="85"/>
                    </a:cubicBezTo>
                    <a:cubicBezTo>
                      <a:pt x="17" y="102"/>
                      <a:pt x="17" y="119"/>
                      <a:pt x="0" y="136"/>
                    </a:cubicBezTo>
                    <a:cubicBezTo>
                      <a:pt x="17" y="153"/>
                      <a:pt x="17" y="170"/>
                      <a:pt x="17" y="187"/>
                    </a:cubicBezTo>
                    <a:cubicBezTo>
                      <a:pt x="34" y="204"/>
                      <a:pt x="51" y="221"/>
                      <a:pt x="68" y="237"/>
                    </a:cubicBezTo>
                    <a:cubicBezTo>
                      <a:pt x="68" y="237"/>
                      <a:pt x="85" y="237"/>
                      <a:pt x="85" y="254"/>
                    </a:cubicBezTo>
                    <a:cubicBezTo>
                      <a:pt x="102" y="271"/>
                      <a:pt x="136" y="271"/>
                      <a:pt x="170" y="271"/>
                    </a:cubicBezTo>
                    <a:lnTo>
                      <a:pt x="339" y="271"/>
                    </a:lnTo>
                    <a:cubicBezTo>
                      <a:pt x="373" y="271"/>
                      <a:pt x="407" y="254"/>
                      <a:pt x="424" y="237"/>
                    </a:cubicBezTo>
                    <a:cubicBezTo>
                      <a:pt x="457" y="204"/>
                      <a:pt x="474" y="170"/>
                      <a:pt x="474" y="136"/>
                    </a:cubicBezTo>
                    <a:cubicBezTo>
                      <a:pt x="474" y="102"/>
                      <a:pt x="457" y="68"/>
                      <a:pt x="424" y="34"/>
                    </a:cubicBezTo>
                    <a:cubicBezTo>
                      <a:pt x="407" y="17"/>
                      <a:pt x="373" y="0"/>
                      <a:pt x="33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8" name="Google Shape;3028;p15"/>
              <p:cNvSpPr/>
              <p:nvPr/>
            </p:nvSpPr>
            <p:spPr>
              <a:xfrm>
                <a:off x="5037225" y="1543325"/>
                <a:ext cx="182325" cy="51825"/>
              </a:xfrm>
              <a:custGeom>
                <a:avLst/>
                <a:gdLst/>
                <a:ahLst/>
                <a:cxnLst/>
                <a:rect l="l" t="t" r="r" b="b"/>
                <a:pathLst>
                  <a:path w="7293" h="2073" extrusionOk="0">
                    <a:moveTo>
                      <a:pt x="209" y="1"/>
                    </a:moveTo>
                    <a:cubicBezTo>
                      <a:pt x="179" y="1"/>
                      <a:pt x="149" y="2"/>
                      <a:pt x="119" y="6"/>
                    </a:cubicBezTo>
                    <a:cubicBezTo>
                      <a:pt x="18" y="6"/>
                      <a:pt x="1" y="108"/>
                      <a:pt x="69" y="175"/>
                    </a:cubicBezTo>
                    <a:cubicBezTo>
                      <a:pt x="306" y="345"/>
                      <a:pt x="661" y="378"/>
                      <a:pt x="932" y="446"/>
                    </a:cubicBezTo>
                    <a:cubicBezTo>
                      <a:pt x="1220" y="531"/>
                      <a:pt x="1508" y="599"/>
                      <a:pt x="1779" y="683"/>
                    </a:cubicBezTo>
                    <a:cubicBezTo>
                      <a:pt x="2371" y="836"/>
                      <a:pt x="2964" y="988"/>
                      <a:pt x="3539" y="1140"/>
                    </a:cubicBezTo>
                    <a:cubicBezTo>
                      <a:pt x="4742" y="1462"/>
                      <a:pt x="5927" y="1801"/>
                      <a:pt x="7129" y="2071"/>
                    </a:cubicBezTo>
                    <a:cubicBezTo>
                      <a:pt x="7134" y="2072"/>
                      <a:pt x="7140" y="2073"/>
                      <a:pt x="7145" y="2073"/>
                    </a:cubicBezTo>
                    <a:cubicBezTo>
                      <a:pt x="7252" y="2073"/>
                      <a:pt x="7292" y="1917"/>
                      <a:pt x="7180" y="1868"/>
                    </a:cubicBezTo>
                    <a:cubicBezTo>
                      <a:pt x="5994" y="1513"/>
                      <a:pt x="4809" y="1208"/>
                      <a:pt x="3607" y="886"/>
                    </a:cubicBezTo>
                    <a:cubicBezTo>
                      <a:pt x="3015" y="734"/>
                      <a:pt x="2405" y="548"/>
                      <a:pt x="1813" y="395"/>
                    </a:cubicBezTo>
                    <a:cubicBezTo>
                      <a:pt x="1525" y="328"/>
                      <a:pt x="1237" y="243"/>
                      <a:pt x="949" y="175"/>
                    </a:cubicBezTo>
                    <a:cubicBezTo>
                      <a:pt x="723" y="115"/>
                      <a:pt x="456" y="1"/>
                      <a:pt x="20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29" name="Google Shape;3029;p15"/>
              <p:cNvSpPr/>
              <p:nvPr/>
            </p:nvSpPr>
            <p:spPr>
              <a:xfrm>
                <a:off x="5037225" y="1559850"/>
                <a:ext cx="100200" cy="27700"/>
              </a:xfrm>
              <a:custGeom>
                <a:avLst/>
                <a:gdLst/>
                <a:ahLst/>
                <a:cxnLst/>
                <a:rect l="l" t="t" r="r" b="b"/>
                <a:pathLst>
                  <a:path w="4008" h="1108" extrusionOk="0">
                    <a:moveTo>
                      <a:pt x="168" y="1"/>
                    </a:moveTo>
                    <a:cubicBezTo>
                      <a:pt x="141" y="1"/>
                      <a:pt x="114" y="2"/>
                      <a:pt x="86" y="5"/>
                    </a:cubicBezTo>
                    <a:cubicBezTo>
                      <a:pt x="1" y="39"/>
                      <a:pt x="1" y="141"/>
                      <a:pt x="69" y="191"/>
                    </a:cubicBezTo>
                    <a:cubicBezTo>
                      <a:pt x="204" y="276"/>
                      <a:pt x="373" y="293"/>
                      <a:pt x="526" y="310"/>
                    </a:cubicBezTo>
                    <a:cubicBezTo>
                      <a:pt x="678" y="361"/>
                      <a:pt x="848" y="395"/>
                      <a:pt x="1017" y="429"/>
                    </a:cubicBezTo>
                    <a:cubicBezTo>
                      <a:pt x="1338" y="496"/>
                      <a:pt x="1643" y="581"/>
                      <a:pt x="1965" y="649"/>
                    </a:cubicBezTo>
                    <a:cubicBezTo>
                      <a:pt x="2608" y="801"/>
                      <a:pt x="3252" y="953"/>
                      <a:pt x="3912" y="1106"/>
                    </a:cubicBezTo>
                    <a:cubicBezTo>
                      <a:pt x="3917" y="1107"/>
                      <a:pt x="3922" y="1108"/>
                      <a:pt x="3927" y="1108"/>
                    </a:cubicBezTo>
                    <a:cubicBezTo>
                      <a:pt x="3984" y="1108"/>
                      <a:pt x="4007" y="1019"/>
                      <a:pt x="3929" y="987"/>
                    </a:cubicBezTo>
                    <a:cubicBezTo>
                      <a:pt x="3302" y="733"/>
                      <a:pt x="2659" y="530"/>
                      <a:pt x="1999" y="361"/>
                    </a:cubicBezTo>
                    <a:cubicBezTo>
                      <a:pt x="1677" y="293"/>
                      <a:pt x="1355" y="208"/>
                      <a:pt x="1017" y="158"/>
                    </a:cubicBezTo>
                    <a:cubicBezTo>
                      <a:pt x="848" y="124"/>
                      <a:pt x="678" y="90"/>
                      <a:pt x="509" y="56"/>
                    </a:cubicBezTo>
                    <a:cubicBezTo>
                      <a:pt x="398" y="28"/>
                      <a:pt x="288" y="1"/>
                      <a:pt x="1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0" name="Google Shape;3030;p15"/>
              <p:cNvSpPr/>
              <p:nvPr/>
            </p:nvSpPr>
            <p:spPr>
              <a:xfrm>
                <a:off x="5000425" y="1567600"/>
                <a:ext cx="75650" cy="19525"/>
              </a:xfrm>
              <a:custGeom>
                <a:avLst/>
                <a:gdLst/>
                <a:ahLst/>
                <a:cxnLst/>
                <a:rect l="l" t="t" r="r" b="b"/>
                <a:pathLst>
                  <a:path w="3026" h="781" extrusionOk="0">
                    <a:moveTo>
                      <a:pt x="186" y="0"/>
                    </a:moveTo>
                    <a:cubicBezTo>
                      <a:pt x="135" y="0"/>
                      <a:pt x="85" y="8"/>
                      <a:pt x="34" y="34"/>
                    </a:cubicBezTo>
                    <a:cubicBezTo>
                      <a:pt x="17" y="51"/>
                      <a:pt x="0" y="102"/>
                      <a:pt x="17" y="135"/>
                    </a:cubicBezTo>
                    <a:cubicBezTo>
                      <a:pt x="85" y="220"/>
                      <a:pt x="169" y="237"/>
                      <a:pt x="271" y="271"/>
                    </a:cubicBezTo>
                    <a:cubicBezTo>
                      <a:pt x="389" y="288"/>
                      <a:pt x="525" y="322"/>
                      <a:pt x="660" y="356"/>
                    </a:cubicBezTo>
                    <a:cubicBezTo>
                      <a:pt x="897" y="406"/>
                      <a:pt x="1151" y="457"/>
                      <a:pt x="1405" y="508"/>
                    </a:cubicBezTo>
                    <a:cubicBezTo>
                      <a:pt x="1913" y="626"/>
                      <a:pt x="2421" y="711"/>
                      <a:pt x="2929" y="779"/>
                    </a:cubicBezTo>
                    <a:cubicBezTo>
                      <a:pt x="2934" y="780"/>
                      <a:pt x="2939" y="781"/>
                      <a:pt x="2944" y="781"/>
                    </a:cubicBezTo>
                    <a:cubicBezTo>
                      <a:pt x="3001" y="781"/>
                      <a:pt x="3025" y="692"/>
                      <a:pt x="2963" y="660"/>
                    </a:cubicBezTo>
                    <a:cubicBezTo>
                      <a:pt x="2472" y="525"/>
                      <a:pt x="1964" y="389"/>
                      <a:pt x="1456" y="271"/>
                    </a:cubicBezTo>
                    <a:cubicBezTo>
                      <a:pt x="1219" y="220"/>
                      <a:pt x="965" y="169"/>
                      <a:pt x="711" y="119"/>
                    </a:cubicBezTo>
                    <a:cubicBezTo>
                      <a:pt x="593" y="85"/>
                      <a:pt x="457" y="51"/>
                      <a:pt x="339" y="17"/>
                    </a:cubicBezTo>
                    <a:cubicBezTo>
                      <a:pt x="288" y="8"/>
                      <a:pt x="237" y="0"/>
                      <a:pt x="18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1" name="Google Shape;3031;p15"/>
              <p:cNvSpPr/>
              <p:nvPr/>
            </p:nvSpPr>
            <p:spPr>
              <a:xfrm>
                <a:off x="5175825" y="1631325"/>
                <a:ext cx="54025" cy="114275"/>
              </a:xfrm>
              <a:custGeom>
                <a:avLst/>
                <a:gdLst/>
                <a:ahLst/>
                <a:cxnLst/>
                <a:rect l="l" t="t" r="r" b="b"/>
                <a:pathLst>
                  <a:path w="2161" h="4571" extrusionOk="0">
                    <a:moveTo>
                      <a:pt x="166" y="1"/>
                    </a:moveTo>
                    <a:cubicBezTo>
                      <a:pt x="80" y="1"/>
                      <a:pt x="1" y="117"/>
                      <a:pt x="78" y="194"/>
                    </a:cubicBezTo>
                    <a:cubicBezTo>
                      <a:pt x="620" y="752"/>
                      <a:pt x="1077" y="1430"/>
                      <a:pt x="1365" y="2141"/>
                    </a:cubicBezTo>
                    <a:cubicBezTo>
                      <a:pt x="1652" y="2869"/>
                      <a:pt x="1754" y="3614"/>
                      <a:pt x="1788" y="4393"/>
                    </a:cubicBezTo>
                    <a:cubicBezTo>
                      <a:pt x="1788" y="4511"/>
                      <a:pt x="1877" y="4570"/>
                      <a:pt x="1966" y="4570"/>
                    </a:cubicBezTo>
                    <a:cubicBezTo>
                      <a:pt x="2055" y="4570"/>
                      <a:pt x="2143" y="4511"/>
                      <a:pt x="2143" y="4393"/>
                    </a:cubicBezTo>
                    <a:cubicBezTo>
                      <a:pt x="2160" y="2784"/>
                      <a:pt x="1382" y="1142"/>
                      <a:pt x="247" y="41"/>
                    </a:cubicBezTo>
                    <a:cubicBezTo>
                      <a:pt x="223" y="13"/>
                      <a:pt x="194" y="1"/>
                      <a:pt x="16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2" name="Google Shape;3032;p15"/>
              <p:cNvSpPr/>
              <p:nvPr/>
            </p:nvSpPr>
            <p:spPr>
              <a:xfrm>
                <a:off x="5168275" y="1643725"/>
                <a:ext cx="36925" cy="65175"/>
              </a:xfrm>
              <a:custGeom>
                <a:avLst/>
                <a:gdLst/>
                <a:ahLst/>
                <a:cxnLst/>
                <a:rect l="l" t="t" r="r" b="b"/>
                <a:pathLst>
                  <a:path w="1477" h="2607" extrusionOk="0">
                    <a:moveTo>
                      <a:pt x="146" y="0"/>
                    </a:moveTo>
                    <a:cubicBezTo>
                      <a:pt x="69" y="0"/>
                      <a:pt x="0" y="74"/>
                      <a:pt x="58" y="155"/>
                    </a:cubicBezTo>
                    <a:cubicBezTo>
                      <a:pt x="583" y="866"/>
                      <a:pt x="956" y="1662"/>
                      <a:pt x="1176" y="2508"/>
                    </a:cubicBezTo>
                    <a:cubicBezTo>
                      <a:pt x="1196" y="2577"/>
                      <a:pt x="1253" y="2606"/>
                      <a:pt x="1309" y="2606"/>
                    </a:cubicBezTo>
                    <a:cubicBezTo>
                      <a:pt x="1393" y="2606"/>
                      <a:pt x="1477" y="2541"/>
                      <a:pt x="1447" y="2441"/>
                    </a:cubicBezTo>
                    <a:cubicBezTo>
                      <a:pt x="1210" y="1577"/>
                      <a:pt x="786" y="764"/>
                      <a:pt x="244" y="53"/>
                    </a:cubicBezTo>
                    <a:cubicBezTo>
                      <a:pt x="218" y="16"/>
                      <a:pt x="181" y="0"/>
                      <a:pt x="14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3" name="Google Shape;3033;p15"/>
              <p:cNvSpPr/>
              <p:nvPr/>
            </p:nvSpPr>
            <p:spPr>
              <a:xfrm>
                <a:off x="5150575" y="1641450"/>
                <a:ext cx="21700" cy="36600"/>
              </a:xfrm>
              <a:custGeom>
                <a:avLst/>
                <a:gdLst/>
                <a:ahLst/>
                <a:cxnLst/>
                <a:rect l="l" t="t" r="r" b="b"/>
                <a:pathLst>
                  <a:path w="868" h="1464" extrusionOk="0">
                    <a:moveTo>
                      <a:pt x="100" y="1"/>
                    </a:moveTo>
                    <a:cubicBezTo>
                      <a:pt x="47" y="1"/>
                      <a:pt x="1" y="60"/>
                      <a:pt x="38" y="110"/>
                    </a:cubicBezTo>
                    <a:cubicBezTo>
                      <a:pt x="174" y="297"/>
                      <a:pt x="292" y="500"/>
                      <a:pt x="394" y="720"/>
                    </a:cubicBezTo>
                    <a:cubicBezTo>
                      <a:pt x="445" y="822"/>
                      <a:pt x="478" y="940"/>
                      <a:pt x="512" y="1042"/>
                    </a:cubicBezTo>
                    <a:cubicBezTo>
                      <a:pt x="546" y="1160"/>
                      <a:pt x="563" y="1296"/>
                      <a:pt x="614" y="1397"/>
                    </a:cubicBezTo>
                    <a:cubicBezTo>
                      <a:pt x="634" y="1443"/>
                      <a:pt x="676" y="1464"/>
                      <a:pt x="721" y="1464"/>
                    </a:cubicBezTo>
                    <a:cubicBezTo>
                      <a:pt x="792" y="1464"/>
                      <a:pt x="868" y="1412"/>
                      <a:pt x="868" y="1329"/>
                    </a:cubicBezTo>
                    <a:cubicBezTo>
                      <a:pt x="851" y="1211"/>
                      <a:pt x="800" y="1075"/>
                      <a:pt x="749" y="957"/>
                    </a:cubicBezTo>
                    <a:cubicBezTo>
                      <a:pt x="699" y="838"/>
                      <a:pt x="648" y="737"/>
                      <a:pt x="580" y="618"/>
                    </a:cubicBezTo>
                    <a:cubicBezTo>
                      <a:pt x="461" y="398"/>
                      <a:pt x="309" y="195"/>
                      <a:pt x="157" y="26"/>
                    </a:cubicBezTo>
                    <a:cubicBezTo>
                      <a:pt x="139" y="8"/>
                      <a:pt x="119" y="1"/>
                      <a:pt x="10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4" name="Google Shape;3034;p15"/>
              <p:cNvSpPr/>
              <p:nvPr/>
            </p:nvSpPr>
            <p:spPr>
              <a:xfrm>
                <a:off x="5132475" y="1637850"/>
                <a:ext cx="19925" cy="26700"/>
              </a:xfrm>
              <a:custGeom>
                <a:avLst/>
                <a:gdLst/>
                <a:ahLst/>
                <a:cxnLst/>
                <a:rect l="l" t="t" r="r" b="b"/>
                <a:pathLst>
                  <a:path w="797" h="1068" extrusionOk="0">
                    <a:moveTo>
                      <a:pt x="152" y="0"/>
                    </a:moveTo>
                    <a:cubicBezTo>
                      <a:pt x="130" y="0"/>
                      <a:pt x="108" y="6"/>
                      <a:pt x="85" y="17"/>
                    </a:cubicBezTo>
                    <a:cubicBezTo>
                      <a:pt x="17" y="51"/>
                      <a:pt x="0" y="136"/>
                      <a:pt x="34" y="204"/>
                    </a:cubicBezTo>
                    <a:cubicBezTo>
                      <a:pt x="119" y="339"/>
                      <a:pt x="204" y="475"/>
                      <a:pt x="288" y="610"/>
                    </a:cubicBezTo>
                    <a:cubicBezTo>
                      <a:pt x="322" y="678"/>
                      <a:pt x="373" y="745"/>
                      <a:pt x="407" y="813"/>
                    </a:cubicBezTo>
                    <a:cubicBezTo>
                      <a:pt x="441" y="847"/>
                      <a:pt x="457" y="881"/>
                      <a:pt x="474" y="915"/>
                    </a:cubicBezTo>
                    <a:cubicBezTo>
                      <a:pt x="508" y="966"/>
                      <a:pt x="525" y="1016"/>
                      <a:pt x="576" y="1050"/>
                    </a:cubicBezTo>
                    <a:cubicBezTo>
                      <a:pt x="596" y="1062"/>
                      <a:pt x="618" y="1067"/>
                      <a:pt x="641" y="1067"/>
                    </a:cubicBezTo>
                    <a:cubicBezTo>
                      <a:pt x="717" y="1067"/>
                      <a:pt x="796" y="1010"/>
                      <a:pt x="796" y="932"/>
                    </a:cubicBezTo>
                    <a:cubicBezTo>
                      <a:pt x="779" y="898"/>
                      <a:pt x="779" y="864"/>
                      <a:pt x="762" y="830"/>
                    </a:cubicBezTo>
                    <a:cubicBezTo>
                      <a:pt x="745" y="813"/>
                      <a:pt x="745" y="796"/>
                      <a:pt x="728" y="779"/>
                    </a:cubicBezTo>
                    <a:cubicBezTo>
                      <a:pt x="711" y="745"/>
                      <a:pt x="678" y="712"/>
                      <a:pt x="661" y="678"/>
                    </a:cubicBezTo>
                    <a:cubicBezTo>
                      <a:pt x="610" y="610"/>
                      <a:pt x="576" y="542"/>
                      <a:pt x="525" y="475"/>
                    </a:cubicBezTo>
                    <a:cubicBezTo>
                      <a:pt x="441" y="339"/>
                      <a:pt x="356" y="204"/>
                      <a:pt x="271" y="68"/>
                    </a:cubicBezTo>
                    <a:cubicBezTo>
                      <a:pt x="237" y="23"/>
                      <a:pt x="196" y="0"/>
                      <a:pt x="15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5" name="Google Shape;3035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6" name="Google Shape;3036;p15"/>
              <p:cNvSpPr/>
              <p:nvPr/>
            </p:nvSpPr>
            <p:spPr>
              <a:xfrm>
                <a:off x="4342675" y="1167600"/>
                <a:ext cx="845700" cy="572875"/>
              </a:xfrm>
              <a:custGeom>
                <a:avLst/>
                <a:gdLst/>
                <a:ahLst/>
                <a:cxnLst/>
                <a:rect l="l" t="t" r="r" b="b"/>
                <a:pathLst>
                  <a:path w="33828" h="22915" extrusionOk="0">
                    <a:moveTo>
                      <a:pt x="7585" y="17134"/>
                    </a:moveTo>
                    <a:cubicBezTo>
                      <a:pt x="7805" y="17134"/>
                      <a:pt x="8025" y="17151"/>
                      <a:pt x="8228" y="17202"/>
                    </a:cubicBezTo>
                    <a:cubicBezTo>
                      <a:pt x="8414" y="17253"/>
                      <a:pt x="8584" y="17321"/>
                      <a:pt x="8753" y="17405"/>
                    </a:cubicBezTo>
                    <a:cubicBezTo>
                      <a:pt x="8550" y="17338"/>
                      <a:pt x="8364" y="17287"/>
                      <a:pt x="8177" y="17270"/>
                    </a:cubicBezTo>
                    <a:cubicBezTo>
                      <a:pt x="8083" y="17259"/>
                      <a:pt x="7987" y="17254"/>
                      <a:pt x="7892" y="17254"/>
                    </a:cubicBezTo>
                    <a:cubicBezTo>
                      <a:pt x="7376" y="17254"/>
                      <a:pt x="6865" y="17407"/>
                      <a:pt x="6451" y="17693"/>
                    </a:cubicBezTo>
                    <a:cubicBezTo>
                      <a:pt x="5943" y="18032"/>
                      <a:pt x="5486" y="18590"/>
                      <a:pt x="5486" y="19217"/>
                    </a:cubicBezTo>
                    <a:cubicBezTo>
                      <a:pt x="5502" y="19792"/>
                      <a:pt x="5960" y="20216"/>
                      <a:pt x="6501" y="20317"/>
                    </a:cubicBezTo>
                    <a:cubicBezTo>
                      <a:pt x="6599" y="20339"/>
                      <a:pt x="6696" y="20349"/>
                      <a:pt x="6792" y="20349"/>
                    </a:cubicBezTo>
                    <a:cubicBezTo>
                      <a:pt x="7144" y="20349"/>
                      <a:pt x="7478" y="20212"/>
                      <a:pt x="7771" y="20013"/>
                    </a:cubicBezTo>
                    <a:lnTo>
                      <a:pt x="7771" y="20013"/>
                    </a:lnTo>
                    <a:cubicBezTo>
                      <a:pt x="7703" y="20165"/>
                      <a:pt x="7619" y="20300"/>
                      <a:pt x="7500" y="20436"/>
                    </a:cubicBezTo>
                    <a:cubicBezTo>
                      <a:pt x="7231" y="20720"/>
                      <a:pt x="6870" y="20885"/>
                      <a:pt x="6510" y="20885"/>
                    </a:cubicBezTo>
                    <a:cubicBezTo>
                      <a:pt x="6462" y="20885"/>
                      <a:pt x="6414" y="20882"/>
                      <a:pt x="6366" y="20876"/>
                    </a:cubicBezTo>
                    <a:cubicBezTo>
                      <a:pt x="5892" y="20825"/>
                      <a:pt x="5502" y="20554"/>
                      <a:pt x="5215" y="20199"/>
                    </a:cubicBezTo>
                    <a:cubicBezTo>
                      <a:pt x="4961" y="19437"/>
                      <a:pt x="5181" y="18607"/>
                      <a:pt x="5756" y="17981"/>
                    </a:cubicBezTo>
                    <a:cubicBezTo>
                      <a:pt x="6247" y="17456"/>
                      <a:pt x="6925" y="17151"/>
                      <a:pt x="7585" y="17134"/>
                    </a:cubicBezTo>
                    <a:close/>
                    <a:moveTo>
                      <a:pt x="25023" y="1829"/>
                    </a:moveTo>
                    <a:cubicBezTo>
                      <a:pt x="25023" y="1880"/>
                      <a:pt x="25023" y="1914"/>
                      <a:pt x="25023" y="1948"/>
                    </a:cubicBezTo>
                    <a:cubicBezTo>
                      <a:pt x="24905" y="2235"/>
                      <a:pt x="24803" y="2523"/>
                      <a:pt x="24668" y="2811"/>
                    </a:cubicBezTo>
                    <a:cubicBezTo>
                      <a:pt x="24515" y="3099"/>
                      <a:pt x="24346" y="3387"/>
                      <a:pt x="24143" y="3658"/>
                    </a:cubicBezTo>
                    <a:cubicBezTo>
                      <a:pt x="23737" y="4199"/>
                      <a:pt x="23229" y="4673"/>
                      <a:pt x="22687" y="5063"/>
                    </a:cubicBezTo>
                    <a:cubicBezTo>
                      <a:pt x="22587" y="5134"/>
                      <a:pt x="22643" y="5265"/>
                      <a:pt x="22734" y="5265"/>
                    </a:cubicBezTo>
                    <a:cubicBezTo>
                      <a:pt x="22751" y="5265"/>
                      <a:pt x="22769" y="5260"/>
                      <a:pt x="22788" y="5249"/>
                    </a:cubicBezTo>
                    <a:cubicBezTo>
                      <a:pt x="23415" y="4910"/>
                      <a:pt x="23957" y="4419"/>
                      <a:pt x="24397" y="3878"/>
                    </a:cubicBezTo>
                    <a:cubicBezTo>
                      <a:pt x="24583" y="3641"/>
                      <a:pt x="24769" y="3404"/>
                      <a:pt x="24922" y="3150"/>
                    </a:cubicBezTo>
                    <a:lnTo>
                      <a:pt x="24922" y="3150"/>
                    </a:lnTo>
                    <a:cubicBezTo>
                      <a:pt x="24803" y="3742"/>
                      <a:pt x="24583" y="4301"/>
                      <a:pt x="24245" y="4724"/>
                    </a:cubicBezTo>
                    <a:cubicBezTo>
                      <a:pt x="24143" y="4826"/>
                      <a:pt x="22805" y="5994"/>
                      <a:pt x="20249" y="5994"/>
                    </a:cubicBezTo>
                    <a:cubicBezTo>
                      <a:pt x="20240" y="5993"/>
                      <a:pt x="20232" y="5992"/>
                      <a:pt x="20223" y="5992"/>
                    </a:cubicBezTo>
                    <a:cubicBezTo>
                      <a:pt x="20116" y="5992"/>
                      <a:pt x="20029" y="6089"/>
                      <a:pt x="20029" y="6214"/>
                    </a:cubicBezTo>
                    <a:cubicBezTo>
                      <a:pt x="20029" y="6333"/>
                      <a:pt x="20130" y="6434"/>
                      <a:pt x="20249" y="6434"/>
                    </a:cubicBezTo>
                    <a:lnTo>
                      <a:pt x="20554" y="6434"/>
                    </a:lnTo>
                    <a:cubicBezTo>
                      <a:pt x="22958" y="6350"/>
                      <a:pt x="24245" y="5334"/>
                      <a:pt x="24515" y="5097"/>
                    </a:cubicBezTo>
                    <a:cubicBezTo>
                      <a:pt x="25060" y="4988"/>
                      <a:pt x="25589" y="4933"/>
                      <a:pt x="26102" y="4933"/>
                    </a:cubicBezTo>
                    <a:cubicBezTo>
                      <a:pt x="27818" y="4933"/>
                      <a:pt x="29348" y="5543"/>
                      <a:pt x="30678" y="6756"/>
                    </a:cubicBezTo>
                    <a:cubicBezTo>
                      <a:pt x="31220" y="7264"/>
                      <a:pt x="31694" y="7839"/>
                      <a:pt x="32066" y="8483"/>
                    </a:cubicBezTo>
                    <a:cubicBezTo>
                      <a:pt x="31846" y="8246"/>
                      <a:pt x="31609" y="8026"/>
                      <a:pt x="31372" y="7789"/>
                    </a:cubicBezTo>
                    <a:cubicBezTo>
                      <a:pt x="31118" y="7552"/>
                      <a:pt x="30847" y="7332"/>
                      <a:pt x="30560" y="7111"/>
                    </a:cubicBezTo>
                    <a:cubicBezTo>
                      <a:pt x="30289" y="6908"/>
                      <a:pt x="30001" y="6722"/>
                      <a:pt x="29730" y="6519"/>
                    </a:cubicBezTo>
                    <a:cubicBezTo>
                      <a:pt x="29719" y="6508"/>
                      <a:pt x="29707" y="6503"/>
                      <a:pt x="29695" y="6503"/>
                    </a:cubicBezTo>
                    <a:cubicBezTo>
                      <a:pt x="29655" y="6503"/>
                      <a:pt x="29623" y="6560"/>
                      <a:pt x="29662" y="6587"/>
                    </a:cubicBezTo>
                    <a:cubicBezTo>
                      <a:pt x="29933" y="6807"/>
                      <a:pt x="30187" y="7044"/>
                      <a:pt x="30441" y="7298"/>
                    </a:cubicBezTo>
                    <a:cubicBezTo>
                      <a:pt x="30678" y="7518"/>
                      <a:pt x="30915" y="7755"/>
                      <a:pt x="31169" y="7992"/>
                    </a:cubicBezTo>
                    <a:cubicBezTo>
                      <a:pt x="31406" y="8229"/>
                      <a:pt x="31643" y="8466"/>
                      <a:pt x="31880" y="8720"/>
                    </a:cubicBezTo>
                    <a:cubicBezTo>
                      <a:pt x="31999" y="8838"/>
                      <a:pt x="32117" y="8957"/>
                      <a:pt x="32236" y="9092"/>
                    </a:cubicBezTo>
                    <a:cubicBezTo>
                      <a:pt x="32320" y="9177"/>
                      <a:pt x="32405" y="9312"/>
                      <a:pt x="32507" y="9363"/>
                    </a:cubicBezTo>
                    <a:cubicBezTo>
                      <a:pt x="32608" y="9566"/>
                      <a:pt x="32676" y="9786"/>
                      <a:pt x="32761" y="9990"/>
                    </a:cubicBezTo>
                    <a:cubicBezTo>
                      <a:pt x="32270" y="9312"/>
                      <a:pt x="31728" y="8669"/>
                      <a:pt x="31118" y="8076"/>
                    </a:cubicBezTo>
                    <a:cubicBezTo>
                      <a:pt x="30255" y="7264"/>
                      <a:pt x="29307" y="6587"/>
                      <a:pt x="28274" y="6011"/>
                    </a:cubicBezTo>
                    <a:cubicBezTo>
                      <a:pt x="28266" y="6007"/>
                      <a:pt x="28258" y="6005"/>
                      <a:pt x="28250" y="6005"/>
                    </a:cubicBezTo>
                    <a:cubicBezTo>
                      <a:pt x="28196" y="6005"/>
                      <a:pt x="28164" y="6100"/>
                      <a:pt x="28223" y="6129"/>
                    </a:cubicBezTo>
                    <a:cubicBezTo>
                      <a:pt x="29188" y="6756"/>
                      <a:pt x="30086" y="7484"/>
                      <a:pt x="30898" y="8297"/>
                    </a:cubicBezTo>
                    <a:cubicBezTo>
                      <a:pt x="31660" y="9058"/>
                      <a:pt x="32388" y="9905"/>
                      <a:pt x="32964" y="10802"/>
                    </a:cubicBezTo>
                    <a:cubicBezTo>
                      <a:pt x="33031" y="11056"/>
                      <a:pt x="33065" y="11310"/>
                      <a:pt x="33099" y="11564"/>
                    </a:cubicBezTo>
                    <a:cubicBezTo>
                      <a:pt x="32998" y="11412"/>
                      <a:pt x="32913" y="11243"/>
                      <a:pt x="32811" y="11073"/>
                    </a:cubicBezTo>
                    <a:cubicBezTo>
                      <a:pt x="32710" y="10904"/>
                      <a:pt x="32608" y="10718"/>
                      <a:pt x="32507" y="10565"/>
                    </a:cubicBezTo>
                    <a:cubicBezTo>
                      <a:pt x="32388" y="10396"/>
                      <a:pt x="32320" y="10210"/>
                      <a:pt x="32202" y="10040"/>
                    </a:cubicBezTo>
                    <a:cubicBezTo>
                      <a:pt x="31796" y="9414"/>
                      <a:pt x="31271" y="8838"/>
                      <a:pt x="30729" y="8330"/>
                    </a:cubicBezTo>
                    <a:cubicBezTo>
                      <a:pt x="29595" y="7264"/>
                      <a:pt x="28291" y="6451"/>
                      <a:pt x="26835" y="5909"/>
                    </a:cubicBezTo>
                    <a:cubicBezTo>
                      <a:pt x="26826" y="5907"/>
                      <a:pt x="26818" y="5905"/>
                      <a:pt x="26810" y="5905"/>
                    </a:cubicBezTo>
                    <a:cubicBezTo>
                      <a:pt x="26723" y="5905"/>
                      <a:pt x="26674" y="6065"/>
                      <a:pt x="26767" y="6096"/>
                    </a:cubicBezTo>
                    <a:cubicBezTo>
                      <a:pt x="28139" y="6705"/>
                      <a:pt x="29425" y="7535"/>
                      <a:pt x="30509" y="8551"/>
                    </a:cubicBezTo>
                    <a:cubicBezTo>
                      <a:pt x="31067" y="9075"/>
                      <a:pt x="31542" y="9668"/>
                      <a:pt x="32049" y="10227"/>
                    </a:cubicBezTo>
                    <a:cubicBezTo>
                      <a:pt x="32490" y="10718"/>
                      <a:pt x="32930" y="11310"/>
                      <a:pt x="33133" y="11954"/>
                    </a:cubicBezTo>
                    <a:cubicBezTo>
                      <a:pt x="33150" y="12157"/>
                      <a:pt x="33150" y="12343"/>
                      <a:pt x="33150" y="12546"/>
                    </a:cubicBezTo>
                    <a:cubicBezTo>
                      <a:pt x="32862" y="11886"/>
                      <a:pt x="32507" y="11276"/>
                      <a:pt x="32100" y="10701"/>
                    </a:cubicBezTo>
                    <a:cubicBezTo>
                      <a:pt x="30373" y="8280"/>
                      <a:pt x="27631" y="6299"/>
                      <a:pt x="24634" y="5926"/>
                    </a:cubicBezTo>
                    <a:cubicBezTo>
                      <a:pt x="24566" y="5926"/>
                      <a:pt x="24549" y="6028"/>
                      <a:pt x="24617" y="6045"/>
                    </a:cubicBezTo>
                    <a:cubicBezTo>
                      <a:pt x="25413" y="6282"/>
                      <a:pt x="26208" y="6570"/>
                      <a:pt x="26970" y="6942"/>
                    </a:cubicBezTo>
                    <a:cubicBezTo>
                      <a:pt x="29595" y="8178"/>
                      <a:pt x="31660" y="10311"/>
                      <a:pt x="32879" y="12936"/>
                    </a:cubicBezTo>
                    <a:cubicBezTo>
                      <a:pt x="32744" y="12902"/>
                      <a:pt x="32608" y="12885"/>
                      <a:pt x="32490" y="12851"/>
                    </a:cubicBezTo>
                    <a:cubicBezTo>
                      <a:pt x="32100" y="12241"/>
                      <a:pt x="31745" y="11615"/>
                      <a:pt x="31321" y="11022"/>
                    </a:cubicBezTo>
                    <a:cubicBezTo>
                      <a:pt x="30915" y="10464"/>
                      <a:pt x="30475" y="9922"/>
                      <a:pt x="29984" y="9431"/>
                    </a:cubicBezTo>
                    <a:cubicBezTo>
                      <a:pt x="28968" y="8432"/>
                      <a:pt x="27834" y="7586"/>
                      <a:pt x="26547" y="6976"/>
                    </a:cubicBezTo>
                    <a:cubicBezTo>
                      <a:pt x="26528" y="6965"/>
                      <a:pt x="26509" y="6960"/>
                      <a:pt x="26492" y="6960"/>
                    </a:cubicBezTo>
                    <a:cubicBezTo>
                      <a:pt x="26402" y="6960"/>
                      <a:pt x="26346" y="7091"/>
                      <a:pt x="26445" y="7162"/>
                    </a:cubicBezTo>
                    <a:cubicBezTo>
                      <a:pt x="27631" y="7856"/>
                      <a:pt x="28748" y="8686"/>
                      <a:pt x="29713" y="9651"/>
                    </a:cubicBezTo>
                    <a:cubicBezTo>
                      <a:pt x="30221" y="10142"/>
                      <a:pt x="30678" y="10667"/>
                      <a:pt x="31101" y="11209"/>
                    </a:cubicBezTo>
                    <a:cubicBezTo>
                      <a:pt x="31474" y="11700"/>
                      <a:pt x="31846" y="12208"/>
                      <a:pt x="32134" y="12749"/>
                    </a:cubicBezTo>
                    <a:cubicBezTo>
                      <a:pt x="31948" y="12699"/>
                      <a:pt x="31779" y="12648"/>
                      <a:pt x="31609" y="12580"/>
                    </a:cubicBezTo>
                    <a:cubicBezTo>
                      <a:pt x="31372" y="12174"/>
                      <a:pt x="31067" y="11801"/>
                      <a:pt x="30797" y="11412"/>
                    </a:cubicBezTo>
                    <a:cubicBezTo>
                      <a:pt x="30543" y="11039"/>
                      <a:pt x="30272" y="10667"/>
                      <a:pt x="29950" y="10311"/>
                    </a:cubicBezTo>
                    <a:cubicBezTo>
                      <a:pt x="29628" y="9939"/>
                      <a:pt x="29307" y="9566"/>
                      <a:pt x="28934" y="9245"/>
                    </a:cubicBezTo>
                    <a:cubicBezTo>
                      <a:pt x="28579" y="8923"/>
                      <a:pt x="28189" y="8669"/>
                      <a:pt x="27800" y="8398"/>
                    </a:cubicBezTo>
                    <a:cubicBezTo>
                      <a:pt x="27790" y="8392"/>
                      <a:pt x="27781" y="8389"/>
                      <a:pt x="27772" y="8389"/>
                    </a:cubicBezTo>
                    <a:cubicBezTo>
                      <a:pt x="27733" y="8389"/>
                      <a:pt x="27708" y="8438"/>
                      <a:pt x="27749" y="8466"/>
                    </a:cubicBezTo>
                    <a:cubicBezTo>
                      <a:pt x="28122" y="8771"/>
                      <a:pt x="28460" y="9109"/>
                      <a:pt x="28816" y="9431"/>
                    </a:cubicBezTo>
                    <a:cubicBezTo>
                      <a:pt x="29154" y="9753"/>
                      <a:pt x="29510" y="10057"/>
                      <a:pt x="29815" y="10413"/>
                    </a:cubicBezTo>
                    <a:cubicBezTo>
                      <a:pt x="30136" y="10785"/>
                      <a:pt x="30458" y="11175"/>
                      <a:pt x="30746" y="11598"/>
                    </a:cubicBezTo>
                    <a:cubicBezTo>
                      <a:pt x="30915" y="11852"/>
                      <a:pt x="31051" y="12123"/>
                      <a:pt x="31186" y="12411"/>
                    </a:cubicBezTo>
                    <a:cubicBezTo>
                      <a:pt x="31017" y="12326"/>
                      <a:pt x="30864" y="12258"/>
                      <a:pt x="30712" y="12174"/>
                    </a:cubicBezTo>
                    <a:cubicBezTo>
                      <a:pt x="30712" y="12123"/>
                      <a:pt x="30712" y="12089"/>
                      <a:pt x="30695" y="12038"/>
                    </a:cubicBezTo>
                    <a:cubicBezTo>
                      <a:pt x="30610" y="11835"/>
                      <a:pt x="30509" y="11666"/>
                      <a:pt x="30390" y="11480"/>
                    </a:cubicBezTo>
                    <a:cubicBezTo>
                      <a:pt x="30323" y="11395"/>
                      <a:pt x="30272" y="11310"/>
                      <a:pt x="30204" y="11243"/>
                    </a:cubicBezTo>
                    <a:cubicBezTo>
                      <a:pt x="30119" y="11175"/>
                      <a:pt x="30052" y="11107"/>
                      <a:pt x="29984" y="11022"/>
                    </a:cubicBezTo>
                    <a:cubicBezTo>
                      <a:pt x="29865" y="10870"/>
                      <a:pt x="29747" y="10701"/>
                      <a:pt x="29611" y="10548"/>
                    </a:cubicBezTo>
                    <a:cubicBezTo>
                      <a:pt x="29493" y="10396"/>
                      <a:pt x="29324" y="10261"/>
                      <a:pt x="29188" y="10125"/>
                    </a:cubicBezTo>
                    <a:cubicBezTo>
                      <a:pt x="29179" y="10119"/>
                      <a:pt x="29168" y="10116"/>
                      <a:pt x="29158" y="10116"/>
                    </a:cubicBezTo>
                    <a:cubicBezTo>
                      <a:pt x="29116" y="10116"/>
                      <a:pt x="29079" y="10165"/>
                      <a:pt x="29120" y="10193"/>
                    </a:cubicBezTo>
                    <a:cubicBezTo>
                      <a:pt x="29256" y="10328"/>
                      <a:pt x="29374" y="10498"/>
                      <a:pt x="29527" y="10633"/>
                    </a:cubicBezTo>
                    <a:cubicBezTo>
                      <a:pt x="29662" y="10785"/>
                      <a:pt x="29781" y="10938"/>
                      <a:pt x="29899" y="11107"/>
                    </a:cubicBezTo>
                    <a:cubicBezTo>
                      <a:pt x="29950" y="11192"/>
                      <a:pt x="29984" y="11293"/>
                      <a:pt x="30018" y="11395"/>
                    </a:cubicBezTo>
                    <a:cubicBezTo>
                      <a:pt x="30052" y="11480"/>
                      <a:pt x="30102" y="11564"/>
                      <a:pt x="30136" y="11649"/>
                    </a:cubicBezTo>
                    <a:cubicBezTo>
                      <a:pt x="30170" y="11733"/>
                      <a:pt x="30204" y="11818"/>
                      <a:pt x="30238" y="11886"/>
                    </a:cubicBezTo>
                    <a:cubicBezTo>
                      <a:pt x="29798" y="11598"/>
                      <a:pt x="29408" y="11259"/>
                      <a:pt x="29053" y="10887"/>
                    </a:cubicBezTo>
                    <a:cubicBezTo>
                      <a:pt x="28951" y="10531"/>
                      <a:pt x="28257" y="8940"/>
                      <a:pt x="24566" y="6688"/>
                    </a:cubicBezTo>
                    <a:cubicBezTo>
                      <a:pt x="24531" y="6665"/>
                      <a:pt x="24492" y="6654"/>
                      <a:pt x="24454" y="6654"/>
                    </a:cubicBezTo>
                    <a:cubicBezTo>
                      <a:pt x="24380" y="6654"/>
                      <a:pt x="24306" y="6695"/>
                      <a:pt x="24261" y="6773"/>
                    </a:cubicBezTo>
                    <a:cubicBezTo>
                      <a:pt x="24194" y="6874"/>
                      <a:pt x="24228" y="7010"/>
                      <a:pt x="24329" y="7078"/>
                    </a:cubicBezTo>
                    <a:cubicBezTo>
                      <a:pt x="27851" y="9211"/>
                      <a:pt x="28528" y="10718"/>
                      <a:pt x="28630" y="11005"/>
                    </a:cubicBezTo>
                    <a:cubicBezTo>
                      <a:pt x="28596" y="11056"/>
                      <a:pt x="28562" y="11107"/>
                      <a:pt x="28511" y="11158"/>
                    </a:cubicBezTo>
                    <a:cubicBezTo>
                      <a:pt x="28291" y="10802"/>
                      <a:pt x="27952" y="10498"/>
                      <a:pt x="27681" y="10176"/>
                    </a:cubicBezTo>
                    <a:cubicBezTo>
                      <a:pt x="27394" y="9837"/>
                      <a:pt x="27123" y="9499"/>
                      <a:pt x="26801" y="9177"/>
                    </a:cubicBezTo>
                    <a:cubicBezTo>
                      <a:pt x="26175" y="8534"/>
                      <a:pt x="25413" y="8076"/>
                      <a:pt x="24634" y="7670"/>
                    </a:cubicBezTo>
                    <a:cubicBezTo>
                      <a:pt x="24623" y="7665"/>
                      <a:pt x="24613" y="7662"/>
                      <a:pt x="24604" y="7662"/>
                    </a:cubicBezTo>
                    <a:cubicBezTo>
                      <a:pt x="24557" y="7662"/>
                      <a:pt x="24541" y="7726"/>
                      <a:pt x="24583" y="7755"/>
                    </a:cubicBezTo>
                    <a:cubicBezTo>
                      <a:pt x="25294" y="8246"/>
                      <a:pt x="25938" y="8838"/>
                      <a:pt x="26581" y="9397"/>
                    </a:cubicBezTo>
                    <a:cubicBezTo>
                      <a:pt x="26903" y="9685"/>
                      <a:pt x="27224" y="9956"/>
                      <a:pt x="27512" y="10277"/>
                    </a:cubicBezTo>
                    <a:cubicBezTo>
                      <a:pt x="27800" y="10599"/>
                      <a:pt x="27986" y="10972"/>
                      <a:pt x="28257" y="11293"/>
                    </a:cubicBezTo>
                    <a:cubicBezTo>
                      <a:pt x="28128" y="11345"/>
                      <a:pt x="27979" y="11367"/>
                      <a:pt x="27817" y="11367"/>
                    </a:cubicBezTo>
                    <a:cubicBezTo>
                      <a:pt x="27767" y="11367"/>
                      <a:pt x="27716" y="11365"/>
                      <a:pt x="27664" y="11361"/>
                    </a:cubicBezTo>
                    <a:cubicBezTo>
                      <a:pt x="27648" y="11243"/>
                      <a:pt x="27546" y="11107"/>
                      <a:pt x="27495" y="11005"/>
                    </a:cubicBezTo>
                    <a:cubicBezTo>
                      <a:pt x="27411" y="10870"/>
                      <a:pt x="27343" y="10735"/>
                      <a:pt x="27258" y="10599"/>
                    </a:cubicBezTo>
                    <a:cubicBezTo>
                      <a:pt x="27089" y="10328"/>
                      <a:pt x="26903" y="10091"/>
                      <a:pt x="26699" y="9854"/>
                    </a:cubicBezTo>
                    <a:cubicBezTo>
                      <a:pt x="26293" y="9380"/>
                      <a:pt x="25853" y="8923"/>
                      <a:pt x="25294" y="8635"/>
                    </a:cubicBezTo>
                    <a:cubicBezTo>
                      <a:pt x="25284" y="8629"/>
                      <a:pt x="25275" y="8626"/>
                      <a:pt x="25266" y="8626"/>
                    </a:cubicBezTo>
                    <a:cubicBezTo>
                      <a:pt x="25227" y="8626"/>
                      <a:pt x="25199" y="8676"/>
                      <a:pt x="25226" y="8703"/>
                    </a:cubicBezTo>
                    <a:cubicBezTo>
                      <a:pt x="25650" y="9160"/>
                      <a:pt x="26107" y="9549"/>
                      <a:pt x="26479" y="10024"/>
                    </a:cubicBezTo>
                    <a:cubicBezTo>
                      <a:pt x="26683" y="10261"/>
                      <a:pt x="26852" y="10514"/>
                      <a:pt x="27021" y="10768"/>
                    </a:cubicBezTo>
                    <a:cubicBezTo>
                      <a:pt x="27106" y="10887"/>
                      <a:pt x="27190" y="11022"/>
                      <a:pt x="27258" y="11141"/>
                    </a:cubicBezTo>
                    <a:cubicBezTo>
                      <a:pt x="27292" y="11209"/>
                      <a:pt x="27326" y="11276"/>
                      <a:pt x="27360" y="11344"/>
                    </a:cubicBezTo>
                    <a:cubicBezTo>
                      <a:pt x="27326" y="11344"/>
                      <a:pt x="27292" y="11327"/>
                      <a:pt x="27241" y="11327"/>
                    </a:cubicBezTo>
                    <a:cubicBezTo>
                      <a:pt x="27173" y="11310"/>
                      <a:pt x="27106" y="11293"/>
                      <a:pt x="27038" y="11276"/>
                    </a:cubicBezTo>
                    <a:cubicBezTo>
                      <a:pt x="27038" y="11259"/>
                      <a:pt x="27038" y="11226"/>
                      <a:pt x="27021" y="11209"/>
                    </a:cubicBezTo>
                    <a:cubicBezTo>
                      <a:pt x="26903" y="10921"/>
                      <a:pt x="26733" y="10633"/>
                      <a:pt x="26547" y="10379"/>
                    </a:cubicBezTo>
                    <a:cubicBezTo>
                      <a:pt x="26361" y="10108"/>
                      <a:pt x="26158" y="9871"/>
                      <a:pt x="25921" y="9634"/>
                    </a:cubicBezTo>
                    <a:cubicBezTo>
                      <a:pt x="25899" y="9612"/>
                      <a:pt x="25874" y="9603"/>
                      <a:pt x="25850" y="9603"/>
                    </a:cubicBezTo>
                    <a:cubicBezTo>
                      <a:pt x="25765" y="9603"/>
                      <a:pt x="25689" y="9724"/>
                      <a:pt x="25768" y="9803"/>
                    </a:cubicBezTo>
                    <a:cubicBezTo>
                      <a:pt x="25971" y="10024"/>
                      <a:pt x="26158" y="10277"/>
                      <a:pt x="26327" y="10531"/>
                    </a:cubicBezTo>
                    <a:cubicBezTo>
                      <a:pt x="26412" y="10650"/>
                      <a:pt x="26496" y="10785"/>
                      <a:pt x="26564" y="10921"/>
                    </a:cubicBezTo>
                    <a:cubicBezTo>
                      <a:pt x="26615" y="10989"/>
                      <a:pt x="26649" y="11056"/>
                      <a:pt x="26683" y="11124"/>
                    </a:cubicBezTo>
                    <a:cubicBezTo>
                      <a:pt x="26395" y="10955"/>
                      <a:pt x="26107" y="10718"/>
                      <a:pt x="25819" y="10379"/>
                    </a:cubicBezTo>
                    <a:cubicBezTo>
                      <a:pt x="25684" y="10210"/>
                      <a:pt x="25531" y="10024"/>
                      <a:pt x="25396" y="9854"/>
                    </a:cubicBezTo>
                    <a:cubicBezTo>
                      <a:pt x="25159" y="9516"/>
                      <a:pt x="24888" y="9194"/>
                      <a:pt x="24583" y="8889"/>
                    </a:cubicBezTo>
                    <a:cubicBezTo>
                      <a:pt x="24084" y="8435"/>
                      <a:pt x="23504" y="8184"/>
                      <a:pt x="22963" y="8184"/>
                    </a:cubicBezTo>
                    <a:cubicBezTo>
                      <a:pt x="22898" y="8184"/>
                      <a:pt x="22835" y="8188"/>
                      <a:pt x="22772" y="8195"/>
                    </a:cubicBezTo>
                    <a:cubicBezTo>
                      <a:pt x="22391" y="7936"/>
                      <a:pt x="20652" y="6937"/>
                      <a:pt x="16335" y="6937"/>
                    </a:cubicBezTo>
                    <a:cubicBezTo>
                      <a:pt x="15855" y="6937"/>
                      <a:pt x="15343" y="6949"/>
                      <a:pt x="14797" y="6976"/>
                    </a:cubicBezTo>
                    <a:cubicBezTo>
                      <a:pt x="14679" y="6976"/>
                      <a:pt x="14577" y="7078"/>
                      <a:pt x="14594" y="7196"/>
                    </a:cubicBezTo>
                    <a:cubicBezTo>
                      <a:pt x="14594" y="7332"/>
                      <a:pt x="14696" y="7416"/>
                      <a:pt x="14831" y="7416"/>
                    </a:cubicBezTo>
                    <a:cubicBezTo>
                      <a:pt x="15358" y="7390"/>
                      <a:pt x="15852" y="7379"/>
                      <a:pt x="16316" y="7379"/>
                    </a:cubicBezTo>
                    <a:cubicBezTo>
                      <a:pt x="21009" y="7379"/>
                      <a:pt x="22553" y="8586"/>
                      <a:pt x="22568" y="8601"/>
                    </a:cubicBezTo>
                    <a:cubicBezTo>
                      <a:pt x="22653" y="8669"/>
                      <a:pt x="22670" y="8720"/>
                      <a:pt x="22687" y="8754"/>
                    </a:cubicBezTo>
                    <a:cubicBezTo>
                      <a:pt x="22331" y="8534"/>
                      <a:pt x="21925" y="8381"/>
                      <a:pt x="21553" y="8246"/>
                    </a:cubicBezTo>
                    <a:cubicBezTo>
                      <a:pt x="21129" y="8093"/>
                      <a:pt x="20689" y="7975"/>
                      <a:pt x="20266" y="7873"/>
                    </a:cubicBezTo>
                    <a:cubicBezTo>
                      <a:pt x="19614" y="7710"/>
                      <a:pt x="18944" y="7649"/>
                      <a:pt x="18275" y="7649"/>
                    </a:cubicBezTo>
                    <a:cubicBezTo>
                      <a:pt x="18041" y="7649"/>
                      <a:pt x="17807" y="7657"/>
                      <a:pt x="17574" y="7670"/>
                    </a:cubicBezTo>
                    <a:cubicBezTo>
                      <a:pt x="17506" y="7670"/>
                      <a:pt x="17523" y="7772"/>
                      <a:pt x="17591" y="7772"/>
                    </a:cubicBezTo>
                    <a:cubicBezTo>
                      <a:pt x="18471" y="7839"/>
                      <a:pt x="19352" y="8009"/>
                      <a:pt x="20215" y="8229"/>
                    </a:cubicBezTo>
                    <a:cubicBezTo>
                      <a:pt x="20638" y="8347"/>
                      <a:pt x="21045" y="8466"/>
                      <a:pt x="21451" y="8635"/>
                    </a:cubicBezTo>
                    <a:cubicBezTo>
                      <a:pt x="21823" y="8771"/>
                      <a:pt x="22179" y="8957"/>
                      <a:pt x="22551" y="9109"/>
                    </a:cubicBezTo>
                    <a:cubicBezTo>
                      <a:pt x="22535" y="9126"/>
                      <a:pt x="22518" y="9160"/>
                      <a:pt x="22501" y="9177"/>
                    </a:cubicBezTo>
                    <a:cubicBezTo>
                      <a:pt x="22467" y="9211"/>
                      <a:pt x="22433" y="9245"/>
                      <a:pt x="22399" y="9279"/>
                    </a:cubicBezTo>
                    <a:cubicBezTo>
                      <a:pt x="22264" y="9194"/>
                      <a:pt x="22094" y="9143"/>
                      <a:pt x="21959" y="9075"/>
                    </a:cubicBezTo>
                    <a:cubicBezTo>
                      <a:pt x="21756" y="8991"/>
                      <a:pt x="21586" y="8906"/>
                      <a:pt x="21383" y="8838"/>
                    </a:cubicBezTo>
                    <a:cubicBezTo>
                      <a:pt x="20977" y="8669"/>
                      <a:pt x="20554" y="8567"/>
                      <a:pt x="20130" y="8483"/>
                    </a:cubicBezTo>
                    <a:cubicBezTo>
                      <a:pt x="20125" y="8482"/>
                      <a:pt x="20120" y="8481"/>
                      <a:pt x="20116" y="8481"/>
                    </a:cubicBezTo>
                    <a:cubicBezTo>
                      <a:pt x="20061" y="8481"/>
                      <a:pt x="20051" y="8569"/>
                      <a:pt x="20113" y="8584"/>
                    </a:cubicBezTo>
                    <a:cubicBezTo>
                      <a:pt x="20520" y="8720"/>
                      <a:pt x="20909" y="8889"/>
                      <a:pt x="21299" y="9058"/>
                    </a:cubicBezTo>
                    <a:cubicBezTo>
                      <a:pt x="21485" y="9143"/>
                      <a:pt x="21688" y="9211"/>
                      <a:pt x="21874" y="9329"/>
                    </a:cubicBezTo>
                    <a:cubicBezTo>
                      <a:pt x="21942" y="9363"/>
                      <a:pt x="22010" y="9414"/>
                      <a:pt x="22077" y="9465"/>
                    </a:cubicBezTo>
                    <a:cubicBezTo>
                      <a:pt x="22010" y="9482"/>
                      <a:pt x="21925" y="9516"/>
                      <a:pt x="21857" y="9516"/>
                    </a:cubicBezTo>
                    <a:cubicBezTo>
                      <a:pt x="21756" y="9482"/>
                      <a:pt x="21654" y="9448"/>
                      <a:pt x="21569" y="9414"/>
                    </a:cubicBezTo>
                    <a:cubicBezTo>
                      <a:pt x="21434" y="9363"/>
                      <a:pt x="21316" y="9312"/>
                      <a:pt x="21197" y="9262"/>
                    </a:cubicBezTo>
                    <a:cubicBezTo>
                      <a:pt x="20960" y="9160"/>
                      <a:pt x="20706" y="9092"/>
                      <a:pt x="20452" y="8991"/>
                    </a:cubicBezTo>
                    <a:cubicBezTo>
                      <a:pt x="20447" y="8990"/>
                      <a:pt x="20442" y="8989"/>
                      <a:pt x="20438" y="8989"/>
                    </a:cubicBezTo>
                    <a:cubicBezTo>
                      <a:pt x="20362" y="8989"/>
                      <a:pt x="20322" y="9111"/>
                      <a:pt x="20401" y="9143"/>
                    </a:cubicBezTo>
                    <a:cubicBezTo>
                      <a:pt x="20638" y="9262"/>
                      <a:pt x="20858" y="9363"/>
                      <a:pt x="21095" y="9465"/>
                    </a:cubicBezTo>
                    <a:cubicBezTo>
                      <a:pt x="21112" y="9482"/>
                      <a:pt x="21129" y="9482"/>
                      <a:pt x="21146" y="9499"/>
                    </a:cubicBezTo>
                    <a:cubicBezTo>
                      <a:pt x="20943" y="9448"/>
                      <a:pt x="20723" y="9397"/>
                      <a:pt x="20503" y="9329"/>
                    </a:cubicBezTo>
                    <a:lnTo>
                      <a:pt x="20384" y="9295"/>
                    </a:lnTo>
                    <a:cubicBezTo>
                      <a:pt x="18657" y="8777"/>
                      <a:pt x="16840" y="8514"/>
                      <a:pt x="15022" y="8514"/>
                    </a:cubicBezTo>
                    <a:cubicBezTo>
                      <a:pt x="13988" y="8514"/>
                      <a:pt x="12954" y="8599"/>
                      <a:pt x="11936" y="8771"/>
                    </a:cubicBezTo>
                    <a:cubicBezTo>
                      <a:pt x="11767" y="8771"/>
                      <a:pt x="10548" y="8771"/>
                      <a:pt x="8905" y="9329"/>
                    </a:cubicBezTo>
                    <a:cubicBezTo>
                      <a:pt x="7314" y="9871"/>
                      <a:pt x="5011" y="11073"/>
                      <a:pt x="3098" y="13714"/>
                    </a:cubicBezTo>
                    <a:cubicBezTo>
                      <a:pt x="3031" y="13816"/>
                      <a:pt x="3064" y="13951"/>
                      <a:pt x="3149" y="14036"/>
                    </a:cubicBezTo>
                    <a:cubicBezTo>
                      <a:pt x="3200" y="14053"/>
                      <a:pt x="3251" y="14070"/>
                      <a:pt x="3301" y="14070"/>
                    </a:cubicBezTo>
                    <a:cubicBezTo>
                      <a:pt x="3369" y="14070"/>
                      <a:pt x="3420" y="14036"/>
                      <a:pt x="3471" y="13985"/>
                    </a:cubicBezTo>
                    <a:cubicBezTo>
                      <a:pt x="5299" y="11446"/>
                      <a:pt x="7500" y="10277"/>
                      <a:pt x="9024" y="9753"/>
                    </a:cubicBezTo>
                    <a:cubicBezTo>
                      <a:pt x="10509" y="9238"/>
                      <a:pt x="11668" y="9210"/>
                      <a:pt x="11908" y="9210"/>
                    </a:cubicBezTo>
                    <a:cubicBezTo>
                      <a:pt x="11936" y="9210"/>
                      <a:pt x="11951" y="9211"/>
                      <a:pt x="11953" y="9211"/>
                    </a:cubicBezTo>
                    <a:lnTo>
                      <a:pt x="11987" y="9211"/>
                    </a:lnTo>
                    <a:cubicBezTo>
                      <a:pt x="12198" y="9188"/>
                      <a:pt x="12411" y="9178"/>
                      <a:pt x="12623" y="9178"/>
                    </a:cubicBezTo>
                    <a:cubicBezTo>
                      <a:pt x="13536" y="9178"/>
                      <a:pt x="14442" y="9379"/>
                      <a:pt x="15170" y="9736"/>
                    </a:cubicBezTo>
                    <a:cubicBezTo>
                      <a:pt x="14696" y="9634"/>
                      <a:pt x="14205" y="9583"/>
                      <a:pt x="13731" y="9549"/>
                    </a:cubicBezTo>
                    <a:cubicBezTo>
                      <a:pt x="13432" y="9518"/>
                      <a:pt x="13129" y="9505"/>
                      <a:pt x="12826" y="9505"/>
                    </a:cubicBezTo>
                    <a:cubicBezTo>
                      <a:pt x="12477" y="9505"/>
                      <a:pt x="12128" y="9522"/>
                      <a:pt x="11784" y="9549"/>
                    </a:cubicBezTo>
                    <a:cubicBezTo>
                      <a:pt x="10480" y="9651"/>
                      <a:pt x="9210" y="9939"/>
                      <a:pt x="8042" y="10498"/>
                    </a:cubicBezTo>
                    <a:cubicBezTo>
                      <a:pt x="7996" y="10528"/>
                      <a:pt x="8034" y="10601"/>
                      <a:pt x="8079" y="10601"/>
                    </a:cubicBezTo>
                    <a:cubicBezTo>
                      <a:pt x="8084" y="10601"/>
                      <a:pt x="8088" y="10601"/>
                      <a:pt x="8093" y="10599"/>
                    </a:cubicBezTo>
                    <a:cubicBezTo>
                      <a:pt x="9312" y="10227"/>
                      <a:pt x="10565" y="9956"/>
                      <a:pt x="11834" y="9871"/>
                    </a:cubicBezTo>
                    <a:cubicBezTo>
                      <a:pt x="12052" y="9864"/>
                      <a:pt x="12272" y="9860"/>
                      <a:pt x="12493" y="9860"/>
                    </a:cubicBezTo>
                    <a:cubicBezTo>
                      <a:pt x="12805" y="9860"/>
                      <a:pt x="13118" y="9868"/>
                      <a:pt x="13426" y="9888"/>
                    </a:cubicBezTo>
                    <a:cubicBezTo>
                      <a:pt x="11767" y="9990"/>
                      <a:pt x="10141" y="10277"/>
                      <a:pt x="8533" y="10752"/>
                    </a:cubicBezTo>
                    <a:cubicBezTo>
                      <a:pt x="8364" y="10802"/>
                      <a:pt x="4233" y="11801"/>
                      <a:pt x="2946" y="16508"/>
                    </a:cubicBezTo>
                    <a:cubicBezTo>
                      <a:pt x="2912" y="16626"/>
                      <a:pt x="2980" y="16745"/>
                      <a:pt x="3098" y="16779"/>
                    </a:cubicBezTo>
                    <a:lnTo>
                      <a:pt x="3166" y="16779"/>
                    </a:lnTo>
                    <a:cubicBezTo>
                      <a:pt x="3251" y="16779"/>
                      <a:pt x="3335" y="16711"/>
                      <a:pt x="3369" y="16626"/>
                    </a:cubicBezTo>
                    <a:cubicBezTo>
                      <a:pt x="4300" y="13206"/>
                      <a:pt x="6789" y="11869"/>
                      <a:pt x="7991" y="11395"/>
                    </a:cubicBezTo>
                    <a:lnTo>
                      <a:pt x="7991" y="11395"/>
                    </a:lnTo>
                    <a:cubicBezTo>
                      <a:pt x="7873" y="11463"/>
                      <a:pt x="7754" y="11530"/>
                      <a:pt x="7653" y="11598"/>
                    </a:cubicBezTo>
                    <a:cubicBezTo>
                      <a:pt x="7077" y="11954"/>
                      <a:pt x="6569" y="12360"/>
                      <a:pt x="6078" y="12817"/>
                    </a:cubicBezTo>
                    <a:cubicBezTo>
                      <a:pt x="5096" y="13748"/>
                      <a:pt x="4300" y="14883"/>
                      <a:pt x="3776" y="16119"/>
                    </a:cubicBezTo>
                    <a:cubicBezTo>
                      <a:pt x="3753" y="16176"/>
                      <a:pt x="3799" y="16225"/>
                      <a:pt x="3842" y="16225"/>
                    </a:cubicBezTo>
                    <a:cubicBezTo>
                      <a:pt x="3863" y="16225"/>
                      <a:pt x="3883" y="16214"/>
                      <a:pt x="3894" y="16186"/>
                    </a:cubicBezTo>
                    <a:cubicBezTo>
                      <a:pt x="4487" y="15001"/>
                      <a:pt x="5282" y="13934"/>
                      <a:pt x="6264" y="13054"/>
                    </a:cubicBezTo>
                    <a:cubicBezTo>
                      <a:pt x="6755" y="12597"/>
                      <a:pt x="7297" y="12208"/>
                      <a:pt x="7856" y="11852"/>
                    </a:cubicBezTo>
                    <a:cubicBezTo>
                      <a:pt x="8296" y="11581"/>
                      <a:pt x="8753" y="11378"/>
                      <a:pt x="9210" y="11175"/>
                    </a:cubicBezTo>
                    <a:cubicBezTo>
                      <a:pt x="9346" y="11175"/>
                      <a:pt x="9464" y="11192"/>
                      <a:pt x="9583" y="11209"/>
                    </a:cubicBezTo>
                    <a:cubicBezTo>
                      <a:pt x="9227" y="11344"/>
                      <a:pt x="8889" y="11513"/>
                      <a:pt x="8550" y="11666"/>
                    </a:cubicBezTo>
                    <a:cubicBezTo>
                      <a:pt x="7974" y="11954"/>
                      <a:pt x="7433" y="12309"/>
                      <a:pt x="6925" y="12699"/>
                    </a:cubicBezTo>
                    <a:cubicBezTo>
                      <a:pt x="5926" y="13460"/>
                      <a:pt x="5062" y="14425"/>
                      <a:pt x="4419" y="15509"/>
                    </a:cubicBezTo>
                    <a:cubicBezTo>
                      <a:pt x="4373" y="15566"/>
                      <a:pt x="4428" y="15623"/>
                      <a:pt x="4489" y="15623"/>
                    </a:cubicBezTo>
                    <a:cubicBezTo>
                      <a:pt x="4518" y="15623"/>
                      <a:pt x="4549" y="15610"/>
                      <a:pt x="4571" y="15577"/>
                    </a:cubicBezTo>
                    <a:cubicBezTo>
                      <a:pt x="5299" y="14561"/>
                      <a:pt x="6146" y="13647"/>
                      <a:pt x="7162" y="12902"/>
                    </a:cubicBezTo>
                    <a:cubicBezTo>
                      <a:pt x="7636" y="12546"/>
                      <a:pt x="8144" y="12241"/>
                      <a:pt x="8685" y="11971"/>
                    </a:cubicBezTo>
                    <a:cubicBezTo>
                      <a:pt x="9176" y="11717"/>
                      <a:pt x="9684" y="11530"/>
                      <a:pt x="10192" y="11344"/>
                    </a:cubicBezTo>
                    <a:cubicBezTo>
                      <a:pt x="10412" y="11395"/>
                      <a:pt x="10615" y="11480"/>
                      <a:pt x="10819" y="11564"/>
                    </a:cubicBezTo>
                    <a:cubicBezTo>
                      <a:pt x="8144" y="12140"/>
                      <a:pt x="5773" y="14053"/>
                      <a:pt x="4707" y="16576"/>
                    </a:cubicBezTo>
                    <a:cubicBezTo>
                      <a:pt x="4250" y="17608"/>
                      <a:pt x="4131" y="18540"/>
                      <a:pt x="4317" y="19352"/>
                    </a:cubicBezTo>
                    <a:cubicBezTo>
                      <a:pt x="4554" y="20419"/>
                      <a:pt x="5384" y="21215"/>
                      <a:pt x="6315" y="21316"/>
                    </a:cubicBezTo>
                    <a:cubicBezTo>
                      <a:pt x="6380" y="21324"/>
                      <a:pt x="6445" y="21328"/>
                      <a:pt x="6511" y="21328"/>
                    </a:cubicBezTo>
                    <a:cubicBezTo>
                      <a:pt x="6992" y="21328"/>
                      <a:pt x="7481" y="21113"/>
                      <a:pt x="7839" y="20741"/>
                    </a:cubicBezTo>
                    <a:cubicBezTo>
                      <a:pt x="8177" y="20368"/>
                      <a:pt x="8330" y="19894"/>
                      <a:pt x="8262" y="19437"/>
                    </a:cubicBezTo>
                    <a:cubicBezTo>
                      <a:pt x="8248" y="19336"/>
                      <a:pt x="8160" y="19260"/>
                      <a:pt x="8061" y="19260"/>
                    </a:cubicBezTo>
                    <a:cubicBezTo>
                      <a:pt x="8044" y="19260"/>
                      <a:pt x="8026" y="19263"/>
                      <a:pt x="8008" y="19268"/>
                    </a:cubicBezTo>
                    <a:cubicBezTo>
                      <a:pt x="7890" y="19285"/>
                      <a:pt x="7822" y="19369"/>
                      <a:pt x="7822" y="19488"/>
                    </a:cubicBezTo>
                    <a:cubicBezTo>
                      <a:pt x="7508" y="19729"/>
                      <a:pt x="7118" y="19944"/>
                      <a:pt x="6723" y="19944"/>
                    </a:cubicBezTo>
                    <a:cubicBezTo>
                      <a:pt x="6563" y="19944"/>
                      <a:pt x="6403" y="19909"/>
                      <a:pt x="6247" y="19826"/>
                    </a:cubicBezTo>
                    <a:cubicBezTo>
                      <a:pt x="5587" y="19454"/>
                      <a:pt x="5909" y="18675"/>
                      <a:pt x="6332" y="18252"/>
                    </a:cubicBezTo>
                    <a:cubicBezTo>
                      <a:pt x="6725" y="17844"/>
                      <a:pt x="7293" y="17598"/>
                      <a:pt x="7868" y="17598"/>
                    </a:cubicBezTo>
                    <a:cubicBezTo>
                      <a:pt x="7938" y="17598"/>
                      <a:pt x="8007" y="17601"/>
                      <a:pt x="8076" y="17608"/>
                    </a:cubicBezTo>
                    <a:cubicBezTo>
                      <a:pt x="8702" y="17659"/>
                      <a:pt x="9159" y="17998"/>
                      <a:pt x="9617" y="18370"/>
                    </a:cubicBezTo>
                    <a:cubicBezTo>
                      <a:pt x="9633" y="18404"/>
                      <a:pt x="9650" y="18455"/>
                      <a:pt x="9650" y="18489"/>
                    </a:cubicBezTo>
                    <a:cubicBezTo>
                      <a:pt x="9701" y="18641"/>
                      <a:pt x="9735" y="18794"/>
                      <a:pt x="9752" y="18963"/>
                    </a:cubicBezTo>
                    <a:cubicBezTo>
                      <a:pt x="9633" y="19234"/>
                      <a:pt x="9464" y="19505"/>
                      <a:pt x="9261" y="19759"/>
                    </a:cubicBezTo>
                    <a:cubicBezTo>
                      <a:pt x="9159" y="19894"/>
                      <a:pt x="9041" y="20029"/>
                      <a:pt x="8905" y="20165"/>
                    </a:cubicBezTo>
                    <a:cubicBezTo>
                      <a:pt x="8770" y="20283"/>
                      <a:pt x="8618" y="20385"/>
                      <a:pt x="8448" y="20487"/>
                    </a:cubicBezTo>
                    <a:cubicBezTo>
                      <a:pt x="8374" y="20531"/>
                      <a:pt x="8430" y="20628"/>
                      <a:pt x="8502" y="20628"/>
                    </a:cubicBezTo>
                    <a:cubicBezTo>
                      <a:pt x="8512" y="20628"/>
                      <a:pt x="8523" y="20626"/>
                      <a:pt x="8533" y="20622"/>
                    </a:cubicBezTo>
                    <a:cubicBezTo>
                      <a:pt x="8872" y="20436"/>
                      <a:pt x="9193" y="20216"/>
                      <a:pt x="9464" y="19945"/>
                    </a:cubicBezTo>
                    <a:cubicBezTo>
                      <a:pt x="9566" y="19860"/>
                      <a:pt x="9650" y="19759"/>
                      <a:pt x="9735" y="19640"/>
                    </a:cubicBezTo>
                    <a:lnTo>
                      <a:pt x="9735" y="19640"/>
                    </a:lnTo>
                    <a:cubicBezTo>
                      <a:pt x="9701" y="19860"/>
                      <a:pt x="9633" y="20063"/>
                      <a:pt x="9532" y="20267"/>
                    </a:cubicBezTo>
                    <a:cubicBezTo>
                      <a:pt x="9447" y="20351"/>
                      <a:pt x="9363" y="20436"/>
                      <a:pt x="9261" y="20504"/>
                    </a:cubicBezTo>
                    <a:cubicBezTo>
                      <a:pt x="9058" y="20639"/>
                      <a:pt x="8838" y="20774"/>
                      <a:pt x="8618" y="20876"/>
                    </a:cubicBezTo>
                    <a:cubicBezTo>
                      <a:pt x="8398" y="20978"/>
                      <a:pt x="8144" y="21062"/>
                      <a:pt x="7907" y="21130"/>
                    </a:cubicBezTo>
                    <a:cubicBezTo>
                      <a:pt x="7653" y="21198"/>
                      <a:pt x="7433" y="21282"/>
                      <a:pt x="7162" y="21299"/>
                    </a:cubicBezTo>
                    <a:cubicBezTo>
                      <a:pt x="7094" y="21299"/>
                      <a:pt x="7111" y="21401"/>
                      <a:pt x="7179" y="21401"/>
                    </a:cubicBezTo>
                    <a:cubicBezTo>
                      <a:pt x="7335" y="21411"/>
                      <a:pt x="7491" y="21420"/>
                      <a:pt x="7648" y="21420"/>
                    </a:cubicBezTo>
                    <a:cubicBezTo>
                      <a:pt x="7762" y="21420"/>
                      <a:pt x="7877" y="21415"/>
                      <a:pt x="7991" y="21401"/>
                    </a:cubicBezTo>
                    <a:cubicBezTo>
                      <a:pt x="8245" y="21350"/>
                      <a:pt x="8482" y="21265"/>
                      <a:pt x="8719" y="21164"/>
                    </a:cubicBezTo>
                    <a:cubicBezTo>
                      <a:pt x="8838" y="21113"/>
                      <a:pt x="8956" y="21045"/>
                      <a:pt x="9075" y="20978"/>
                    </a:cubicBezTo>
                    <a:lnTo>
                      <a:pt x="9075" y="20978"/>
                    </a:lnTo>
                    <a:cubicBezTo>
                      <a:pt x="8855" y="21232"/>
                      <a:pt x="8601" y="21452"/>
                      <a:pt x="8330" y="21638"/>
                    </a:cubicBezTo>
                    <a:cubicBezTo>
                      <a:pt x="8313" y="21655"/>
                      <a:pt x="8279" y="21655"/>
                      <a:pt x="8262" y="21655"/>
                    </a:cubicBezTo>
                    <a:cubicBezTo>
                      <a:pt x="8144" y="21689"/>
                      <a:pt x="8008" y="21706"/>
                      <a:pt x="7890" y="21723"/>
                    </a:cubicBezTo>
                    <a:cubicBezTo>
                      <a:pt x="7825" y="21728"/>
                      <a:pt x="7759" y="21730"/>
                      <a:pt x="7693" y="21730"/>
                    </a:cubicBezTo>
                    <a:cubicBezTo>
                      <a:pt x="7532" y="21730"/>
                      <a:pt x="7368" y="21718"/>
                      <a:pt x="7212" y="21706"/>
                    </a:cubicBezTo>
                    <a:cubicBezTo>
                      <a:pt x="6975" y="21689"/>
                      <a:pt x="6755" y="21638"/>
                      <a:pt x="6535" y="21587"/>
                    </a:cubicBezTo>
                    <a:cubicBezTo>
                      <a:pt x="6281" y="21502"/>
                      <a:pt x="6044" y="21452"/>
                      <a:pt x="5824" y="21333"/>
                    </a:cubicBezTo>
                    <a:cubicBezTo>
                      <a:pt x="5813" y="21328"/>
                      <a:pt x="5803" y="21325"/>
                      <a:pt x="5793" y="21325"/>
                    </a:cubicBezTo>
                    <a:cubicBezTo>
                      <a:pt x="5743" y="21325"/>
                      <a:pt x="5717" y="21389"/>
                      <a:pt x="5773" y="21418"/>
                    </a:cubicBezTo>
                    <a:cubicBezTo>
                      <a:pt x="5993" y="21570"/>
                      <a:pt x="6197" y="21723"/>
                      <a:pt x="6451" y="21807"/>
                    </a:cubicBezTo>
                    <a:cubicBezTo>
                      <a:pt x="6688" y="21892"/>
                      <a:pt x="6925" y="21943"/>
                      <a:pt x="7179" y="21977"/>
                    </a:cubicBezTo>
                    <a:cubicBezTo>
                      <a:pt x="7365" y="22010"/>
                      <a:pt x="7534" y="22010"/>
                      <a:pt x="7720" y="22010"/>
                    </a:cubicBezTo>
                    <a:cubicBezTo>
                      <a:pt x="7568" y="22078"/>
                      <a:pt x="7416" y="22129"/>
                      <a:pt x="7263" y="22197"/>
                    </a:cubicBezTo>
                    <a:cubicBezTo>
                      <a:pt x="7195" y="22180"/>
                      <a:pt x="7128" y="22180"/>
                      <a:pt x="7094" y="22180"/>
                    </a:cubicBezTo>
                    <a:cubicBezTo>
                      <a:pt x="6027" y="22061"/>
                      <a:pt x="5062" y="21435"/>
                      <a:pt x="4453" y="20554"/>
                    </a:cubicBezTo>
                    <a:cubicBezTo>
                      <a:pt x="4436" y="20532"/>
                      <a:pt x="4415" y="20522"/>
                      <a:pt x="4396" y="20522"/>
                    </a:cubicBezTo>
                    <a:cubicBezTo>
                      <a:pt x="4359" y="20522"/>
                      <a:pt x="4329" y="20560"/>
                      <a:pt x="4351" y="20605"/>
                    </a:cubicBezTo>
                    <a:cubicBezTo>
                      <a:pt x="4639" y="21130"/>
                      <a:pt x="5045" y="21536"/>
                      <a:pt x="5536" y="21858"/>
                    </a:cubicBezTo>
                    <a:cubicBezTo>
                      <a:pt x="5875" y="22095"/>
                      <a:pt x="6264" y="22247"/>
                      <a:pt x="6671" y="22366"/>
                    </a:cubicBezTo>
                    <a:cubicBezTo>
                      <a:pt x="6417" y="22417"/>
                      <a:pt x="6163" y="22451"/>
                      <a:pt x="5909" y="22467"/>
                    </a:cubicBezTo>
                    <a:cubicBezTo>
                      <a:pt x="5282" y="22146"/>
                      <a:pt x="4707" y="21672"/>
                      <a:pt x="4317" y="21079"/>
                    </a:cubicBezTo>
                    <a:cubicBezTo>
                      <a:pt x="3894" y="20436"/>
                      <a:pt x="3708" y="19725"/>
                      <a:pt x="3640" y="18963"/>
                    </a:cubicBezTo>
                    <a:cubicBezTo>
                      <a:pt x="3632" y="18906"/>
                      <a:pt x="3592" y="18880"/>
                      <a:pt x="3554" y="18880"/>
                    </a:cubicBezTo>
                    <a:cubicBezTo>
                      <a:pt x="3512" y="18880"/>
                      <a:pt x="3471" y="18910"/>
                      <a:pt x="3471" y="18963"/>
                    </a:cubicBezTo>
                    <a:cubicBezTo>
                      <a:pt x="3335" y="20317"/>
                      <a:pt x="4165" y="21706"/>
                      <a:pt x="5299" y="22451"/>
                    </a:cubicBezTo>
                    <a:cubicBezTo>
                      <a:pt x="5248" y="22434"/>
                      <a:pt x="5181" y="22434"/>
                      <a:pt x="5130" y="22434"/>
                    </a:cubicBezTo>
                    <a:cubicBezTo>
                      <a:pt x="3115" y="21452"/>
                      <a:pt x="3200" y="18743"/>
                      <a:pt x="3200" y="18709"/>
                    </a:cubicBezTo>
                    <a:cubicBezTo>
                      <a:pt x="3217" y="18590"/>
                      <a:pt x="3115" y="18472"/>
                      <a:pt x="2997" y="18472"/>
                    </a:cubicBezTo>
                    <a:cubicBezTo>
                      <a:pt x="2878" y="18472"/>
                      <a:pt x="2760" y="18557"/>
                      <a:pt x="2760" y="18692"/>
                    </a:cubicBezTo>
                    <a:cubicBezTo>
                      <a:pt x="2760" y="18794"/>
                      <a:pt x="2692" y="20724"/>
                      <a:pt x="3877" y="22044"/>
                    </a:cubicBezTo>
                    <a:cubicBezTo>
                      <a:pt x="3471" y="21841"/>
                      <a:pt x="3098" y="21587"/>
                      <a:pt x="2743" y="21282"/>
                    </a:cubicBezTo>
                    <a:cubicBezTo>
                      <a:pt x="1625" y="18810"/>
                      <a:pt x="2489" y="16068"/>
                      <a:pt x="2506" y="16051"/>
                    </a:cubicBezTo>
                    <a:cubicBezTo>
                      <a:pt x="2540" y="15932"/>
                      <a:pt x="2472" y="15797"/>
                      <a:pt x="2370" y="15763"/>
                    </a:cubicBezTo>
                    <a:cubicBezTo>
                      <a:pt x="2349" y="15757"/>
                      <a:pt x="2328" y="15754"/>
                      <a:pt x="2306" y="15754"/>
                    </a:cubicBezTo>
                    <a:cubicBezTo>
                      <a:pt x="2207" y="15754"/>
                      <a:pt x="2110" y="15815"/>
                      <a:pt x="2082" y="15898"/>
                    </a:cubicBezTo>
                    <a:cubicBezTo>
                      <a:pt x="2049" y="16017"/>
                      <a:pt x="1354" y="18184"/>
                      <a:pt x="1981" y="20487"/>
                    </a:cubicBezTo>
                    <a:cubicBezTo>
                      <a:pt x="1812" y="20267"/>
                      <a:pt x="1642" y="20029"/>
                      <a:pt x="1507" y="19776"/>
                    </a:cubicBezTo>
                    <a:cubicBezTo>
                      <a:pt x="1490" y="19742"/>
                      <a:pt x="1490" y="19708"/>
                      <a:pt x="1490" y="19674"/>
                    </a:cubicBezTo>
                    <a:cubicBezTo>
                      <a:pt x="1473" y="19522"/>
                      <a:pt x="1456" y="19386"/>
                      <a:pt x="1439" y="19234"/>
                    </a:cubicBezTo>
                    <a:cubicBezTo>
                      <a:pt x="1422" y="18980"/>
                      <a:pt x="1422" y="18709"/>
                      <a:pt x="1422" y="18438"/>
                    </a:cubicBezTo>
                    <a:cubicBezTo>
                      <a:pt x="1439" y="17862"/>
                      <a:pt x="1507" y="17304"/>
                      <a:pt x="1625" y="16745"/>
                    </a:cubicBezTo>
                    <a:cubicBezTo>
                      <a:pt x="1636" y="16674"/>
                      <a:pt x="1578" y="16627"/>
                      <a:pt x="1523" y="16627"/>
                    </a:cubicBezTo>
                    <a:cubicBezTo>
                      <a:pt x="1487" y="16627"/>
                      <a:pt x="1453" y="16647"/>
                      <a:pt x="1439" y="16694"/>
                    </a:cubicBezTo>
                    <a:cubicBezTo>
                      <a:pt x="1287" y="17253"/>
                      <a:pt x="1185" y="17829"/>
                      <a:pt x="1168" y="18404"/>
                    </a:cubicBezTo>
                    <a:cubicBezTo>
                      <a:pt x="1151" y="18641"/>
                      <a:pt x="1168" y="18895"/>
                      <a:pt x="1185" y="19132"/>
                    </a:cubicBezTo>
                    <a:cubicBezTo>
                      <a:pt x="1134" y="19014"/>
                      <a:pt x="1084" y="18895"/>
                      <a:pt x="1033" y="18777"/>
                    </a:cubicBezTo>
                    <a:cubicBezTo>
                      <a:pt x="1050" y="18709"/>
                      <a:pt x="1050" y="18658"/>
                      <a:pt x="1033" y="18590"/>
                    </a:cubicBezTo>
                    <a:cubicBezTo>
                      <a:pt x="1033" y="18523"/>
                      <a:pt x="1033" y="18455"/>
                      <a:pt x="1016" y="18387"/>
                    </a:cubicBezTo>
                    <a:cubicBezTo>
                      <a:pt x="1016" y="18252"/>
                      <a:pt x="1016" y="18116"/>
                      <a:pt x="1016" y="17981"/>
                    </a:cubicBezTo>
                    <a:cubicBezTo>
                      <a:pt x="1016" y="17862"/>
                      <a:pt x="1016" y="17727"/>
                      <a:pt x="1016" y="17591"/>
                    </a:cubicBezTo>
                    <a:cubicBezTo>
                      <a:pt x="1016" y="17456"/>
                      <a:pt x="1016" y="17321"/>
                      <a:pt x="1033" y="17168"/>
                    </a:cubicBezTo>
                    <a:cubicBezTo>
                      <a:pt x="1043" y="17109"/>
                      <a:pt x="995" y="17073"/>
                      <a:pt x="951" y="17073"/>
                    </a:cubicBezTo>
                    <a:cubicBezTo>
                      <a:pt x="918" y="17073"/>
                      <a:pt x="888" y="17092"/>
                      <a:pt x="880" y="17134"/>
                    </a:cubicBezTo>
                    <a:cubicBezTo>
                      <a:pt x="830" y="17270"/>
                      <a:pt x="796" y="17422"/>
                      <a:pt x="762" y="17558"/>
                    </a:cubicBezTo>
                    <a:cubicBezTo>
                      <a:pt x="745" y="17591"/>
                      <a:pt x="745" y="17625"/>
                      <a:pt x="745" y="17676"/>
                    </a:cubicBezTo>
                    <a:cubicBezTo>
                      <a:pt x="728" y="17575"/>
                      <a:pt x="711" y="17473"/>
                      <a:pt x="694" y="17371"/>
                    </a:cubicBezTo>
                    <a:cubicBezTo>
                      <a:pt x="457" y="15357"/>
                      <a:pt x="1101" y="13122"/>
                      <a:pt x="2523" y="11107"/>
                    </a:cubicBezTo>
                    <a:cubicBezTo>
                      <a:pt x="4300" y="8567"/>
                      <a:pt x="7043" y="6705"/>
                      <a:pt x="10057" y="5994"/>
                    </a:cubicBezTo>
                    <a:cubicBezTo>
                      <a:pt x="11564" y="5638"/>
                      <a:pt x="13155" y="5554"/>
                      <a:pt x="14696" y="5469"/>
                    </a:cubicBezTo>
                    <a:cubicBezTo>
                      <a:pt x="15932" y="5401"/>
                      <a:pt x="17218" y="5334"/>
                      <a:pt x="18471" y="5114"/>
                    </a:cubicBezTo>
                    <a:cubicBezTo>
                      <a:pt x="20604" y="4758"/>
                      <a:pt x="22382" y="3945"/>
                      <a:pt x="23601" y="2794"/>
                    </a:cubicBezTo>
                    <a:lnTo>
                      <a:pt x="23601" y="2794"/>
                    </a:lnTo>
                    <a:cubicBezTo>
                      <a:pt x="23296" y="3184"/>
                      <a:pt x="22941" y="3539"/>
                      <a:pt x="22551" y="3861"/>
                    </a:cubicBezTo>
                    <a:cubicBezTo>
                      <a:pt x="22060" y="4250"/>
                      <a:pt x="21536" y="4572"/>
                      <a:pt x="20960" y="4843"/>
                    </a:cubicBezTo>
                    <a:cubicBezTo>
                      <a:pt x="20384" y="5114"/>
                      <a:pt x="19758" y="5266"/>
                      <a:pt x="19165" y="5503"/>
                    </a:cubicBezTo>
                    <a:cubicBezTo>
                      <a:pt x="19098" y="5520"/>
                      <a:pt x="19115" y="5622"/>
                      <a:pt x="19182" y="5622"/>
                    </a:cubicBezTo>
                    <a:cubicBezTo>
                      <a:pt x="19204" y="5622"/>
                      <a:pt x="19226" y="5622"/>
                      <a:pt x="19248" y="5622"/>
                    </a:cubicBezTo>
                    <a:cubicBezTo>
                      <a:pt x="19869" y="5622"/>
                      <a:pt x="20488" y="5392"/>
                      <a:pt x="21045" y="5131"/>
                    </a:cubicBezTo>
                    <a:cubicBezTo>
                      <a:pt x="21671" y="4860"/>
                      <a:pt x="22247" y="4470"/>
                      <a:pt x="22755" y="4030"/>
                    </a:cubicBezTo>
                    <a:cubicBezTo>
                      <a:pt x="23381" y="3522"/>
                      <a:pt x="23991" y="2896"/>
                      <a:pt x="24465" y="2202"/>
                    </a:cubicBezTo>
                    <a:lnTo>
                      <a:pt x="24465" y="2202"/>
                    </a:lnTo>
                    <a:cubicBezTo>
                      <a:pt x="24431" y="2269"/>
                      <a:pt x="24397" y="2320"/>
                      <a:pt x="24380" y="2388"/>
                    </a:cubicBezTo>
                    <a:cubicBezTo>
                      <a:pt x="24143" y="2845"/>
                      <a:pt x="23855" y="3268"/>
                      <a:pt x="23516" y="3658"/>
                    </a:cubicBezTo>
                    <a:cubicBezTo>
                      <a:pt x="23178" y="4030"/>
                      <a:pt x="22788" y="4369"/>
                      <a:pt x="22365" y="4640"/>
                    </a:cubicBezTo>
                    <a:cubicBezTo>
                      <a:pt x="21942" y="4910"/>
                      <a:pt x="21485" y="5114"/>
                      <a:pt x="21062" y="5385"/>
                    </a:cubicBezTo>
                    <a:cubicBezTo>
                      <a:pt x="21028" y="5418"/>
                      <a:pt x="21045" y="5486"/>
                      <a:pt x="21095" y="5486"/>
                    </a:cubicBezTo>
                    <a:cubicBezTo>
                      <a:pt x="21637" y="5435"/>
                      <a:pt x="22111" y="5181"/>
                      <a:pt x="22551" y="4894"/>
                    </a:cubicBezTo>
                    <a:cubicBezTo>
                      <a:pt x="22992" y="4589"/>
                      <a:pt x="23398" y="4233"/>
                      <a:pt x="23754" y="3844"/>
                    </a:cubicBezTo>
                    <a:cubicBezTo>
                      <a:pt x="24126" y="3421"/>
                      <a:pt x="24448" y="2980"/>
                      <a:pt x="24702" y="2506"/>
                    </a:cubicBezTo>
                    <a:cubicBezTo>
                      <a:pt x="24820" y="2286"/>
                      <a:pt x="24922" y="2066"/>
                      <a:pt x="25023" y="1829"/>
                    </a:cubicBezTo>
                    <a:close/>
                    <a:moveTo>
                      <a:pt x="25006" y="1"/>
                    </a:moveTo>
                    <a:cubicBezTo>
                      <a:pt x="24905" y="1"/>
                      <a:pt x="24820" y="68"/>
                      <a:pt x="24786" y="153"/>
                    </a:cubicBezTo>
                    <a:cubicBezTo>
                      <a:pt x="23957" y="2828"/>
                      <a:pt x="20943" y="4250"/>
                      <a:pt x="18403" y="4673"/>
                    </a:cubicBezTo>
                    <a:cubicBezTo>
                      <a:pt x="17184" y="4894"/>
                      <a:pt x="15898" y="4961"/>
                      <a:pt x="14679" y="5029"/>
                    </a:cubicBezTo>
                    <a:cubicBezTo>
                      <a:pt x="13121" y="5097"/>
                      <a:pt x="11513" y="5181"/>
                      <a:pt x="9955" y="5554"/>
                    </a:cubicBezTo>
                    <a:cubicBezTo>
                      <a:pt x="6840" y="6299"/>
                      <a:pt x="3996" y="8229"/>
                      <a:pt x="2150" y="10853"/>
                    </a:cubicBezTo>
                    <a:cubicBezTo>
                      <a:pt x="660" y="12952"/>
                      <a:pt x="0" y="15289"/>
                      <a:pt x="254" y="17422"/>
                    </a:cubicBezTo>
                    <a:cubicBezTo>
                      <a:pt x="559" y="19928"/>
                      <a:pt x="2218" y="22061"/>
                      <a:pt x="4385" y="22721"/>
                    </a:cubicBezTo>
                    <a:cubicBezTo>
                      <a:pt x="4588" y="22789"/>
                      <a:pt x="4791" y="22823"/>
                      <a:pt x="5011" y="22857"/>
                    </a:cubicBezTo>
                    <a:lnTo>
                      <a:pt x="5045" y="22857"/>
                    </a:lnTo>
                    <a:cubicBezTo>
                      <a:pt x="5248" y="22895"/>
                      <a:pt x="5452" y="22914"/>
                      <a:pt x="5655" y="22914"/>
                    </a:cubicBezTo>
                    <a:cubicBezTo>
                      <a:pt x="5723" y="22914"/>
                      <a:pt x="5790" y="22912"/>
                      <a:pt x="5858" y="22908"/>
                    </a:cubicBezTo>
                    <a:cubicBezTo>
                      <a:pt x="7314" y="22857"/>
                      <a:pt x="8736" y="22180"/>
                      <a:pt x="9600" y="21028"/>
                    </a:cubicBezTo>
                    <a:cubicBezTo>
                      <a:pt x="10192" y="20250"/>
                      <a:pt x="10378" y="19217"/>
                      <a:pt x="10074" y="18336"/>
                    </a:cubicBezTo>
                    <a:cubicBezTo>
                      <a:pt x="9803" y="17558"/>
                      <a:pt x="9193" y="16999"/>
                      <a:pt x="8347" y="16779"/>
                    </a:cubicBezTo>
                    <a:cubicBezTo>
                      <a:pt x="8112" y="16717"/>
                      <a:pt x="7874" y="16687"/>
                      <a:pt x="7637" y="16687"/>
                    </a:cubicBezTo>
                    <a:cubicBezTo>
                      <a:pt x="6830" y="16687"/>
                      <a:pt x="6037" y="17035"/>
                      <a:pt x="5435" y="17676"/>
                    </a:cubicBezTo>
                    <a:cubicBezTo>
                      <a:pt x="5045" y="18082"/>
                      <a:pt x="4808" y="18573"/>
                      <a:pt x="4707" y="19064"/>
                    </a:cubicBezTo>
                    <a:cubicBezTo>
                      <a:pt x="4605" y="18387"/>
                      <a:pt x="4741" y="17608"/>
                      <a:pt x="5113" y="16745"/>
                    </a:cubicBezTo>
                    <a:cubicBezTo>
                      <a:pt x="6214" y="14172"/>
                      <a:pt x="8719" y="12275"/>
                      <a:pt x="11496" y="11903"/>
                    </a:cubicBezTo>
                    <a:cubicBezTo>
                      <a:pt x="11580" y="11886"/>
                      <a:pt x="11665" y="11818"/>
                      <a:pt x="11682" y="11733"/>
                    </a:cubicBezTo>
                    <a:cubicBezTo>
                      <a:pt x="11699" y="11649"/>
                      <a:pt x="11665" y="11547"/>
                      <a:pt x="11597" y="11496"/>
                    </a:cubicBezTo>
                    <a:cubicBezTo>
                      <a:pt x="11140" y="11192"/>
                      <a:pt x="10582" y="10955"/>
                      <a:pt x="10006" y="10819"/>
                    </a:cubicBezTo>
                    <a:cubicBezTo>
                      <a:pt x="11550" y="10469"/>
                      <a:pt x="13124" y="10298"/>
                      <a:pt x="14704" y="10298"/>
                    </a:cubicBezTo>
                    <a:cubicBezTo>
                      <a:pt x="15186" y="10298"/>
                      <a:pt x="15669" y="10314"/>
                      <a:pt x="16152" y="10345"/>
                    </a:cubicBezTo>
                    <a:cubicBezTo>
                      <a:pt x="16162" y="10347"/>
                      <a:pt x="16173" y="10348"/>
                      <a:pt x="16183" y="10348"/>
                    </a:cubicBezTo>
                    <a:cubicBezTo>
                      <a:pt x="16270" y="10348"/>
                      <a:pt x="16342" y="10286"/>
                      <a:pt x="16372" y="10210"/>
                    </a:cubicBezTo>
                    <a:cubicBezTo>
                      <a:pt x="16406" y="10125"/>
                      <a:pt x="16389" y="10024"/>
                      <a:pt x="16321" y="9956"/>
                    </a:cubicBezTo>
                    <a:cubicBezTo>
                      <a:pt x="15779" y="9482"/>
                      <a:pt x="15102" y="9160"/>
                      <a:pt x="14391" y="8974"/>
                    </a:cubicBezTo>
                    <a:lnTo>
                      <a:pt x="14442" y="8974"/>
                    </a:lnTo>
                    <a:cubicBezTo>
                      <a:pt x="14649" y="8967"/>
                      <a:pt x="14857" y="8963"/>
                      <a:pt x="15064" y="8963"/>
                    </a:cubicBezTo>
                    <a:cubicBezTo>
                      <a:pt x="16823" y="8963"/>
                      <a:pt x="18585" y="9219"/>
                      <a:pt x="20266" y="9719"/>
                    </a:cubicBezTo>
                    <a:lnTo>
                      <a:pt x="20384" y="9753"/>
                    </a:lnTo>
                    <a:cubicBezTo>
                      <a:pt x="20757" y="9871"/>
                      <a:pt x="21129" y="9973"/>
                      <a:pt x="21536" y="9990"/>
                    </a:cubicBezTo>
                    <a:cubicBezTo>
                      <a:pt x="21557" y="9990"/>
                      <a:pt x="21579" y="9991"/>
                      <a:pt x="21600" y="9991"/>
                    </a:cubicBezTo>
                    <a:cubicBezTo>
                      <a:pt x="22131" y="9991"/>
                      <a:pt x="22579" y="9790"/>
                      <a:pt x="22839" y="9465"/>
                    </a:cubicBezTo>
                    <a:cubicBezTo>
                      <a:pt x="23059" y="9194"/>
                      <a:pt x="23161" y="8957"/>
                      <a:pt x="23127" y="8720"/>
                    </a:cubicBezTo>
                    <a:cubicBezTo>
                      <a:pt x="23127" y="8703"/>
                      <a:pt x="23127" y="8669"/>
                      <a:pt x="23110" y="8635"/>
                    </a:cubicBezTo>
                    <a:lnTo>
                      <a:pt x="23110" y="8635"/>
                    </a:lnTo>
                    <a:cubicBezTo>
                      <a:pt x="23652" y="8686"/>
                      <a:pt x="24092" y="9042"/>
                      <a:pt x="24278" y="9228"/>
                    </a:cubicBezTo>
                    <a:cubicBezTo>
                      <a:pt x="24566" y="9482"/>
                      <a:pt x="24803" y="9786"/>
                      <a:pt x="25040" y="10125"/>
                    </a:cubicBezTo>
                    <a:cubicBezTo>
                      <a:pt x="25193" y="10294"/>
                      <a:pt x="25328" y="10481"/>
                      <a:pt x="25480" y="10667"/>
                    </a:cubicBezTo>
                    <a:cubicBezTo>
                      <a:pt x="26039" y="11310"/>
                      <a:pt x="26581" y="11666"/>
                      <a:pt x="27173" y="11767"/>
                    </a:cubicBezTo>
                    <a:cubicBezTo>
                      <a:pt x="27362" y="11796"/>
                      <a:pt x="27553" y="11812"/>
                      <a:pt x="27740" y="11812"/>
                    </a:cubicBezTo>
                    <a:cubicBezTo>
                      <a:pt x="28225" y="11812"/>
                      <a:pt x="28673" y="11701"/>
                      <a:pt x="28917" y="11395"/>
                    </a:cubicBezTo>
                    <a:cubicBezTo>
                      <a:pt x="30035" y="12512"/>
                      <a:pt x="31575" y="13240"/>
                      <a:pt x="33302" y="13443"/>
                    </a:cubicBezTo>
                    <a:cubicBezTo>
                      <a:pt x="33316" y="13448"/>
                      <a:pt x="33331" y="13450"/>
                      <a:pt x="33346" y="13450"/>
                    </a:cubicBezTo>
                    <a:cubicBezTo>
                      <a:pt x="33388" y="13450"/>
                      <a:pt x="33434" y="13434"/>
                      <a:pt x="33472" y="13410"/>
                    </a:cubicBezTo>
                    <a:cubicBezTo>
                      <a:pt x="33505" y="13359"/>
                      <a:pt x="33539" y="13308"/>
                      <a:pt x="33539" y="13257"/>
                    </a:cubicBezTo>
                    <a:cubicBezTo>
                      <a:pt x="33827" y="10752"/>
                      <a:pt x="32845" y="8127"/>
                      <a:pt x="30983" y="6434"/>
                    </a:cubicBezTo>
                    <a:cubicBezTo>
                      <a:pt x="29577" y="5141"/>
                      <a:pt x="27892" y="4490"/>
                      <a:pt x="26043" y="4490"/>
                    </a:cubicBezTo>
                    <a:cubicBezTo>
                      <a:pt x="25664" y="4490"/>
                      <a:pt x="25279" y="4517"/>
                      <a:pt x="24888" y="4572"/>
                    </a:cubicBezTo>
                    <a:cubicBezTo>
                      <a:pt x="25599" y="3302"/>
                      <a:pt x="25616" y="1457"/>
                      <a:pt x="25210" y="153"/>
                    </a:cubicBezTo>
                    <a:cubicBezTo>
                      <a:pt x="25193" y="68"/>
                      <a:pt x="25091" y="1"/>
                      <a:pt x="250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7" name="Google Shape;3037;p15"/>
              <p:cNvSpPr/>
              <p:nvPr/>
            </p:nvSpPr>
            <p:spPr>
              <a:xfrm>
                <a:off x="4367225" y="1345575"/>
                <a:ext cx="230700" cy="227975"/>
              </a:xfrm>
              <a:custGeom>
                <a:avLst/>
                <a:gdLst/>
                <a:ahLst/>
                <a:cxnLst/>
                <a:rect l="l" t="t" r="r" b="b"/>
                <a:pathLst>
                  <a:path w="9228" h="9119" extrusionOk="0">
                    <a:moveTo>
                      <a:pt x="8983" y="1"/>
                    </a:moveTo>
                    <a:cubicBezTo>
                      <a:pt x="8963" y="1"/>
                      <a:pt x="8943" y="4"/>
                      <a:pt x="8922" y="9"/>
                    </a:cubicBezTo>
                    <a:cubicBezTo>
                      <a:pt x="8855" y="26"/>
                      <a:pt x="1795" y="1702"/>
                      <a:pt x="34" y="8830"/>
                    </a:cubicBezTo>
                    <a:cubicBezTo>
                      <a:pt x="0" y="8949"/>
                      <a:pt x="85" y="9084"/>
                      <a:pt x="203" y="9101"/>
                    </a:cubicBezTo>
                    <a:cubicBezTo>
                      <a:pt x="220" y="9118"/>
                      <a:pt x="237" y="9118"/>
                      <a:pt x="254" y="9118"/>
                    </a:cubicBezTo>
                    <a:cubicBezTo>
                      <a:pt x="356" y="9118"/>
                      <a:pt x="440" y="9050"/>
                      <a:pt x="474" y="8949"/>
                    </a:cubicBezTo>
                    <a:cubicBezTo>
                      <a:pt x="2167" y="2092"/>
                      <a:pt x="8956" y="450"/>
                      <a:pt x="9024" y="433"/>
                    </a:cubicBezTo>
                    <a:cubicBezTo>
                      <a:pt x="9142" y="416"/>
                      <a:pt x="9227" y="297"/>
                      <a:pt x="9193" y="179"/>
                    </a:cubicBezTo>
                    <a:cubicBezTo>
                      <a:pt x="9165" y="66"/>
                      <a:pt x="9079" y="1"/>
                      <a:pt x="8983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8" name="Google Shape;3038;p15"/>
              <p:cNvSpPr/>
              <p:nvPr/>
            </p:nvSpPr>
            <p:spPr>
              <a:xfrm>
                <a:off x="4402775" y="1529075"/>
                <a:ext cx="12725" cy="1755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702" extrusionOk="0">
                    <a:moveTo>
                      <a:pt x="305" y="0"/>
                    </a:moveTo>
                    <a:cubicBezTo>
                      <a:pt x="271" y="17"/>
                      <a:pt x="237" y="51"/>
                      <a:pt x="220" y="85"/>
                    </a:cubicBezTo>
                    <a:cubicBezTo>
                      <a:pt x="186" y="153"/>
                      <a:pt x="153" y="203"/>
                      <a:pt x="119" y="271"/>
                    </a:cubicBezTo>
                    <a:cubicBezTo>
                      <a:pt x="85" y="305"/>
                      <a:pt x="85" y="339"/>
                      <a:pt x="68" y="373"/>
                    </a:cubicBezTo>
                    <a:cubicBezTo>
                      <a:pt x="51" y="390"/>
                      <a:pt x="51" y="407"/>
                      <a:pt x="34" y="424"/>
                    </a:cubicBezTo>
                    <a:cubicBezTo>
                      <a:pt x="17" y="474"/>
                      <a:pt x="0" y="525"/>
                      <a:pt x="17" y="593"/>
                    </a:cubicBezTo>
                    <a:cubicBezTo>
                      <a:pt x="34" y="627"/>
                      <a:pt x="51" y="661"/>
                      <a:pt x="102" y="678"/>
                    </a:cubicBezTo>
                    <a:cubicBezTo>
                      <a:pt x="126" y="690"/>
                      <a:pt x="158" y="701"/>
                      <a:pt x="187" y="701"/>
                    </a:cubicBezTo>
                    <a:cubicBezTo>
                      <a:pt x="199" y="701"/>
                      <a:pt x="210" y="699"/>
                      <a:pt x="220" y="694"/>
                    </a:cubicBezTo>
                    <a:cubicBezTo>
                      <a:pt x="271" y="678"/>
                      <a:pt x="305" y="644"/>
                      <a:pt x="339" y="576"/>
                    </a:cubicBezTo>
                    <a:cubicBezTo>
                      <a:pt x="339" y="559"/>
                      <a:pt x="356" y="559"/>
                      <a:pt x="356" y="542"/>
                    </a:cubicBezTo>
                    <a:cubicBezTo>
                      <a:pt x="373" y="508"/>
                      <a:pt x="390" y="474"/>
                      <a:pt x="407" y="441"/>
                    </a:cubicBezTo>
                    <a:cubicBezTo>
                      <a:pt x="440" y="373"/>
                      <a:pt x="457" y="288"/>
                      <a:pt x="491" y="220"/>
                    </a:cubicBezTo>
                    <a:cubicBezTo>
                      <a:pt x="508" y="203"/>
                      <a:pt x="508" y="170"/>
                      <a:pt x="508" y="153"/>
                    </a:cubicBezTo>
                    <a:cubicBezTo>
                      <a:pt x="508" y="136"/>
                      <a:pt x="508" y="119"/>
                      <a:pt x="508" y="102"/>
                    </a:cubicBezTo>
                    <a:cubicBezTo>
                      <a:pt x="491" y="68"/>
                      <a:pt x="457" y="34"/>
                      <a:pt x="423" y="17"/>
                    </a:cubicBezTo>
                    <a:cubicBezTo>
                      <a:pt x="390" y="0"/>
                      <a:pt x="339" y="0"/>
                      <a:pt x="30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39" name="Google Shape;3039;p15"/>
              <p:cNvSpPr/>
              <p:nvPr/>
            </p:nvSpPr>
            <p:spPr>
              <a:xfrm>
                <a:off x="4429000" y="1592975"/>
                <a:ext cx="7650" cy="12225"/>
              </a:xfrm>
              <a:custGeom>
                <a:avLst/>
                <a:gdLst/>
                <a:ahLst/>
                <a:cxnLst/>
                <a:rect l="l" t="t" r="r" b="b"/>
                <a:pathLst>
                  <a:path w="306" h="489" extrusionOk="0">
                    <a:moveTo>
                      <a:pt x="187" y="1"/>
                    </a:moveTo>
                    <a:cubicBezTo>
                      <a:pt x="170" y="1"/>
                      <a:pt x="153" y="1"/>
                      <a:pt x="119" y="18"/>
                    </a:cubicBezTo>
                    <a:cubicBezTo>
                      <a:pt x="119" y="18"/>
                      <a:pt x="102" y="18"/>
                      <a:pt x="86" y="35"/>
                    </a:cubicBezTo>
                    <a:cubicBezTo>
                      <a:pt x="69" y="35"/>
                      <a:pt x="69" y="52"/>
                      <a:pt x="52" y="69"/>
                    </a:cubicBezTo>
                    <a:cubicBezTo>
                      <a:pt x="35" y="85"/>
                      <a:pt x="35" y="102"/>
                      <a:pt x="35" y="119"/>
                    </a:cubicBezTo>
                    <a:cubicBezTo>
                      <a:pt x="35" y="136"/>
                      <a:pt x="18" y="153"/>
                      <a:pt x="18" y="187"/>
                    </a:cubicBezTo>
                    <a:cubicBezTo>
                      <a:pt x="18" y="204"/>
                      <a:pt x="1" y="238"/>
                      <a:pt x="1" y="272"/>
                    </a:cubicBezTo>
                    <a:cubicBezTo>
                      <a:pt x="1" y="289"/>
                      <a:pt x="18" y="289"/>
                      <a:pt x="18" y="306"/>
                    </a:cubicBezTo>
                    <a:cubicBezTo>
                      <a:pt x="18" y="306"/>
                      <a:pt x="18" y="323"/>
                      <a:pt x="18" y="323"/>
                    </a:cubicBezTo>
                    <a:cubicBezTo>
                      <a:pt x="18" y="356"/>
                      <a:pt x="18" y="373"/>
                      <a:pt x="35" y="390"/>
                    </a:cubicBezTo>
                    <a:cubicBezTo>
                      <a:pt x="35" y="407"/>
                      <a:pt x="52" y="424"/>
                      <a:pt x="69" y="441"/>
                    </a:cubicBezTo>
                    <a:cubicBezTo>
                      <a:pt x="88" y="471"/>
                      <a:pt x="119" y="489"/>
                      <a:pt x="152" y="489"/>
                    </a:cubicBezTo>
                    <a:cubicBezTo>
                      <a:pt x="175" y="489"/>
                      <a:pt x="200" y="479"/>
                      <a:pt x="221" y="458"/>
                    </a:cubicBezTo>
                    <a:cubicBezTo>
                      <a:pt x="238" y="441"/>
                      <a:pt x="238" y="424"/>
                      <a:pt x="255" y="424"/>
                    </a:cubicBezTo>
                    <a:cubicBezTo>
                      <a:pt x="272" y="390"/>
                      <a:pt x="289" y="373"/>
                      <a:pt x="289" y="339"/>
                    </a:cubicBezTo>
                    <a:cubicBezTo>
                      <a:pt x="289" y="323"/>
                      <a:pt x="306" y="323"/>
                      <a:pt x="306" y="306"/>
                    </a:cubicBezTo>
                    <a:cubicBezTo>
                      <a:pt x="306" y="272"/>
                      <a:pt x="306" y="238"/>
                      <a:pt x="306" y="204"/>
                    </a:cubicBezTo>
                    <a:cubicBezTo>
                      <a:pt x="306" y="187"/>
                      <a:pt x="306" y="170"/>
                      <a:pt x="306" y="136"/>
                    </a:cubicBezTo>
                    <a:cubicBezTo>
                      <a:pt x="306" y="102"/>
                      <a:pt x="289" y="69"/>
                      <a:pt x="272" y="52"/>
                    </a:cubicBezTo>
                    <a:cubicBezTo>
                      <a:pt x="238" y="18"/>
                      <a:pt x="204" y="18"/>
                      <a:pt x="18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0" name="Google Shape;3040;p15"/>
              <p:cNvSpPr/>
              <p:nvPr/>
            </p:nvSpPr>
            <p:spPr>
              <a:xfrm>
                <a:off x="4626675" y="1347475"/>
                <a:ext cx="57450" cy="18525"/>
              </a:xfrm>
              <a:custGeom>
                <a:avLst/>
                <a:gdLst/>
                <a:ahLst/>
                <a:cxnLst/>
                <a:rect l="l" t="t" r="r" b="b"/>
                <a:pathLst>
                  <a:path w="2298" h="741" extrusionOk="0">
                    <a:moveTo>
                      <a:pt x="2132" y="0"/>
                    </a:moveTo>
                    <a:cubicBezTo>
                      <a:pt x="2127" y="0"/>
                      <a:pt x="2122" y="1"/>
                      <a:pt x="2117" y="1"/>
                    </a:cubicBezTo>
                    <a:cubicBezTo>
                      <a:pt x="1930" y="18"/>
                      <a:pt x="1744" y="35"/>
                      <a:pt x="1558" y="69"/>
                    </a:cubicBezTo>
                    <a:cubicBezTo>
                      <a:pt x="1406" y="103"/>
                      <a:pt x="1236" y="137"/>
                      <a:pt x="1067" y="170"/>
                    </a:cubicBezTo>
                    <a:cubicBezTo>
                      <a:pt x="898" y="204"/>
                      <a:pt x="728" y="238"/>
                      <a:pt x="576" y="289"/>
                    </a:cubicBezTo>
                    <a:cubicBezTo>
                      <a:pt x="407" y="323"/>
                      <a:pt x="170" y="323"/>
                      <a:pt x="51" y="458"/>
                    </a:cubicBezTo>
                    <a:cubicBezTo>
                      <a:pt x="0" y="543"/>
                      <a:pt x="0" y="661"/>
                      <a:pt x="102" y="712"/>
                    </a:cubicBezTo>
                    <a:cubicBezTo>
                      <a:pt x="153" y="733"/>
                      <a:pt x="207" y="741"/>
                      <a:pt x="262" y="741"/>
                    </a:cubicBezTo>
                    <a:cubicBezTo>
                      <a:pt x="391" y="741"/>
                      <a:pt x="525" y="697"/>
                      <a:pt x="644" y="661"/>
                    </a:cubicBezTo>
                    <a:cubicBezTo>
                      <a:pt x="813" y="628"/>
                      <a:pt x="982" y="594"/>
                      <a:pt x="1152" y="560"/>
                    </a:cubicBezTo>
                    <a:cubicBezTo>
                      <a:pt x="1304" y="509"/>
                      <a:pt x="1473" y="475"/>
                      <a:pt x="1643" y="441"/>
                    </a:cubicBezTo>
                    <a:cubicBezTo>
                      <a:pt x="1812" y="391"/>
                      <a:pt x="1981" y="323"/>
                      <a:pt x="2151" y="272"/>
                    </a:cubicBezTo>
                    <a:cubicBezTo>
                      <a:pt x="2298" y="223"/>
                      <a:pt x="2271" y="0"/>
                      <a:pt x="2132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1" name="Google Shape;3041;p15"/>
              <p:cNvSpPr/>
              <p:nvPr/>
            </p:nvSpPr>
            <p:spPr>
              <a:xfrm>
                <a:off x="4609750" y="1362725"/>
                <a:ext cx="8475" cy="7650"/>
              </a:xfrm>
              <a:custGeom>
                <a:avLst/>
                <a:gdLst/>
                <a:ahLst/>
                <a:cxnLst/>
                <a:rect l="l" t="t" r="r" b="b"/>
                <a:pathLst>
                  <a:path w="339" h="306" extrusionOk="0">
                    <a:moveTo>
                      <a:pt x="169" y="1"/>
                    </a:moveTo>
                    <a:cubicBezTo>
                      <a:pt x="153" y="1"/>
                      <a:pt x="136" y="18"/>
                      <a:pt x="119" y="18"/>
                    </a:cubicBezTo>
                    <a:cubicBezTo>
                      <a:pt x="102" y="34"/>
                      <a:pt x="102" y="34"/>
                      <a:pt x="85" y="34"/>
                    </a:cubicBezTo>
                    <a:cubicBezTo>
                      <a:pt x="68" y="51"/>
                      <a:pt x="51" y="51"/>
                      <a:pt x="51" y="68"/>
                    </a:cubicBezTo>
                    <a:cubicBezTo>
                      <a:pt x="34" y="85"/>
                      <a:pt x="17" y="102"/>
                      <a:pt x="17" y="119"/>
                    </a:cubicBezTo>
                    <a:cubicBezTo>
                      <a:pt x="17" y="136"/>
                      <a:pt x="0" y="153"/>
                      <a:pt x="17" y="170"/>
                    </a:cubicBezTo>
                    <a:cubicBezTo>
                      <a:pt x="17" y="187"/>
                      <a:pt x="17" y="187"/>
                      <a:pt x="17" y="187"/>
                    </a:cubicBezTo>
                    <a:cubicBezTo>
                      <a:pt x="17" y="204"/>
                      <a:pt x="17" y="221"/>
                      <a:pt x="34" y="238"/>
                    </a:cubicBezTo>
                    <a:cubicBezTo>
                      <a:pt x="34" y="255"/>
                      <a:pt x="34" y="255"/>
                      <a:pt x="51" y="255"/>
                    </a:cubicBezTo>
                    <a:cubicBezTo>
                      <a:pt x="68" y="271"/>
                      <a:pt x="68" y="271"/>
                      <a:pt x="85" y="288"/>
                    </a:cubicBezTo>
                    <a:cubicBezTo>
                      <a:pt x="102" y="288"/>
                      <a:pt x="119" y="305"/>
                      <a:pt x="153" y="305"/>
                    </a:cubicBezTo>
                    <a:lnTo>
                      <a:pt x="186" y="288"/>
                    </a:lnTo>
                    <a:cubicBezTo>
                      <a:pt x="203" y="288"/>
                      <a:pt x="220" y="271"/>
                      <a:pt x="237" y="271"/>
                    </a:cubicBezTo>
                    <a:cubicBezTo>
                      <a:pt x="237" y="271"/>
                      <a:pt x="254" y="255"/>
                      <a:pt x="271" y="255"/>
                    </a:cubicBezTo>
                    <a:cubicBezTo>
                      <a:pt x="288" y="238"/>
                      <a:pt x="305" y="221"/>
                      <a:pt x="305" y="204"/>
                    </a:cubicBezTo>
                    <a:cubicBezTo>
                      <a:pt x="322" y="187"/>
                      <a:pt x="322" y="187"/>
                      <a:pt x="322" y="170"/>
                    </a:cubicBezTo>
                    <a:cubicBezTo>
                      <a:pt x="339" y="153"/>
                      <a:pt x="322" y="119"/>
                      <a:pt x="322" y="102"/>
                    </a:cubicBezTo>
                    <a:cubicBezTo>
                      <a:pt x="322" y="85"/>
                      <a:pt x="305" y="68"/>
                      <a:pt x="305" y="68"/>
                    </a:cubicBezTo>
                    <a:cubicBezTo>
                      <a:pt x="305" y="51"/>
                      <a:pt x="288" y="34"/>
                      <a:pt x="271" y="34"/>
                    </a:cubicBezTo>
                    <a:cubicBezTo>
                      <a:pt x="254" y="18"/>
                      <a:pt x="237" y="1"/>
                      <a:pt x="22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2" name="Google Shape;3042;p15"/>
              <p:cNvSpPr/>
              <p:nvPr/>
            </p:nvSpPr>
            <p:spPr>
              <a:xfrm>
                <a:off x="4739000" y="1318700"/>
                <a:ext cx="83675" cy="10075"/>
              </a:xfrm>
              <a:custGeom>
                <a:avLst/>
                <a:gdLst/>
                <a:ahLst/>
                <a:cxnLst/>
                <a:rect l="l" t="t" r="r" b="b"/>
                <a:pathLst>
                  <a:path w="3347" h="403" extrusionOk="0">
                    <a:moveTo>
                      <a:pt x="1450" y="1"/>
                    </a:moveTo>
                    <a:cubicBezTo>
                      <a:pt x="1162" y="1"/>
                      <a:pt x="891" y="1"/>
                      <a:pt x="603" y="18"/>
                    </a:cubicBezTo>
                    <a:cubicBezTo>
                      <a:pt x="545" y="18"/>
                      <a:pt x="441" y="5"/>
                      <a:pt x="337" y="5"/>
                    </a:cubicBezTo>
                    <a:cubicBezTo>
                      <a:pt x="170" y="5"/>
                      <a:pt x="0" y="37"/>
                      <a:pt x="11" y="204"/>
                    </a:cubicBezTo>
                    <a:cubicBezTo>
                      <a:pt x="11" y="371"/>
                      <a:pt x="178" y="403"/>
                      <a:pt x="345" y="403"/>
                    </a:cubicBezTo>
                    <a:cubicBezTo>
                      <a:pt x="450" y="403"/>
                      <a:pt x="555" y="390"/>
                      <a:pt x="620" y="390"/>
                    </a:cubicBezTo>
                    <a:cubicBezTo>
                      <a:pt x="908" y="390"/>
                      <a:pt x="1179" y="390"/>
                      <a:pt x="1467" y="373"/>
                    </a:cubicBezTo>
                    <a:cubicBezTo>
                      <a:pt x="2043" y="373"/>
                      <a:pt x="2618" y="322"/>
                      <a:pt x="3194" y="289"/>
                    </a:cubicBezTo>
                    <a:cubicBezTo>
                      <a:pt x="3346" y="272"/>
                      <a:pt x="3329" y="69"/>
                      <a:pt x="3194" y="69"/>
                    </a:cubicBezTo>
                    <a:cubicBezTo>
                      <a:pt x="2618" y="35"/>
                      <a:pt x="2026" y="1"/>
                      <a:pt x="1450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3" name="Google Shape;3043;p15"/>
              <p:cNvSpPr/>
              <p:nvPr/>
            </p:nvSpPr>
            <p:spPr>
              <a:xfrm>
                <a:off x="4708775" y="1321250"/>
                <a:ext cx="12725" cy="8500"/>
              </a:xfrm>
              <a:custGeom>
                <a:avLst/>
                <a:gdLst/>
                <a:ahLst/>
                <a:cxnLst/>
                <a:rect l="l" t="t" r="r" b="b"/>
                <a:pathLst>
                  <a:path w="509" h="340" extrusionOk="0">
                    <a:moveTo>
                      <a:pt x="153" y="0"/>
                    </a:moveTo>
                    <a:cubicBezTo>
                      <a:pt x="119" y="17"/>
                      <a:pt x="103" y="17"/>
                      <a:pt x="86" y="34"/>
                    </a:cubicBezTo>
                    <a:cubicBezTo>
                      <a:pt x="35" y="51"/>
                      <a:pt x="18" y="85"/>
                      <a:pt x="1" y="136"/>
                    </a:cubicBezTo>
                    <a:cubicBezTo>
                      <a:pt x="1" y="170"/>
                      <a:pt x="1" y="187"/>
                      <a:pt x="1" y="204"/>
                    </a:cubicBezTo>
                    <a:cubicBezTo>
                      <a:pt x="18" y="271"/>
                      <a:pt x="69" y="322"/>
                      <a:pt x="136" y="339"/>
                    </a:cubicBezTo>
                    <a:lnTo>
                      <a:pt x="272" y="339"/>
                    </a:lnTo>
                    <a:cubicBezTo>
                      <a:pt x="323" y="322"/>
                      <a:pt x="356" y="305"/>
                      <a:pt x="390" y="305"/>
                    </a:cubicBezTo>
                    <a:cubicBezTo>
                      <a:pt x="441" y="288"/>
                      <a:pt x="458" y="254"/>
                      <a:pt x="475" y="237"/>
                    </a:cubicBezTo>
                    <a:cubicBezTo>
                      <a:pt x="492" y="204"/>
                      <a:pt x="492" y="187"/>
                      <a:pt x="492" y="170"/>
                    </a:cubicBezTo>
                    <a:cubicBezTo>
                      <a:pt x="509" y="153"/>
                      <a:pt x="509" y="153"/>
                      <a:pt x="492" y="136"/>
                    </a:cubicBezTo>
                    <a:cubicBezTo>
                      <a:pt x="492" y="119"/>
                      <a:pt x="492" y="85"/>
                      <a:pt x="475" y="68"/>
                    </a:cubicBezTo>
                    <a:cubicBezTo>
                      <a:pt x="475" y="68"/>
                      <a:pt x="458" y="51"/>
                      <a:pt x="458" y="51"/>
                    </a:cubicBezTo>
                    <a:cubicBezTo>
                      <a:pt x="441" y="34"/>
                      <a:pt x="424" y="17"/>
                      <a:pt x="407" y="17"/>
                    </a:cubicBezTo>
                    <a:cubicBezTo>
                      <a:pt x="390" y="0"/>
                      <a:pt x="373" y="0"/>
                      <a:pt x="34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3044" name="Google Shape;3044;p15"/>
          <p:cNvGrpSpPr/>
          <p:nvPr/>
        </p:nvGrpSpPr>
        <p:grpSpPr>
          <a:xfrm>
            <a:off x="159534" y="2352450"/>
            <a:ext cx="8824938" cy="438600"/>
            <a:chOff x="159534" y="2352450"/>
            <a:chExt cx="8824938" cy="438600"/>
          </a:xfrm>
        </p:grpSpPr>
        <p:grpSp>
          <p:nvGrpSpPr>
            <p:cNvPr id="3045" name="Google Shape;3045;p15"/>
            <p:cNvGrpSpPr/>
            <p:nvPr/>
          </p:nvGrpSpPr>
          <p:grpSpPr>
            <a:xfrm>
              <a:off x="159534" y="2352450"/>
              <a:ext cx="290125" cy="438600"/>
              <a:chOff x="873200" y="2592650"/>
              <a:chExt cx="290125" cy="438600"/>
            </a:xfrm>
          </p:grpSpPr>
          <p:sp>
            <p:nvSpPr>
              <p:cNvPr id="3046" name="Google Shape;3046;p15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7" name="Google Shape;3047;p15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8" name="Google Shape;3048;p15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49" name="Google Shape;3049;p15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0" name="Google Shape;3050;p15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1" name="Google Shape;3051;p15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2" name="Google Shape;3052;p15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3" name="Google Shape;3053;p15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4" name="Google Shape;3054;p15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5" name="Google Shape;3055;p15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6" name="Google Shape;3056;p15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7" name="Google Shape;3057;p15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8" name="Google Shape;3058;p15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59" name="Google Shape;3059;p15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0" name="Google Shape;3060;p15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1" name="Google Shape;3061;p15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2" name="Google Shape;3062;p15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3" name="Google Shape;3063;p15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4" name="Google Shape;3064;p15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5" name="Google Shape;3065;p15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6" name="Google Shape;3066;p15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7" name="Google Shape;3067;p15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8" name="Google Shape;3068;p15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69" name="Google Shape;3069;p15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0" name="Google Shape;3070;p15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1" name="Google Shape;3071;p15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2" name="Google Shape;3072;p15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3" name="Google Shape;3073;p15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3074" name="Google Shape;3074;p15"/>
            <p:cNvGrpSpPr/>
            <p:nvPr/>
          </p:nvGrpSpPr>
          <p:grpSpPr>
            <a:xfrm flipH="1">
              <a:off x="8694347" y="2352450"/>
              <a:ext cx="290125" cy="438600"/>
              <a:chOff x="873200" y="2592650"/>
              <a:chExt cx="290125" cy="438600"/>
            </a:xfrm>
          </p:grpSpPr>
          <p:sp>
            <p:nvSpPr>
              <p:cNvPr id="3075" name="Google Shape;3075;p15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6" name="Google Shape;3076;p15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7" name="Google Shape;3077;p15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8" name="Google Shape;3078;p15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79" name="Google Shape;3079;p15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0" name="Google Shape;3080;p15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1" name="Google Shape;3081;p15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2" name="Google Shape;3082;p15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3" name="Google Shape;3083;p15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4" name="Google Shape;3084;p15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5" name="Google Shape;3085;p15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6" name="Google Shape;3086;p15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7" name="Google Shape;3087;p15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8" name="Google Shape;3088;p15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89" name="Google Shape;3089;p15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0" name="Google Shape;3090;p15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1" name="Google Shape;3091;p15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2" name="Google Shape;3092;p15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3" name="Google Shape;3093;p15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4" name="Google Shape;3094;p15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5" name="Google Shape;3095;p15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6" name="Google Shape;3096;p15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7" name="Google Shape;3097;p15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8" name="Google Shape;3098;p15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099" name="Google Shape;3099;p15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0" name="Google Shape;3100;p15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1" name="Google Shape;3101;p15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3102" name="Google Shape;3102;p15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ext">
  <p:cSld name="CUSTOM_9">
    <p:spTree>
      <p:nvGrpSpPr>
        <p:cNvPr id="1" name="Shape 437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377" name="Google Shape;4377;p20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4378" name="Google Shape;4378;p20"/>
          <p:cNvSpPr txBox="1">
            <a:spLocks noGrp="1"/>
          </p:cNvSpPr>
          <p:nvPr>
            <p:ph type="title"/>
          </p:nvPr>
        </p:nvSpPr>
        <p:spPr>
          <a:xfrm>
            <a:off x="713225" y="1207525"/>
            <a:ext cx="3519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algn="l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4379" name="Google Shape;4379;p20"/>
          <p:cNvSpPr txBox="1">
            <a:spLocks noGrp="1"/>
          </p:cNvSpPr>
          <p:nvPr>
            <p:ph type="subTitle" idx="1"/>
          </p:nvPr>
        </p:nvSpPr>
        <p:spPr>
          <a:xfrm>
            <a:off x="713225" y="2925625"/>
            <a:ext cx="3519600" cy="11163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4380" name="Google Shape;4380;p20"/>
          <p:cNvSpPr>
            <a:spLocks noGrp="1"/>
          </p:cNvSpPr>
          <p:nvPr>
            <p:ph type="pic" idx="2"/>
          </p:nvPr>
        </p:nvSpPr>
        <p:spPr>
          <a:xfrm flipH="1">
            <a:off x="5048875" y="730800"/>
            <a:ext cx="3099600" cy="36819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4381" name="Google Shape;4381;p20"/>
          <p:cNvSpPr/>
          <p:nvPr/>
        </p:nvSpPr>
        <p:spPr>
          <a:xfrm>
            <a:off x="291150" y="234350"/>
            <a:ext cx="8561700" cy="4735500"/>
          </a:xfrm>
          <a:prstGeom prst="rect">
            <a:avLst/>
          </a:prstGeom>
          <a:noFill/>
          <a:ln w="38100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endParaRPr>
              <a:latin typeface="Figtree"/>
              <a:ea typeface="Figtree"/>
              <a:cs typeface="Figtree"/>
              <a:sym typeface="Figtree"/>
            </a:endParaRPr>
          </a:p>
        </p:txBody>
      </p:sp>
      <p:grpSp>
        <p:nvGrpSpPr>
          <p:cNvPr id="4382" name="Google Shape;4382;p20"/>
          <p:cNvGrpSpPr/>
          <p:nvPr/>
        </p:nvGrpSpPr>
        <p:grpSpPr>
          <a:xfrm>
            <a:off x="143014" y="104444"/>
            <a:ext cx="8857979" cy="4995306"/>
            <a:chOff x="143014" y="104444"/>
            <a:chExt cx="8857979" cy="4995306"/>
          </a:xfrm>
        </p:grpSpPr>
        <p:grpSp>
          <p:nvGrpSpPr>
            <p:cNvPr id="4383" name="Google Shape;4383;p20"/>
            <p:cNvGrpSpPr/>
            <p:nvPr/>
          </p:nvGrpSpPr>
          <p:grpSpPr>
            <a:xfrm rot="2700000">
              <a:off x="255594" y="142787"/>
              <a:ext cx="290122" cy="438596"/>
              <a:chOff x="873200" y="2592650"/>
              <a:chExt cx="290125" cy="438600"/>
            </a:xfrm>
          </p:grpSpPr>
          <p:sp>
            <p:nvSpPr>
              <p:cNvPr id="4384" name="Google Shape;4384;p20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5" name="Google Shape;4385;p20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6" name="Google Shape;4386;p20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7" name="Google Shape;4387;p20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8" name="Google Shape;4388;p20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89" name="Google Shape;4389;p20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0" name="Google Shape;4390;p20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1" name="Google Shape;4391;p20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2" name="Google Shape;4392;p20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3" name="Google Shape;4393;p20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4" name="Google Shape;4394;p20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5" name="Google Shape;4395;p20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6" name="Google Shape;4396;p20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7" name="Google Shape;4397;p20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8" name="Google Shape;4398;p20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399" name="Google Shape;4399;p20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0" name="Google Shape;4400;p20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1" name="Google Shape;4401;p20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2" name="Google Shape;4402;p20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3" name="Google Shape;4403;p20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4" name="Google Shape;4404;p20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5" name="Google Shape;4405;p20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6" name="Google Shape;4406;p20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7" name="Google Shape;4407;p20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8" name="Google Shape;4408;p20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09" name="Google Shape;4409;p20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0" name="Google Shape;4410;p20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1" name="Google Shape;4411;p20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12" name="Google Shape;4412;p20"/>
            <p:cNvGrpSpPr/>
            <p:nvPr/>
          </p:nvGrpSpPr>
          <p:grpSpPr>
            <a:xfrm rot="-3064090" flipH="1">
              <a:off x="8594179" y="142783"/>
              <a:ext cx="290127" cy="438603"/>
              <a:chOff x="873200" y="2592650"/>
              <a:chExt cx="290125" cy="438600"/>
            </a:xfrm>
          </p:grpSpPr>
          <p:sp>
            <p:nvSpPr>
              <p:cNvPr id="4413" name="Google Shape;4413;p20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4" name="Google Shape;4414;p20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5" name="Google Shape;4415;p20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6" name="Google Shape;4416;p20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7" name="Google Shape;4417;p20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8" name="Google Shape;4418;p20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19" name="Google Shape;4419;p20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0" name="Google Shape;4420;p20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1" name="Google Shape;4421;p20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2" name="Google Shape;4422;p20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3" name="Google Shape;4423;p20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4" name="Google Shape;4424;p20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5" name="Google Shape;4425;p20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6" name="Google Shape;4426;p20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7" name="Google Shape;4427;p20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8" name="Google Shape;4428;p20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29" name="Google Shape;4429;p20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0" name="Google Shape;4430;p20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1" name="Google Shape;4431;p20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2" name="Google Shape;4432;p20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3" name="Google Shape;4433;p20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4" name="Google Shape;4434;p20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5" name="Google Shape;4435;p20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6" name="Google Shape;4436;p20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7" name="Google Shape;4437;p20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8" name="Google Shape;4438;p20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39" name="Google Shape;4439;p20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0" name="Google Shape;4440;p20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41" name="Google Shape;4441;p20"/>
            <p:cNvGrpSpPr/>
            <p:nvPr/>
          </p:nvGrpSpPr>
          <p:grpSpPr>
            <a:xfrm rot="8100000" flipH="1">
              <a:off x="255594" y="4622812"/>
              <a:ext cx="290122" cy="438596"/>
              <a:chOff x="873200" y="2592650"/>
              <a:chExt cx="290125" cy="438600"/>
            </a:xfrm>
          </p:grpSpPr>
          <p:sp>
            <p:nvSpPr>
              <p:cNvPr id="4442" name="Google Shape;4442;p20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3" name="Google Shape;4443;p20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4" name="Google Shape;4444;p20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5" name="Google Shape;4445;p20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6" name="Google Shape;4446;p20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7" name="Google Shape;4447;p20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8" name="Google Shape;4448;p20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49" name="Google Shape;4449;p20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0" name="Google Shape;4450;p20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1" name="Google Shape;4451;p20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2" name="Google Shape;4452;p20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3" name="Google Shape;4453;p20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4" name="Google Shape;4454;p20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5" name="Google Shape;4455;p20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6" name="Google Shape;4456;p20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7" name="Google Shape;4457;p20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8" name="Google Shape;4458;p20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59" name="Google Shape;4459;p20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0" name="Google Shape;4460;p20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1" name="Google Shape;4461;p20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2" name="Google Shape;4462;p20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3" name="Google Shape;4463;p20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4" name="Google Shape;4464;p20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5" name="Google Shape;4465;p20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6" name="Google Shape;4466;p20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7" name="Google Shape;4467;p20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8" name="Google Shape;4468;p20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69" name="Google Shape;4469;p20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4470" name="Google Shape;4470;p20"/>
            <p:cNvGrpSpPr/>
            <p:nvPr/>
          </p:nvGrpSpPr>
          <p:grpSpPr>
            <a:xfrm rot="-7735910">
              <a:off x="8594179" y="4622808"/>
              <a:ext cx="290127" cy="438603"/>
              <a:chOff x="873200" y="2592650"/>
              <a:chExt cx="290125" cy="438600"/>
            </a:xfrm>
          </p:grpSpPr>
          <p:sp>
            <p:nvSpPr>
              <p:cNvPr id="4471" name="Google Shape;4471;p20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2" name="Google Shape;4472;p20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3" name="Google Shape;4473;p20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4" name="Google Shape;4474;p20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5" name="Google Shape;4475;p20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6" name="Google Shape;4476;p20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7" name="Google Shape;4477;p20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8" name="Google Shape;4478;p20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79" name="Google Shape;4479;p20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0" name="Google Shape;4480;p20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1" name="Google Shape;4481;p20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2" name="Google Shape;4482;p20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3" name="Google Shape;4483;p20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4" name="Google Shape;4484;p20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5" name="Google Shape;4485;p20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6" name="Google Shape;4486;p20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7" name="Google Shape;4487;p20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8" name="Google Shape;4488;p20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89" name="Google Shape;4489;p20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0" name="Google Shape;4490;p20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1" name="Google Shape;4491;p20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2" name="Google Shape;4492;p20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3" name="Google Shape;4493;p20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4" name="Google Shape;4494;p20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5" name="Google Shape;4495;p20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6" name="Google Shape;4496;p20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7" name="Google Shape;4497;p20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4498" name="Google Shape;4498;p20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and three columns 1">
  <p:cSld name="CUSTOM_6_1">
    <p:spTree>
      <p:nvGrpSpPr>
        <p:cNvPr id="1" name="Shape 500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08" name="Google Shape;5008;p23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sp>
        <p:nvSpPr>
          <p:cNvPr id="5009" name="Google Shape;5009;p23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1pPr>
            <a:lvl2pPr lvl="1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2pPr>
            <a:lvl3pPr lvl="2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3pPr>
            <a:lvl4pPr lvl="3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4pPr>
            <a:lvl5pPr lvl="4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5pPr>
            <a:lvl6pPr lvl="5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6pPr>
            <a:lvl7pPr lvl="6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7pPr>
            <a:lvl8pPr lvl="7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8pPr>
            <a:lvl9pPr lvl="8" rtl="0">
              <a:spcBef>
                <a:spcPts val="0"/>
              </a:spcBef>
              <a:spcAft>
                <a:spcPts val="0"/>
              </a:spcAft>
              <a:buSzPts val="3500"/>
              <a:buNone/>
              <a:defRPr/>
            </a:lvl9pPr>
          </a:lstStyle>
          <a:p>
            <a:endParaRPr/>
          </a:p>
        </p:txBody>
      </p:sp>
      <p:sp>
        <p:nvSpPr>
          <p:cNvPr id="5010" name="Google Shape;5010;p23"/>
          <p:cNvSpPr txBox="1">
            <a:spLocks noGrp="1"/>
          </p:cNvSpPr>
          <p:nvPr>
            <p:ph type="subTitle" idx="1"/>
          </p:nvPr>
        </p:nvSpPr>
        <p:spPr>
          <a:xfrm>
            <a:off x="720025" y="1610942"/>
            <a:ext cx="7704000" cy="5304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1" name="Google Shape;5011;p23"/>
          <p:cNvSpPr txBox="1">
            <a:spLocks noGrp="1"/>
          </p:cNvSpPr>
          <p:nvPr>
            <p:ph type="subTitle" idx="2"/>
          </p:nvPr>
        </p:nvSpPr>
        <p:spPr>
          <a:xfrm>
            <a:off x="720025" y="273112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2" name="Google Shape;5012;p23"/>
          <p:cNvSpPr txBox="1">
            <a:spLocks noGrp="1"/>
          </p:cNvSpPr>
          <p:nvPr>
            <p:ph type="subTitle" idx="3"/>
          </p:nvPr>
        </p:nvSpPr>
        <p:spPr>
          <a:xfrm>
            <a:off x="720025" y="385162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 sz="1400"/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5013" name="Google Shape;5013;p23"/>
          <p:cNvSpPr txBox="1">
            <a:spLocks noGrp="1"/>
          </p:cNvSpPr>
          <p:nvPr>
            <p:ph type="subTitle" idx="4"/>
          </p:nvPr>
        </p:nvSpPr>
        <p:spPr>
          <a:xfrm>
            <a:off x="720025" y="1241271"/>
            <a:ext cx="7704000" cy="530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Overlock"/>
                <a:ea typeface="Overlock"/>
                <a:cs typeface="Overlock"/>
                <a:sym typeface="Overlo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14" name="Google Shape;5014;p23"/>
          <p:cNvSpPr txBox="1">
            <a:spLocks noGrp="1"/>
          </p:cNvSpPr>
          <p:nvPr>
            <p:ph type="subTitle" idx="5"/>
          </p:nvPr>
        </p:nvSpPr>
        <p:spPr>
          <a:xfrm>
            <a:off x="720025" y="235012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Overlock"/>
                <a:ea typeface="Overlock"/>
                <a:cs typeface="Overlock"/>
                <a:sym typeface="Overlo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sp>
        <p:nvSpPr>
          <p:cNvPr id="5015" name="Google Shape;5015;p23"/>
          <p:cNvSpPr txBox="1">
            <a:spLocks noGrp="1"/>
          </p:cNvSpPr>
          <p:nvPr>
            <p:ph type="subTitle" idx="6"/>
          </p:nvPr>
        </p:nvSpPr>
        <p:spPr>
          <a:xfrm>
            <a:off x="720025" y="3470625"/>
            <a:ext cx="7704000" cy="5277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>
            <a:lvl1pPr lvl="0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200" b="1">
                <a:latin typeface="Overlock"/>
                <a:ea typeface="Overlock"/>
                <a:cs typeface="Overlock"/>
                <a:sym typeface="Overlock"/>
              </a:defRPr>
            </a:lvl1pPr>
            <a:lvl2pPr lvl="1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2pPr>
            <a:lvl3pPr lvl="2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3pPr>
            <a:lvl4pPr lvl="3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4pPr>
            <a:lvl5pPr lvl="4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5pPr>
            <a:lvl6pPr lvl="5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6pPr>
            <a:lvl7pPr lvl="6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7pPr>
            <a:lvl8pPr lvl="7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8pPr>
            <a:lvl9pPr lvl="8" rtl="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SzPts val="2400"/>
              <a:buFont typeface="DM Sans"/>
              <a:buNone/>
              <a:defRPr sz="2400" b="1">
                <a:latin typeface="DM Sans"/>
                <a:ea typeface="DM Sans"/>
                <a:cs typeface="DM Sans"/>
                <a:sym typeface="DM Sans"/>
              </a:defRPr>
            </a:lvl9pPr>
          </a:lstStyle>
          <a:p>
            <a:endParaRPr/>
          </a:p>
        </p:txBody>
      </p:sp>
      <p:grpSp>
        <p:nvGrpSpPr>
          <p:cNvPr id="5016" name="Google Shape;5016;p23"/>
          <p:cNvGrpSpPr/>
          <p:nvPr/>
        </p:nvGrpSpPr>
        <p:grpSpPr>
          <a:xfrm>
            <a:off x="355300" y="259600"/>
            <a:ext cx="8379850" cy="4624325"/>
            <a:chOff x="355300" y="259600"/>
            <a:chExt cx="8379850" cy="4624325"/>
          </a:xfrm>
        </p:grpSpPr>
        <p:cxnSp>
          <p:nvCxnSpPr>
            <p:cNvPr id="5017" name="Google Shape;5017;p23"/>
            <p:cNvCxnSpPr/>
            <p:nvPr/>
          </p:nvCxnSpPr>
          <p:spPr>
            <a:xfrm>
              <a:off x="786750" y="259600"/>
              <a:ext cx="75342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8" name="Google Shape;5018;p23"/>
            <p:cNvCxnSpPr/>
            <p:nvPr/>
          </p:nvCxnSpPr>
          <p:spPr>
            <a:xfrm>
              <a:off x="802800" y="4883925"/>
              <a:ext cx="7502400" cy="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19" name="Google Shape;5019;p23"/>
            <p:cNvCxnSpPr/>
            <p:nvPr/>
          </p:nvCxnSpPr>
          <p:spPr>
            <a:xfrm>
              <a:off x="355300" y="1312575"/>
              <a:ext cx="0" cy="25323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  <p:cxnSp>
          <p:nvCxnSpPr>
            <p:cNvPr id="5020" name="Google Shape;5020;p23"/>
            <p:cNvCxnSpPr/>
            <p:nvPr/>
          </p:nvCxnSpPr>
          <p:spPr>
            <a:xfrm>
              <a:off x="8735150" y="1351375"/>
              <a:ext cx="0" cy="2445600"/>
            </a:xfrm>
            <a:prstGeom prst="straightConnector1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med" len="med"/>
              <a:tailEnd type="none" w="med" len="med"/>
            </a:ln>
          </p:spPr>
        </p:cxnSp>
      </p:grpSp>
      <p:grpSp>
        <p:nvGrpSpPr>
          <p:cNvPr id="5021" name="Google Shape;5021;p23"/>
          <p:cNvGrpSpPr/>
          <p:nvPr/>
        </p:nvGrpSpPr>
        <p:grpSpPr>
          <a:xfrm>
            <a:off x="210234" y="2352450"/>
            <a:ext cx="8669988" cy="438600"/>
            <a:chOff x="210234" y="2352450"/>
            <a:chExt cx="8669988" cy="438600"/>
          </a:xfrm>
        </p:grpSpPr>
        <p:grpSp>
          <p:nvGrpSpPr>
            <p:cNvPr id="5022" name="Google Shape;5022;p23"/>
            <p:cNvGrpSpPr/>
            <p:nvPr/>
          </p:nvGrpSpPr>
          <p:grpSpPr>
            <a:xfrm>
              <a:off x="210234" y="2352450"/>
              <a:ext cx="290125" cy="438600"/>
              <a:chOff x="873200" y="2592650"/>
              <a:chExt cx="290125" cy="438600"/>
            </a:xfrm>
          </p:grpSpPr>
          <p:sp>
            <p:nvSpPr>
              <p:cNvPr id="5023" name="Google Shape;5023;p23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4" name="Google Shape;5024;p23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5" name="Google Shape;5025;p23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6" name="Google Shape;5026;p23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7" name="Google Shape;5027;p23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8" name="Google Shape;5028;p23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29" name="Google Shape;5029;p23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0" name="Google Shape;5030;p23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1" name="Google Shape;5031;p23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2" name="Google Shape;5032;p23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3" name="Google Shape;5033;p23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4" name="Google Shape;5034;p23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5" name="Google Shape;5035;p23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6" name="Google Shape;5036;p23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7" name="Google Shape;5037;p23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8" name="Google Shape;5038;p23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39" name="Google Shape;5039;p23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0" name="Google Shape;5040;p23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1" name="Google Shape;5041;p23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2" name="Google Shape;5042;p23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3" name="Google Shape;5043;p23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4" name="Google Shape;5044;p23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5" name="Google Shape;5045;p23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6" name="Google Shape;5046;p23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7" name="Google Shape;5047;p23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8" name="Google Shape;5048;p23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49" name="Google Shape;5049;p23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0" name="Google Shape;5050;p23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5051" name="Google Shape;5051;p23"/>
            <p:cNvGrpSpPr/>
            <p:nvPr/>
          </p:nvGrpSpPr>
          <p:grpSpPr>
            <a:xfrm flipH="1">
              <a:off x="8590097" y="2352450"/>
              <a:ext cx="290125" cy="438600"/>
              <a:chOff x="873200" y="2592650"/>
              <a:chExt cx="290125" cy="438600"/>
            </a:xfrm>
          </p:grpSpPr>
          <p:sp>
            <p:nvSpPr>
              <p:cNvPr id="5052" name="Google Shape;5052;p23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3" name="Google Shape;5053;p23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4" name="Google Shape;5054;p23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5" name="Google Shape;5055;p23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6" name="Google Shape;5056;p23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7" name="Google Shape;5057;p23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8" name="Google Shape;5058;p23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59" name="Google Shape;5059;p23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0" name="Google Shape;5060;p23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1" name="Google Shape;5061;p23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2" name="Google Shape;5062;p23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3" name="Google Shape;5063;p23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4" name="Google Shape;5064;p23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5" name="Google Shape;5065;p23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6" name="Google Shape;5066;p23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7" name="Google Shape;5067;p23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8" name="Google Shape;5068;p23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69" name="Google Shape;5069;p23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0" name="Google Shape;5070;p23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1" name="Google Shape;5071;p23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2" name="Google Shape;5072;p23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3" name="Google Shape;5073;p23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4" name="Google Shape;5074;p23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5" name="Google Shape;5075;p23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6" name="Google Shape;5076;p23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7" name="Google Shape;5077;p23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8" name="Google Shape;5078;p23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5079" name="Google Shape;5079;p23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5080" name="Google Shape;5080;p23"/>
          <p:cNvGrpSpPr/>
          <p:nvPr/>
        </p:nvGrpSpPr>
        <p:grpSpPr>
          <a:xfrm>
            <a:off x="-330472" y="-143519"/>
            <a:ext cx="9751404" cy="5430541"/>
            <a:chOff x="-303672" y="-143506"/>
            <a:chExt cx="9751404" cy="5430541"/>
          </a:xfrm>
        </p:grpSpPr>
        <p:grpSp>
          <p:nvGrpSpPr>
            <p:cNvPr id="5081" name="Google Shape;5081;p23"/>
            <p:cNvGrpSpPr/>
            <p:nvPr/>
          </p:nvGrpSpPr>
          <p:grpSpPr>
            <a:xfrm>
              <a:off x="-303672" y="-143506"/>
              <a:ext cx="9751404" cy="1665341"/>
              <a:chOff x="-303672" y="-101294"/>
              <a:chExt cx="9751404" cy="1665341"/>
            </a:xfrm>
          </p:grpSpPr>
          <p:grpSp>
            <p:nvGrpSpPr>
              <p:cNvPr id="5082" name="Google Shape;5082;p23"/>
              <p:cNvGrpSpPr/>
              <p:nvPr/>
            </p:nvGrpSpPr>
            <p:grpSpPr>
              <a:xfrm rot="7200044">
                <a:off x="8005506" y="137702"/>
                <a:ext cx="1237448" cy="1187349"/>
                <a:chOff x="1290950" y="1068950"/>
                <a:chExt cx="1237475" cy="1187375"/>
              </a:xfrm>
            </p:grpSpPr>
            <p:sp>
              <p:nvSpPr>
                <p:cNvPr id="5083" name="Google Shape;5083;p23"/>
                <p:cNvSpPr/>
                <p:nvPr/>
              </p:nvSpPr>
              <p:spPr>
                <a:xfrm>
                  <a:off x="1294475" y="1072025"/>
                  <a:ext cx="1230800" cy="11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32" h="47247" extrusionOk="0">
                      <a:moveTo>
                        <a:pt x="30533" y="0"/>
                      </a:moveTo>
                      <a:cubicBezTo>
                        <a:pt x="29884" y="0"/>
                        <a:pt x="29242" y="166"/>
                        <a:pt x="28695" y="498"/>
                      </a:cubicBezTo>
                      <a:cubicBezTo>
                        <a:pt x="27541" y="1201"/>
                        <a:pt x="26894" y="2594"/>
                        <a:pt x="27147" y="3888"/>
                      </a:cubicBezTo>
                      <a:cubicBezTo>
                        <a:pt x="27401" y="5224"/>
                        <a:pt x="28596" y="6279"/>
                        <a:pt x="29918" y="6335"/>
                      </a:cubicBezTo>
                      <a:cubicBezTo>
                        <a:pt x="29934" y="6336"/>
                        <a:pt x="29949" y="6336"/>
                        <a:pt x="29965" y="6336"/>
                      </a:cubicBezTo>
                      <a:cubicBezTo>
                        <a:pt x="30413" y="6336"/>
                        <a:pt x="30858" y="6140"/>
                        <a:pt x="31184" y="5773"/>
                      </a:cubicBezTo>
                      <a:lnTo>
                        <a:pt x="31508" y="5421"/>
                      </a:lnTo>
                      <a:lnTo>
                        <a:pt x="31395" y="5885"/>
                      </a:lnTo>
                      <a:cubicBezTo>
                        <a:pt x="31269" y="6448"/>
                        <a:pt x="30945" y="6983"/>
                        <a:pt x="30495" y="7404"/>
                      </a:cubicBezTo>
                      <a:cubicBezTo>
                        <a:pt x="29764" y="8094"/>
                        <a:pt x="28793" y="8488"/>
                        <a:pt x="27949" y="8783"/>
                      </a:cubicBezTo>
                      <a:cubicBezTo>
                        <a:pt x="26740" y="9219"/>
                        <a:pt x="24897" y="9866"/>
                        <a:pt x="22885" y="10330"/>
                      </a:cubicBezTo>
                      <a:cubicBezTo>
                        <a:pt x="19397" y="10752"/>
                        <a:pt x="16190" y="12876"/>
                        <a:pt x="14277" y="16027"/>
                      </a:cubicBezTo>
                      <a:cubicBezTo>
                        <a:pt x="11647" y="20401"/>
                        <a:pt x="12477" y="25423"/>
                        <a:pt x="13771" y="30205"/>
                      </a:cubicBezTo>
                      <a:cubicBezTo>
                        <a:pt x="13841" y="30473"/>
                        <a:pt x="13911" y="30740"/>
                        <a:pt x="13982" y="31007"/>
                      </a:cubicBezTo>
                      <a:cubicBezTo>
                        <a:pt x="14193" y="31781"/>
                        <a:pt x="14390" y="32470"/>
                        <a:pt x="14558" y="33173"/>
                      </a:cubicBezTo>
                      <a:lnTo>
                        <a:pt x="14727" y="33933"/>
                      </a:lnTo>
                      <a:lnTo>
                        <a:pt x="14333" y="33272"/>
                      </a:lnTo>
                      <a:cubicBezTo>
                        <a:pt x="13222" y="31457"/>
                        <a:pt x="11661" y="29980"/>
                        <a:pt x="9790" y="28982"/>
                      </a:cubicBezTo>
                      <a:cubicBezTo>
                        <a:pt x="8423" y="28268"/>
                        <a:pt x="7034" y="27897"/>
                        <a:pt x="5724" y="27897"/>
                      </a:cubicBezTo>
                      <a:cubicBezTo>
                        <a:pt x="5511" y="27897"/>
                        <a:pt x="5300" y="27907"/>
                        <a:pt x="5092" y="27927"/>
                      </a:cubicBezTo>
                      <a:cubicBezTo>
                        <a:pt x="3348" y="28081"/>
                        <a:pt x="1815" y="28968"/>
                        <a:pt x="971" y="30290"/>
                      </a:cubicBezTo>
                      <a:cubicBezTo>
                        <a:pt x="0" y="31809"/>
                        <a:pt x="28" y="33905"/>
                        <a:pt x="1069" y="35396"/>
                      </a:cubicBezTo>
                      <a:cubicBezTo>
                        <a:pt x="1848" y="36523"/>
                        <a:pt x="3138" y="37215"/>
                        <a:pt x="4416" y="37215"/>
                      </a:cubicBezTo>
                      <a:cubicBezTo>
                        <a:pt x="4477" y="37215"/>
                        <a:pt x="4538" y="37213"/>
                        <a:pt x="4600" y="37210"/>
                      </a:cubicBezTo>
                      <a:cubicBezTo>
                        <a:pt x="6034" y="37126"/>
                        <a:pt x="7314" y="36099"/>
                        <a:pt x="7652" y="34777"/>
                      </a:cubicBezTo>
                      <a:cubicBezTo>
                        <a:pt x="7933" y="33623"/>
                        <a:pt x="7385" y="32273"/>
                        <a:pt x="6358" y="31668"/>
                      </a:cubicBezTo>
                      <a:lnTo>
                        <a:pt x="5809" y="31345"/>
                      </a:lnTo>
                      <a:lnTo>
                        <a:pt x="6428" y="31443"/>
                      </a:lnTo>
                      <a:cubicBezTo>
                        <a:pt x="7596" y="31612"/>
                        <a:pt x="8721" y="32273"/>
                        <a:pt x="9452" y="32765"/>
                      </a:cubicBezTo>
                      <a:cubicBezTo>
                        <a:pt x="12111" y="34481"/>
                        <a:pt x="13996" y="37041"/>
                        <a:pt x="14488" y="39587"/>
                      </a:cubicBezTo>
                      <a:lnTo>
                        <a:pt x="14488" y="39615"/>
                      </a:lnTo>
                      <a:lnTo>
                        <a:pt x="14488" y="39658"/>
                      </a:lnTo>
                      <a:cubicBezTo>
                        <a:pt x="14319" y="40108"/>
                        <a:pt x="14122" y="40544"/>
                        <a:pt x="13897" y="40952"/>
                      </a:cubicBezTo>
                      <a:lnTo>
                        <a:pt x="13714" y="41275"/>
                      </a:lnTo>
                      <a:lnTo>
                        <a:pt x="13672" y="40910"/>
                      </a:lnTo>
                      <a:cubicBezTo>
                        <a:pt x="13644" y="40741"/>
                        <a:pt x="13602" y="40586"/>
                        <a:pt x="13546" y="40459"/>
                      </a:cubicBezTo>
                      <a:cubicBezTo>
                        <a:pt x="13183" y="39578"/>
                        <a:pt x="12223" y="38983"/>
                        <a:pt x="11194" y="38983"/>
                      </a:cubicBezTo>
                      <a:cubicBezTo>
                        <a:pt x="11106" y="38983"/>
                        <a:pt x="11018" y="38988"/>
                        <a:pt x="10929" y="38997"/>
                      </a:cubicBezTo>
                      <a:cubicBezTo>
                        <a:pt x="9945" y="39109"/>
                        <a:pt x="9002" y="39742"/>
                        <a:pt x="8398" y="40699"/>
                      </a:cubicBezTo>
                      <a:cubicBezTo>
                        <a:pt x="7624" y="41950"/>
                        <a:pt x="7554" y="43610"/>
                        <a:pt x="8243" y="44932"/>
                      </a:cubicBezTo>
                      <a:cubicBezTo>
                        <a:pt x="8918" y="46241"/>
                        <a:pt x="10325" y="47155"/>
                        <a:pt x="11801" y="47239"/>
                      </a:cubicBezTo>
                      <a:cubicBezTo>
                        <a:pt x="11885" y="47244"/>
                        <a:pt x="11968" y="47247"/>
                        <a:pt x="12052" y="47247"/>
                      </a:cubicBezTo>
                      <a:cubicBezTo>
                        <a:pt x="13324" y="47247"/>
                        <a:pt x="14625" y="46649"/>
                        <a:pt x="15641" y="45593"/>
                      </a:cubicBezTo>
                      <a:cubicBezTo>
                        <a:pt x="16021" y="45200"/>
                        <a:pt x="16359" y="44735"/>
                        <a:pt x="16626" y="44243"/>
                      </a:cubicBezTo>
                      <a:cubicBezTo>
                        <a:pt x="17442" y="42710"/>
                        <a:pt x="17723" y="40769"/>
                        <a:pt x="17456" y="38476"/>
                      </a:cubicBezTo>
                      <a:cubicBezTo>
                        <a:pt x="17315" y="37224"/>
                        <a:pt x="17034" y="35986"/>
                        <a:pt x="16753" y="34777"/>
                      </a:cubicBezTo>
                      <a:cubicBezTo>
                        <a:pt x="16598" y="34116"/>
                        <a:pt x="16443" y="33412"/>
                        <a:pt x="16303" y="32723"/>
                      </a:cubicBezTo>
                      <a:cubicBezTo>
                        <a:pt x="15585" y="28982"/>
                        <a:pt x="15571" y="25184"/>
                        <a:pt x="16260" y="21428"/>
                      </a:cubicBezTo>
                      <a:cubicBezTo>
                        <a:pt x="17057" y="17129"/>
                        <a:pt x="19786" y="12883"/>
                        <a:pt x="24105" y="12883"/>
                      </a:cubicBezTo>
                      <a:cubicBezTo>
                        <a:pt x="24209" y="12883"/>
                        <a:pt x="24313" y="12885"/>
                        <a:pt x="24419" y="12890"/>
                      </a:cubicBezTo>
                      <a:cubicBezTo>
                        <a:pt x="27133" y="13031"/>
                        <a:pt x="29609" y="15014"/>
                        <a:pt x="30467" y="17729"/>
                      </a:cubicBezTo>
                      <a:cubicBezTo>
                        <a:pt x="30945" y="19248"/>
                        <a:pt x="30819" y="20711"/>
                        <a:pt x="30087" y="21963"/>
                      </a:cubicBezTo>
                      <a:lnTo>
                        <a:pt x="29918" y="22258"/>
                      </a:lnTo>
                      <a:lnTo>
                        <a:pt x="29862" y="21921"/>
                      </a:lnTo>
                      <a:cubicBezTo>
                        <a:pt x="29707" y="21077"/>
                        <a:pt x="29243" y="20261"/>
                        <a:pt x="28540" y="19628"/>
                      </a:cubicBezTo>
                      <a:cubicBezTo>
                        <a:pt x="27717" y="18902"/>
                        <a:pt x="26676" y="18498"/>
                        <a:pt x="25666" y="18498"/>
                      </a:cubicBezTo>
                      <a:cubicBezTo>
                        <a:pt x="25502" y="18498"/>
                        <a:pt x="25339" y="18509"/>
                        <a:pt x="25178" y="18531"/>
                      </a:cubicBezTo>
                      <a:cubicBezTo>
                        <a:pt x="24067" y="18671"/>
                        <a:pt x="22998" y="19318"/>
                        <a:pt x="22224" y="20303"/>
                      </a:cubicBezTo>
                      <a:cubicBezTo>
                        <a:pt x="21479" y="21245"/>
                        <a:pt x="21099" y="22399"/>
                        <a:pt x="21141" y="23538"/>
                      </a:cubicBezTo>
                      <a:cubicBezTo>
                        <a:pt x="21240" y="25817"/>
                        <a:pt x="22984" y="27969"/>
                        <a:pt x="25291" y="28658"/>
                      </a:cubicBezTo>
                      <a:cubicBezTo>
                        <a:pt x="25885" y="28839"/>
                        <a:pt x="26506" y="28928"/>
                        <a:pt x="27132" y="28928"/>
                      </a:cubicBezTo>
                      <a:cubicBezTo>
                        <a:pt x="28790" y="28928"/>
                        <a:pt x="30488" y="28310"/>
                        <a:pt x="31845" y="27167"/>
                      </a:cubicBezTo>
                      <a:cubicBezTo>
                        <a:pt x="32042" y="26998"/>
                        <a:pt x="32253" y="26815"/>
                        <a:pt x="32450" y="26604"/>
                      </a:cubicBezTo>
                      <a:cubicBezTo>
                        <a:pt x="33815" y="25198"/>
                        <a:pt x="34701" y="23243"/>
                        <a:pt x="34968" y="21133"/>
                      </a:cubicBezTo>
                      <a:cubicBezTo>
                        <a:pt x="34996" y="20908"/>
                        <a:pt x="35024" y="20655"/>
                        <a:pt x="35024" y="20387"/>
                      </a:cubicBezTo>
                      <a:lnTo>
                        <a:pt x="35038" y="20092"/>
                      </a:lnTo>
                      <a:lnTo>
                        <a:pt x="35235" y="20303"/>
                      </a:lnTo>
                      <a:cubicBezTo>
                        <a:pt x="36600" y="21808"/>
                        <a:pt x="37289" y="23060"/>
                        <a:pt x="37345" y="24101"/>
                      </a:cubicBezTo>
                      <a:cubicBezTo>
                        <a:pt x="37345" y="24157"/>
                        <a:pt x="37387" y="24213"/>
                        <a:pt x="37444" y="24227"/>
                      </a:cubicBezTo>
                      <a:cubicBezTo>
                        <a:pt x="37500" y="24227"/>
                        <a:pt x="37556" y="24199"/>
                        <a:pt x="37570" y="24143"/>
                      </a:cubicBezTo>
                      <a:cubicBezTo>
                        <a:pt x="38358" y="22005"/>
                        <a:pt x="37767" y="19543"/>
                        <a:pt x="37345" y="18277"/>
                      </a:cubicBezTo>
                      <a:lnTo>
                        <a:pt x="37261" y="18024"/>
                      </a:lnTo>
                      <a:lnTo>
                        <a:pt x="37261" y="18024"/>
                      </a:lnTo>
                      <a:lnTo>
                        <a:pt x="42789" y="20233"/>
                      </a:lnTo>
                      <a:cubicBezTo>
                        <a:pt x="42804" y="20243"/>
                        <a:pt x="42820" y="20247"/>
                        <a:pt x="42838" y="20247"/>
                      </a:cubicBezTo>
                      <a:cubicBezTo>
                        <a:pt x="42869" y="20247"/>
                        <a:pt x="42902" y="20232"/>
                        <a:pt x="42929" y="20204"/>
                      </a:cubicBezTo>
                      <a:cubicBezTo>
                        <a:pt x="42958" y="20162"/>
                        <a:pt x="42972" y="20106"/>
                        <a:pt x="42944" y="20064"/>
                      </a:cubicBezTo>
                      <a:cubicBezTo>
                        <a:pt x="42114" y="18770"/>
                        <a:pt x="41256" y="17433"/>
                        <a:pt x="40173" y="16294"/>
                      </a:cubicBezTo>
                      <a:cubicBezTo>
                        <a:pt x="39652" y="15732"/>
                        <a:pt x="38935" y="15014"/>
                        <a:pt x="38091" y="14437"/>
                      </a:cubicBezTo>
                      <a:lnTo>
                        <a:pt x="37627" y="14128"/>
                      </a:lnTo>
                      <a:lnTo>
                        <a:pt x="38175" y="14212"/>
                      </a:lnTo>
                      <a:cubicBezTo>
                        <a:pt x="39078" y="14358"/>
                        <a:pt x="39919" y="14428"/>
                        <a:pt x="40709" y="14428"/>
                      </a:cubicBezTo>
                      <a:cubicBezTo>
                        <a:pt x="41370" y="14428"/>
                        <a:pt x="41996" y="14379"/>
                        <a:pt x="42592" y="14283"/>
                      </a:cubicBezTo>
                      <a:cubicBezTo>
                        <a:pt x="44913" y="13903"/>
                        <a:pt x="46868" y="12721"/>
                        <a:pt x="47979" y="11062"/>
                      </a:cubicBezTo>
                      <a:cubicBezTo>
                        <a:pt x="49231" y="9163"/>
                        <a:pt x="49217" y="6603"/>
                        <a:pt x="47951" y="4971"/>
                      </a:cubicBezTo>
                      <a:cubicBezTo>
                        <a:pt x="47318" y="4169"/>
                        <a:pt x="46319" y="3607"/>
                        <a:pt x="45208" y="3466"/>
                      </a:cubicBezTo>
                      <a:lnTo>
                        <a:pt x="45222" y="3339"/>
                      </a:lnTo>
                      <a:lnTo>
                        <a:pt x="45180" y="3466"/>
                      </a:lnTo>
                      <a:lnTo>
                        <a:pt x="45096" y="3452"/>
                      </a:lnTo>
                      <a:cubicBezTo>
                        <a:pt x="45039" y="3438"/>
                        <a:pt x="44997" y="3438"/>
                        <a:pt x="44941" y="3438"/>
                      </a:cubicBezTo>
                      <a:cubicBezTo>
                        <a:pt x="44831" y="3429"/>
                        <a:pt x="44723" y="3425"/>
                        <a:pt x="44615" y="3425"/>
                      </a:cubicBezTo>
                      <a:cubicBezTo>
                        <a:pt x="43661" y="3425"/>
                        <a:pt x="42802" y="3758"/>
                        <a:pt x="42170" y="4352"/>
                      </a:cubicBezTo>
                      <a:cubicBezTo>
                        <a:pt x="41171" y="5337"/>
                        <a:pt x="40946" y="6926"/>
                        <a:pt x="41664" y="7925"/>
                      </a:cubicBezTo>
                      <a:cubicBezTo>
                        <a:pt x="42131" y="8553"/>
                        <a:pt x="42916" y="8927"/>
                        <a:pt x="43752" y="8927"/>
                      </a:cubicBezTo>
                      <a:cubicBezTo>
                        <a:pt x="43797" y="8927"/>
                        <a:pt x="43841" y="8926"/>
                        <a:pt x="43886" y="8924"/>
                      </a:cubicBezTo>
                      <a:cubicBezTo>
                        <a:pt x="44519" y="8895"/>
                        <a:pt x="45138" y="8656"/>
                        <a:pt x="45700" y="8234"/>
                      </a:cubicBezTo>
                      <a:lnTo>
                        <a:pt x="45968" y="8037"/>
                      </a:lnTo>
                      <a:lnTo>
                        <a:pt x="45968" y="8037"/>
                      </a:lnTo>
                      <a:lnTo>
                        <a:pt x="45897" y="8361"/>
                      </a:lnTo>
                      <a:cubicBezTo>
                        <a:pt x="45841" y="8628"/>
                        <a:pt x="45743" y="8867"/>
                        <a:pt x="45630" y="9092"/>
                      </a:cubicBezTo>
                      <a:cubicBezTo>
                        <a:pt x="45250" y="9796"/>
                        <a:pt x="44603" y="10429"/>
                        <a:pt x="43689" y="10963"/>
                      </a:cubicBezTo>
                      <a:cubicBezTo>
                        <a:pt x="42118" y="11878"/>
                        <a:pt x="40237" y="12331"/>
                        <a:pt x="37991" y="12331"/>
                      </a:cubicBezTo>
                      <a:cubicBezTo>
                        <a:pt x="36819" y="12331"/>
                        <a:pt x="35546" y="12208"/>
                        <a:pt x="34166" y="11962"/>
                      </a:cubicBezTo>
                      <a:cubicBezTo>
                        <a:pt x="33449" y="11835"/>
                        <a:pt x="32718" y="11681"/>
                        <a:pt x="31958" y="11540"/>
                      </a:cubicBezTo>
                      <a:lnTo>
                        <a:pt x="30931" y="11343"/>
                      </a:lnTo>
                      <a:lnTo>
                        <a:pt x="31972" y="11301"/>
                      </a:lnTo>
                      <a:cubicBezTo>
                        <a:pt x="33027" y="11259"/>
                        <a:pt x="33941" y="11062"/>
                        <a:pt x="34827" y="10668"/>
                      </a:cubicBezTo>
                      <a:cubicBezTo>
                        <a:pt x="35460" y="10401"/>
                        <a:pt x="36037" y="9993"/>
                        <a:pt x="36529" y="9500"/>
                      </a:cubicBezTo>
                      <a:cubicBezTo>
                        <a:pt x="37289" y="8699"/>
                        <a:pt x="37809" y="7686"/>
                        <a:pt x="37964" y="6631"/>
                      </a:cubicBezTo>
                      <a:cubicBezTo>
                        <a:pt x="37978" y="6575"/>
                        <a:pt x="37950" y="6518"/>
                        <a:pt x="37894" y="6504"/>
                      </a:cubicBezTo>
                      <a:cubicBezTo>
                        <a:pt x="37879" y="6494"/>
                        <a:pt x="37860" y="6490"/>
                        <a:pt x="37842" y="6490"/>
                      </a:cubicBezTo>
                      <a:cubicBezTo>
                        <a:pt x="37807" y="6490"/>
                        <a:pt x="37771" y="6505"/>
                        <a:pt x="37753" y="6532"/>
                      </a:cubicBezTo>
                      <a:cubicBezTo>
                        <a:pt x="37008" y="7489"/>
                        <a:pt x="36023" y="8248"/>
                        <a:pt x="34912" y="8741"/>
                      </a:cubicBezTo>
                      <a:lnTo>
                        <a:pt x="34349" y="8980"/>
                      </a:lnTo>
                      <a:lnTo>
                        <a:pt x="34349" y="8980"/>
                      </a:lnTo>
                      <a:lnTo>
                        <a:pt x="34785" y="8530"/>
                      </a:lnTo>
                      <a:cubicBezTo>
                        <a:pt x="36079" y="7193"/>
                        <a:pt x="36783" y="5309"/>
                        <a:pt x="36670" y="3494"/>
                      </a:cubicBezTo>
                      <a:cubicBezTo>
                        <a:pt x="36670" y="3438"/>
                        <a:pt x="36628" y="3382"/>
                        <a:pt x="36572" y="3382"/>
                      </a:cubicBezTo>
                      <a:cubicBezTo>
                        <a:pt x="36562" y="3380"/>
                        <a:pt x="36554" y="3379"/>
                        <a:pt x="36545" y="3379"/>
                      </a:cubicBezTo>
                      <a:cubicBezTo>
                        <a:pt x="36490" y="3379"/>
                        <a:pt x="36455" y="3417"/>
                        <a:pt x="36431" y="3466"/>
                      </a:cubicBezTo>
                      <a:cubicBezTo>
                        <a:pt x="36079" y="4662"/>
                        <a:pt x="35179" y="5773"/>
                        <a:pt x="33913" y="6589"/>
                      </a:cubicBezTo>
                      <a:lnTo>
                        <a:pt x="33477" y="6870"/>
                      </a:lnTo>
                      <a:lnTo>
                        <a:pt x="33744" y="6434"/>
                      </a:lnTo>
                      <a:cubicBezTo>
                        <a:pt x="34223" y="5618"/>
                        <a:pt x="34462" y="4676"/>
                        <a:pt x="34405" y="3775"/>
                      </a:cubicBezTo>
                      <a:cubicBezTo>
                        <a:pt x="34307" y="2439"/>
                        <a:pt x="33562" y="1187"/>
                        <a:pt x="32464" y="526"/>
                      </a:cubicBezTo>
                      <a:cubicBezTo>
                        <a:pt x="31879" y="176"/>
                        <a:pt x="31202" y="0"/>
                        <a:pt x="305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4" name="Google Shape;5084;p23"/>
                <p:cNvSpPr/>
                <p:nvPr/>
              </p:nvSpPr>
              <p:spPr>
                <a:xfrm>
                  <a:off x="1290950" y="1068950"/>
                  <a:ext cx="1237475" cy="11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9" h="47495" extrusionOk="0">
                      <a:moveTo>
                        <a:pt x="30674" y="486"/>
                      </a:moveTo>
                      <a:cubicBezTo>
                        <a:pt x="31277" y="486"/>
                        <a:pt x="31886" y="644"/>
                        <a:pt x="32408" y="959"/>
                      </a:cubicBezTo>
                      <a:cubicBezTo>
                        <a:pt x="33421" y="1564"/>
                        <a:pt x="34096" y="2703"/>
                        <a:pt x="34181" y="3927"/>
                      </a:cubicBezTo>
                      <a:cubicBezTo>
                        <a:pt x="34251" y="5094"/>
                        <a:pt x="33787" y="6318"/>
                        <a:pt x="32943" y="7204"/>
                      </a:cubicBezTo>
                      <a:cubicBezTo>
                        <a:pt x="32929" y="7204"/>
                        <a:pt x="32929" y="7204"/>
                        <a:pt x="32929" y="7218"/>
                      </a:cubicBezTo>
                      <a:cubicBezTo>
                        <a:pt x="32845" y="7302"/>
                        <a:pt x="32830" y="7429"/>
                        <a:pt x="32901" y="7527"/>
                      </a:cubicBezTo>
                      <a:cubicBezTo>
                        <a:pt x="32950" y="7596"/>
                        <a:pt x="33027" y="7631"/>
                        <a:pt x="33107" y="7631"/>
                      </a:cubicBezTo>
                      <a:cubicBezTo>
                        <a:pt x="33141" y="7631"/>
                        <a:pt x="33176" y="7625"/>
                        <a:pt x="33210" y="7612"/>
                      </a:cubicBezTo>
                      <a:cubicBezTo>
                        <a:pt x="34054" y="7218"/>
                        <a:pt x="34800" y="6698"/>
                        <a:pt x="35390" y="6121"/>
                      </a:cubicBezTo>
                      <a:lnTo>
                        <a:pt x="35390" y="6121"/>
                      </a:lnTo>
                      <a:cubicBezTo>
                        <a:pt x="34912" y="6782"/>
                        <a:pt x="34321" y="7387"/>
                        <a:pt x="33646" y="7851"/>
                      </a:cubicBezTo>
                      <a:cubicBezTo>
                        <a:pt x="33534" y="7935"/>
                        <a:pt x="33506" y="8076"/>
                        <a:pt x="33590" y="8189"/>
                      </a:cubicBezTo>
                      <a:cubicBezTo>
                        <a:pt x="33635" y="8260"/>
                        <a:pt x="33713" y="8297"/>
                        <a:pt x="33793" y="8297"/>
                      </a:cubicBezTo>
                      <a:cubicBezTo>
                        <a:pt x="33839" y="8297"/>
                        <a:pt x="33886" y="8285"/>
                        <a:pt x="33928" y="8259"/>
                      </a:cubicBezTo>
                      <a:cubicBezTo>
                        <a:pt x="34336" y="7964"/>
                        <a:pt x="34715" y="7640"/>
                        <a:pt x="35067" y="7274"/>
                      </a:cubicBezTo>
                      <a:cubicBezTo>
                        <a:pt x="35503" y="6838"/>
                        <a:pt x="35869" y="6346"/>
                        <a:pt x="36178" y="5811"/>
                      </a:cubicBezTo>
                      <a:lnTo>
                        <a:pt x="36178" y="5811"/>
                      </a:lnTo>
                      <a:cubicBezTo>
                        <a:pt x="35770" y="7176"/>
                        <a:pt x="34898" y="8400"/>
                        <a:pt x="33717" y="9201"/>
                      </a:cubicBezTo>
                      <a:cubicBezTo>
                        <a:pt x="33618" y="9272"/>
                        <a:pt x="33590" y="9398"/>
                        <a:pt x="33632" y="9497"/>
                      </a:cubicBezTo>
                      <a:cubicBezTo>
                        <a:pt x="33667" y="9590"/>
                        <a:pt x="33760" y="9645"/>
                        <a:pt x="33855" y="9645"/>
                      </a:cubicBezTo>
                      <a:cubicBezTo>
                        <a:pt x="33874" y="9645"/>
                        <a:pt x="33894" y="9642"/>
                        <a:pt x="33914" y="9637"/>
                      </a:cubicBezTo>
                      <a:cubicBezTo>
                        <a:pt x="34800" y="9426"/>
                        <a:pt x="35644" y="9047"/>
                        <a:pt x="36403" y="8526"/>
                      </a:cubicBezTo>
                      <a:lnTo>
                        <a:pt x="36403" y="8526"/>
                      </a:lnTo>
                      <a:cubicBezTo>
                        <a:pt x="35995" y="8906"/>
                        <a:pt x="35517" y="9215"/>
                        <a:pt x="35025" y="9455"/>
                      </a:cubicBezTo>
                      <a:cubicBezTo>
                        <a:pt x="34898" y="9511"/>
                        <a:pt x="34842" y="9651"/>
                        <a:pt x="34898" y="9778"/>
                      </a:cubicBezTo>
                      <a:cubicBezTo>
                        <a:pt x="34939" y="9860"/>
                        <a:pt x="35033" y="9913"/>
                        <a:pt x="35125" y="9913"/>
                      </a:cubicBezTo>
                      <a:cubicBezTo>
                        <a:pt x="35158" y="9913"/>
                        <a:pt x="35192" y="9906"/>
                        <a:pt x="35222" y="9891"/>
                      </a:cubicBezTo>
                      <a:cubicBezTo>
                        <a:pt x="35869" y="9595"/>
                        <a:pt x="36445" y="9187"/>
                        <a:pt x="36952" y="8681"/>
                      </a:cubicBezTo>
                      <a:lnTo>
                        <a:pt x="36952" y="8681"/>
                      </a:lnTo>
                      <a:cubicBezTo>
                        <a:pt x="36431" y="9455"/>
                        <a:pt x="35686" y="10087"/>
                        <a:pt x="34828" y="10453"/>
                      </a:cubicBezTo>
                      <a:cubicBezTo>
                        <a:pt x="33779" y="10902"/>
                        <a:pt x="32768" y="11064"/>
                        <a:pt x="31690" y="11064"/>
                      </a:cubicBezTo>
                      <a:cubicBezTo>
                        <a:pt x="30672" y="11064"/>
                        <a:pt x="29595" y="10919"/>
                        <a:pt x="28372" y="10735"/>
                      </a:cubicBezTo>
                      <a:cubicBezTo>
                        <a:pt x="29877" y="10622"/>
                        <a:pt x="31339" y="10116"/>
                        <a:pt x="32591" y="9286"/>
                      </a:cubicBezTo>
                      <a:cubicBezTo>
                        <a:pt x="32605" y="9272"/>
                        <a:pt x="32619" y="9258"/>
                        <a:pt x="32634" y="9244"/>
                      </a:cubicBezTo>
                      <a:cubicBezTo>
                        <a:pt x="32704" y="9173"/>
                        <a:pt x="32718" y="9047"/>
                        <a:pt x="32662" y="8948"/>
                      </a:cubicBezTo>
                      <a:cubicBezTo>
                        <a:pt x="32608" y="8877"/>
                        <a:pt x="32527" y="8839"/>
                        <a:pt x="32445" y="8839"/>
                      </a:cubicBezTo>
                      <a:cubicBezTo>
                        <a:pt x="32398" y="8839"/>
                        <a:pt x="32351" y="8852"/>
                        <a:pt x="32310" y="8878"/>
                      </a:cubicBezTo>
                      <a:cubicBezTo>
                        <a:pt x="31157" y="9651"/>
                        <a:pt x="29792" y="10130"/>
                        <a:pt x="28400" y="10242"/>
                      </a:cubicBezTo>
                      <a:cubicBezTo>
                        <a:pt x="29356" y="9905"/>
                        <a:pt x="30256" y="9412"/>
                        <a:pt x="31058" y="8793"/>
                      </a:cubicBezTo>
                      <a:cubicBezTo>
                        <a:pt x="31354" y="8554"/>
                        <a:pt x="31621" y="8315"/>
                        <a:pt x="31860" y="8076"/>
                      </a:cubicBezTo>
                      <a:cubicBezTo>
                        <a:pt x="32240" y="7682"/>
                        <a:pt x="32535" y="7274"/>
                        <a:pt x="32760" y="6852"/>
                      </a:cubicBezTo>
                      <a:cubicBezTo>
                        <a:pt x="33210" y="5994"/>
                        <a:pt x="33337" y="5080"/>
                        <a:pt x="33140" y="4250"/>
                      </a:cubicBezTo>
                      <a:cubicBezTo>
                        <a:pt x="32830" y="2956"/>
                        <a:pt x="31635" y="1887"/>
                        <a:pt x="30130" y="1535"/>
                      </a:cubicBezTo>
                      <a:cubicBezTo>
                        <a:pt x="30105" y="1528"/>
                        <a:pt x="30080" y="1524"/>
                        <a:pt x="30057" y="1524"/>
                      </a:cubicBezTo>
                      <a:cubicBezTo>
                        <a:pt x="29947" y="1524"/>
                        <a:pt x="29858" y="1600"/>
                        <a:pt x="29834" y="1704"/>
                      </a:cubicBezTo>
                      <a:cubicBezTo>
                        <a:pt x="29806" y="1845"/>
                        <a:pt x="29877" y="1971"/>
                        <a:pt x="30017" y="2000"/>
                      </a:cubicBezTo>
                      <a:cubicBezTo>
                        <a:pt x="31354" y="2323"/>
                        <a:pt x="32394" y="3251"/>
                        <a:pt x="32662" y="4363"/>
                      </a:cubicBezTo>
                      <a:cubicBezTo>
                        <a:pt x="32830" y="5080"/>
                        <a:pt x="32718" y="5882"/>
                        <a:pt x="32324" y="6613"/>
                      </a:cubicBezTo>
                      <a:cubicBezTo>
                        <a:pt x="31986" y="7260"/>
                        <a:pt x="31480" y="7837"/>
                        <a:pt x="30749" y="8414"/>
                      </a:cubicBezTo>
                      <a:cubicBezTo>
                        <a:pt x="29215" y="9609"/>
                        <a:pt x="27331" y="10270"/>
                        <a:pt x="25390" y="10298"/>
                      </a:cubicBezTo>
                      <a:lnTo>
                        <a:pt x="25361" y="10298"/>
                      </a:lnTo>
                      <a:cubicBezTo>
                        <a:pt x="25319" y="10298"/>
                        <a:pt x="25277" y="10284"/>
                        <a:pt x="25221" y="10284"/>
                      </a:cubicBezTo>
                      <a:lnTo>
                        <a:pt x="25122" y="10284"/>
                      </a:lnTo>
                      <a:cubicBezTo>
                        <a:pt x="26304" y="9933"/>
                        <a:pt x="27373" y="9567"/>
                        <a:pt x="28217" y="9258"/>
                      </a:cubicBezTo>
                      <a:cubicBezTo>
                        <a:pt x="29089" y="8934"/>
                        <a:pt x="30102" y="8540"/>
                        <a:pt x="30889" y="7795"/>
                      </a:cubicBezTo>
                      <a:cubicBezTo>
                        <a:pt x="30932" y="7753"/>
                        <a:pt x="30974" y="7710"/>
                        <a:pt x="31016" y="7668"/>
                      </a:cubicBezTo>
                      <a:cubicBezTo>
                        <a:pt x="31790" y="6866"/>
                        <a:pt x="32127" y="5826"/>
                        <a:pt x="31902" y="4911"/>
                      </a:cubicBezTo>
                      <a:cubicBezTo>
                        <a:pt x="31902" y="4897"/>
                        <a:pt x="31902" y="4897"/>
                        <a:pt x="31902" y="4897"/>
                      </a:cubicBezTo>
                      <a:cubicBezTo>
                        <a:pt x="31761" y="4306"/>
                        <a:pt x="31354" y="3786"/>
                        <a:pt x="30791" y="3491"/>
                      </a:cubicBezTo>
                      <a:cubicBezTo>
                        <a:pt x="30504" y="3339"/>
                        <a:pt x="30202" y="3263"/>
                        <a:pt x="29906" y="3263"/>
                      </a:cubicBezTo>
                      <a:cubicBezTo>
                        <a:pt x="29708" y="3263"/>
                        <a:pt x="29514" y="3296"/>
                        <a:pt x="29328" y="3364"/>
                      </a:cubicBezTo>
                      <a:cubicBezTo>
                        <a:pt x="29201" y="3406"/>
                        <a:pt x="29145" y="3547"/>
                        <a:pt x="29187" y="3673"/>
                      </a:cubicBezTo>
                      <a:cubicBezTo>
                        <a:pt x="29233" y="3775"/>
                        <a:pt x="29332" y="3840"/>
                        <a:pt x="29435" y="3840"/>
                      </a:cubicBezTo>
                      <a:cubicBezTo>
                        <a:pt x="29460" y="3840"/>
                        <a:pt x="29486" y="3836"/>
                        <a:pt x="29511" y="3828"/>
                      </a:cubicBezTo>
                      <a:cubicBezTo>
                        <a:pt x="29641" y="3777"/>
                        <a:pt x="29780" y="3751"/>
                        <a:pt x="29923" y="3751"/>
                      </a:cubicBezTo>
                      <a:cubicBezTo>
                        <a:pt x="30135" y="3751"/>
                        <a:pt x="30355" y="3809"/>
                        <a:pt x="30566" y="3927"/>
                      </a:cubicBezTo>
                      <a:cubicBezTo>
                        <a:pt x="30805" y="4053"/>
                        <a:pt x="31030" y="4250"/>
                        <a:pt x="31185" y="4475"/>
                      </a:cubicBezTo>
                      <a:cubicBezTo>
                        <a:pt x="30821" y="4649"/>
                        <a:pt x="30438" y="4740"/>
                        <a:pt x="30076" y="4740"/>
                      </a:cubicBezTo>
                      <a:cubicBezTo>
                        <a:pt x="29821" y="4740"/>
                        <a:pt x="29577" y="4695"/>
                        <a:pt x="29356" y="4602"/>
                      </a:cubicBezTo>
                      <a:cubicBezTo>
                        <a:pt x="28709" y="4335"/>
                        <a:pt x="28273" y="3645"/>
                        <a:pt x="28372" y="3026"/>
                      </a:cubicBezTo>
                      <a:cubicBezTo>
                        <a:pt x="28400" y="2900"/>
                        <a:pt x="28315" y="2773"/>
                        <a:pt x="28175" y="2745"/>
                      </a:cubicBezTo>
                      <a:cubicBezTo>
                        <a:pt x="28165" y="2744"/>
                        <a:pt x="28156" y="2744"/>
                        <a:pt x="28147" y="2744"/>
                      </a:cubicBezTo>
                      <a:cubicBezTo>
                        <a:pt x="28030" y="2744"/>
                        <a:pt x="27919" y="2826"/>
                        <a:pt x="27893" y="2956"/>
                      </a:cubicBezTo>
                      <a:cubicBezTo>
                        <a:pt x="27753" y="3800"/>
                        <a:pt x="28301" y="4700"/>
                        <a:pt x="29173" y="5052"/>
                      </a:cubicBezTo>
                      <a:cubicBezTo>
                        <a:pt x="29460" y="5171"/>
                        <a:pt x="29771" y="5230"/>
                        <a:pt x="30091" y="5230"/>
                      </a:cubicBezTo>
                      <a:cubicBezTo>
                        <a:pt x="30525" y="5230"/>
                        <a:pt x="30975" y="5122"/>
                        <a:pt x="31396" y="4911"/>
                      </a:cubicBezTo>
                      <a:cubicBezTo>
                        <a:pt x="31410" y="4925"/>
                        <a:pt x="31410" y="4939"/>
                        <a:pt x="31410" y="4953"/>
                      </a:cubicBezTo>
                      <a:cubicBezTo>
                        <a:pt x="31207" y="5739"/>
                        <a:pt x="30625" y="6094"/>
                        <a:pt x="30130" y="6094"/>
                      </a:cubicBezTo>
                      <a:cubicBezTo>
                        <a:pt x="30111" y="6094"/>
                        <a:pt x="30092" y="6094"/>
                        <a:pt x="30074" y="6093"/>
                      </a:cubicBezTo>
                      <a:cubicBezTo>
                        <a:pt x="28934" y="6051"/>
                        <a:pt x="27865" y="5108"/>
                        <a:pt x="27654" y="3955"/>
                      </a:cubicBezTo>
                      <a:cubicBezTo>
                        <a:pt x="27429" y="2815"/>
                        <a:pt x="28006" y="1549"/>
                        <a:pt x="29033" y="931"/>
                      </a:cubicBezTo>
                      <a:cubicBezTo>
                        <a:pt x="29516" y="633"/>
                        <a:pt x="30092" y="486"/>
                        <a:pt x="30674" y="486"/>
                      </a:cubicBezTo>
                      <a:close/>
                      <a:moveTo>
                        <a:pt x="46629" y="4363"/>
                      </a:moveTo>
                      <a:cubicBezTo>
                        <a:pt x="47093" y="4602"/>
                        <a:pt x="47487" y="4925"/>
                        <a:pt x="47797" y="5319"/>
                      </a:cubicBezTo>
                      <a:cubicBezTo>
                        <a:pt x="48978" y="6824"/>
                        <a:pt x="48978" y="9215"/>
                        <a:pt x="47811" y="10988"/>
                      </a:cubicBezTo>
                      <a:cubicBezTo>
                        <a:pt x="46770" y="12563"/>
                        <a:pt x="44899" y="13674"/>
                        <a:pt x="42677" y="14040"/>
                      </a:cubicBezTo>
                      <a:cubicBezTo>
                        <a:pt x="42522" y="14068"/>
                        <a:pt x="42353" y="14096"/>
                        <a:pt x="42184" y="14110"/>
                      </a:cubicBezTo>
                      <a:cubicBezTo>
                        <a:pt x="43774" y="13745"/>
                        <a:pt x="45152" y="13041"/>
                        <a:pt x="46179" y="12029"/>
                      </a:cubicBezTo>
                      <a:cubicBezTo>
                        <a:pt x="46221" y="12000"/>
                        <a:pt x="46263" y="11958"/>
                        <a:pt x="46292" y="11916"/>
                      </a:cubicBezTo>
                      <a:cubicBezTo>
                        <a:pt x="47445" y="10720"/>
                        <a:pt x="48092" y="9117"/>
                        <a:pt x="48022" y="7584"/>
                      </a:cubicBezTo>
                      <a:cubicBezTo>
                        <a:pt x="47965" y="6374"/>
                        <a:pt x="47445" y="5207"/>
                        <a:pt x="46629" y="4363"/>
                      </a:cubicBezTo>
                      <a:close/>
                      <a:moveTo>
                        <a:pt x="44760" y="3916"/>
                      </a:moveTo>
                      <a:cubicBezTo>
                        <a:pt x="44857" y="3916"/>
                        <a:pt x="44955" y="3920"/>
                        <a:pt x="45054" y="3927"/>
                      </a:cubicBezTo>
                      <a:cubicBezTo>
                        <a:pt x="45124" y="3927"/>
                        <a:pt x="45194" y="3941"/>
                        <a:pt x="45265" y="3941"/>
                      </a:cubicBezTo>
                      <a:cubicBezTo>
                        <a:pt x="46545" y="4602"/>
                        <a:pt x="47459" y="6065"/>
                        <a:pt x="47529" y="7598"/>
                      </a:cubicBezTo>
                      <a:cubicBezTo>
                        <a:pt x="47600" y="9047"/>
                        <a:pt x="46967" y="10580"/>
                        <a:pt x="45841" y="11691"/>
                      </a:cubicBezTo>
                      <a:cubicBezTo>
                        <a:pt x="44815" y="12690"/>
                        <a:pt x="43408" y="13393"/>
                        <a:pt x="41762" y="13702"/>
                      </a:cubicBezTo>
                      <a:cubicBezTo>
                        <a:pt x="41080" y="13836"/>
                        <a:pt x="40356" y="13903"/>
                        <a:pt x="39579" y="13903"/>
                      </a:cubicBezTo>
                      <a:cubicBezTo>
                        <a:pt x="38801" y="13903"/>
                        <a:pt x="37972" y="13836"/>
                        <a:pt x="37078" y="13702"/>
                      </a:cubicBezTo>
                      <a:cubicBezTo>
                        <a:pt x="37050" y="13702"/>
                        <a:pt x="37022" y="13702"/>
                        <a:pt x="36980" y="13716"/>
                      </a:cubicBezTo>
                      <a:cubicBezTo>
                        <a:pt x="36825" y="13674"/>
                        <a:pt x="36656" y="13646"/>
                        <a:pt x="36488" y="13604"/>
                      </a:cubicBezTo>
                      <a:cubicBezTo>
                        <a:pt x="36469" y="13600"/>
                        <a:pt x="36450" y="13598"/>
                        <a:pt x="36431" y="13598"/>
                      </a:cubicBezTo>
                      <a:cubicBezTo>
                        <a:pt x="36322" y="13598"/>
                        <a:pt x="36216" y="13665"/>
                        <a:pt x="36192" y="13773"/>
                      </a:cubicBezTo>
                      <a:cubicBezTo>
                        <a:pt x="36164" y="13913"/>
                        <a:pt x="36234" y="14040"/>
                        <a:pt x="36361" y="14068"/>
                      </a:cubicBezTo>
                      <a:cubicBezTo>
                        <a:pt x="36670" y="14153"/>
                        <a:pt x="36966" y="14279"/>
                        <a:pt x="37247" y="14420"/>
                      </a:cubicBezTo>
                      <a:cubicBezTo>
                        <a:pt x="37135" y="14413"/>
                        <a:pt x="37022" y="14409"/>
                        <a:pt x="36910" y="14409"/>
                      </a:cubicBezTo>
                      <a:cubicBezTo>
                        <a:pt x="36797" y="14409"/>
                        <a:pt x="36685" y="14413"/>
                        <a:pt x="36572" y="14420"/>
                      </a:cubicBezTo>
                      <a:cubicBezTo>
                        <a:pt x="36417" y="14434"/>
                        <a:pt x="36417" y="14659"/>
                        <a:pt x="36572" y="14659"/>
                      </a:cubicBezTo>
                      <a:cubicBezTo>
                        <a:pt x="36867" y="14659"/>
                        <a:pt x="37163" y="14659"/>
                        <a:pt x="37458" y="14687"/>
                      </a:cubicBezTo>
                      <a:cubicBezTo>
                        <a:pt x="37571" y="14701"/>
                        <a:pt x="37683" y="14715"/>
                        <a:pt x="37810" y="14729"/>
                      </a:cubicBezTo>
                      <a:cubicBezTo>
                        <a:pt x="37908" y="14800"/>
                        <a:pt x="38021" y="14856"/>
                        <a:pt x="38119" y="14940"/>
                      </a:cubicBezTo>
                      <a:cubicBezTo>
                        <a:pt x="38077" y="14926"/>
                        <a:pt x="38035" y="14912"/>
                        <a:pt x="37993" y="14912"/>
                      </a:cubicBezTo>
                      <a:cubicBezTo>
                        <a:pt x="37829" y="14893"/>
                        <a:pt x="37666" y="14882"/>
                        <a:pt x="37503" y="14882"/>
                      </a:cubicBezTo>
                      <a:cubicBezTo>
                        <a:pt x="37315" y="14882"/>
                        <a:pt x="37126" y="14896"/>
                        <a:pt x="36938" y="14926"/>
                      </a:cubicBezTo>
                      <a:cubicBezTo>
                        <a:pt x="36815" y="14940"/>
                        <a:pt x="36851" y="15152"/>
                        <a:pt x="36969" y="15152"/>
                      </a:cubicBezTo>
                      <a:cubicBezTo>
                        <a:pt x="36972" y="15152"/>
                        <a:pt x="36976" y="15152"/>
                        <a:pt x="36980" y="15151"/>
                      </a:cubicBezTo>
                      <a:cubicBezTo>
                        <a:pt x="37056" y="15148"/>
                        <a:pt x="37133" y="15146"/>
                        <a:pt x="37209" y="15146"/>
                      </a:cubicBezTo>
                      <a:cubicBezTo>
                        <a:pt x="37456" y="15146"/>
                        <a:pt x="37703" y="15164"/>
                        <a:pt x="37950" y="15207"/>
                      </a:cubicBezTo>
                      <a:cubicBezTo>
                        <a:pt x="38105" y="15236"/>
                        <a:pt x="38274" y="15278"/>
                        <a:pt x="38429" y="15320"/>
                      </a:cubicBezTo>
                      <a:cubicBezTo>
                        <a:pt x="38555" y="15362"/>
                        <a:pt x="38668" y="15418"/>
                        <a:pt x="38794" y="15461"/>
                      </a:cubicBezTo>
                      <a:cubicBezTo>
                        <a:pt x="38921" y="15559"/>
                        <a:pt x="39048" y="15672"/>
                        <a:pt x="39160" y="15784"/>
                      </a:cubicBezTo>
                      <a:cubicBezTo>
                        <a:pt x="38806" y="15670"/>
                        <a:pt x="38428" y="15613"/>
                        <a:pt x="38039" y="15613"/>
                      </a:cubicBezTo>
                      <a:cubicBezTo>
                        <a:pt x="37995" y="15613"/>
                        <a:pt x="37952" y="15614"/>
                        <a:pt x="37908" y="15615"/>
                      </a:cubicBezTo>
                      <a:cubicBezTo>
                        <a:pt x="37782" y="15615"/>
                        <a:pt x="37782" y="15826"/>
                        <a:pt x="37922" y="15826"/>
                      </a:cubicBezTo>
                      <a:cubicBezTo>
                        <a:pt x="38541" y="15840"/>
                        <a:pt x="39160" y="16009"/>
                        <a:pt x="39709" y="16305"/>
                      </a:cubicBezTo>
                      <a:cubicBezTo>
                        <a:pt x="39793" y="16389"/>
                        <a:pt x="39877" y="16487"/>
                        <a:pt x="39962" y="16558"/>
                      </a:cubicBezTo>
                      <a:lnTo>
                        <a:pt x="39948" y="16558"/>
                      </a:lnTo>
                      <a:cubicBezTo>
                        <a:pt x="39652" y="16445"/>
                        <a:pt x="39343" y="16361"/>
                        <a:pt x="39034" y="16319"/>
                      </a:cubicBezTo>
                      <a:cubicBezTo>
                        <a:pt x="39024" y="16317"/>
                        <a:pt x="39015" y="16316"/>
                        <a:pt x="39007" y="16316"/>
                      </a:cubicBezTo>
                      <a:cubicBezTo>
                        <a:pt x="38859" y="16316"/>
                        <a:pt x="38817" y="16531"/>
                        <a:pt x="38963" y="16558"/>
                      </a:cubicBezTo>
                      <a:cubicBezTo>
                        <a:pt x="39273" y="16628"/>
                        <a:pt x="39568" y="16713"/>
                        <a:pt x="39849" y="16825"/>
                      </a:cubicBezTo>
                      <a:cubicBezTo>
                        <a:pt x="39990" y="16881"/>
                        <a:pt x="40131" y="16938"/>
                        <a:pt x="40271" y="17008"/>
                      </a:cubicBezTo>
                      <a:cubicBezTo>
                        <a:pt x="40328" y="17036"/>
                        <a:pt x="40398" y="17078"/>
                        <a:pt x="40454" y="17106"/>
                      </a:cubicBezTo>
                      <a:cubicBezTo>
                        <a:pt x="40932" y="17669"/>
                        <a:pt x="41368" y="18274"/>
                        <a:pt x="41790" y="18879"/>
                      </a:cubicBezTo>
                      <a:cubicBezTo>
                        <a:pt x="40215" y="17528"/>
                        <a:pt x="38485" y="16347"/>
                        <a:pt x="36642" y="15376"/>
                      </a:cubicBezTo>
                      <a:cubicBezTo>
                        <a:pt x="36605" y="15360"/>
                        <a:pt x="36567" y="15352"/>
                        <a:pt x="36530" y="15352"/>
                      </a:cubicBezTo>
                      <a:cubicBezTo>
                        <a:pt x="36440" y="15352"/>
                        <a:pt x="36355" y="15399"/>
                        <a:pt x="36305" y="15489"/>
                      </a:cubicBezTo>
                      <a:cubicBezTo>
                        <a:pt x="36248" y="15601"/>
                        <a:pt x="36291" y="15756"/>
                        <a:pt x="36417" y="15812"/>
                      </a:cubicBezTo>
                      <a:cubicBezTo>
                        <a:pt x="38344" y="16825"/>
                        <a:pt x="40131" y="18063"/>
                        <a:pt x="41748" y="19498"/>
                      </a:cubicBezTo>
                      <a:lnTo>
                        <a:pt x="40426" y="18963"/>
                      </a:lnTo>
                      <a:cubicBezTo>
                        <a:pt x="40398" y="18935"/>
                        <a:pt x="40356" y="18921"/>
                        <a:pt x="40342" y="18907"/>
                      </a:cubicBezTo>
                      <a:cubicBezTo>
                        <a:pt x="40187" y="18794"/>
                        <a:pt x="40032" y="18682"/>
                        <a:pt x="39877" y="18555"/>
                      </a:cubicBezTo>
                      <a:cubicBezTo>
                        <a:pt x="39582" y="18330"/>
                        <a:pt x="39315" y="18077"/>
                        <a:pt x="39062" y="17810"/>
                      </a:cubicBezTo>
                      <a:cubicBezTo>
                        <a:pt x="39037" y="17782"/>
                        <a:pt x="39011" y="17770"/>
                        <a:pt x="38987" y="17770"/>
                      </a:cubicBezTo>
                      <a:cubicBezTo>
                        <a:pt x="38913" y="17770"/>
                        <a:pt x="38858" y="17876"/>
                        <a:pt x="38921" y="17950"/>
                      </a:cubicBezTo>
                      <a:cubicBezTo>
                        <a:pt x="39104" y="18175"/>
                        <a:pt x="39301" y="18386"/>
                        <a:pt x="39498" y="18597"/>
                      </a:cubicBezTo>
                      <a:lnTo>
                        <a:pt x="38893" y="18358"/>
                      </a:lnTo>
                      <a:cubicBezTo>
                        <a:pt x="38794" y="18232"/>
                        <a:pt x="38696" y="18119"/>
                        <a:pt x="38597" y="17993"/>
                      </a:cubicBezTo>
                      <a:cubicBezTo>
                        <a:pt x="38386" y="17725"/>
                        <a:pt x="38204" y="17444"/>
                        <a:pt x="38049" y="17135"/>
                      </a:cubicBezTo>
                      <a:cubicBezTo>
                        <a:pt x="38027" y="17092"/>
                        <a:pt x="37993" y="17074"/>
                        <a:pt x="37957" y="17074"/>
                      </a:cubicBezTo>
                      <a:cubicBezTo>
                        <a:pt x="37876" y="17074"/>
                        <a:pt x="37789" y="17168"/>
                        <a:pt x="37838" y="17275"/>
                      </a:cubicBezTo>
                      <a:cubicBezTo>
                        <a:pt x="37965" y="17571"/>
                        <a:pt x="38133" y="17852"/>
                        <a:pt x="38330" y="18119"/>
                      </a:cubicBezTo>
                      <a:lnTo>
                        <a:pt x="37289" y="17711"/>
                      </a:lnTo>
                      <a:cubicBezTo>
                        <a:pt x="37252" y="17695"/>
                        <a:pt x="37216" y="17687"/>
                        <a:pt x="37180" y="17687"/>
                      </a:cubicBezTo>
                      <a:cubicBezTo>
                        <a:pt x="37121" y="17687"/>
                        <a:pt x="37066" y="17709"/>
                        <a:pt x="37022" y="17753"/>
                      </a:cubicBezTo>
                      <a:cubicBezTo>
                        <a:pt x="37022" y="17753"/>
                        <a:pt x="37022" y="17753"/>
                        <a:pt x="37022" y="17767"/>
                      </a:cubicBezTo>
                      <a:cubicBezTo>
                        <a:pt x="36952" y="17824"/>
                        <a:pt x="36924" y="17922"/>
                        <a:pt x="36966" y="18021"/>
                      </a:cubicBezTo>
                      <a:cubicBezTo>
                        <a:pt x="37233" y="18724"/>
                        <a:pt x="37683" y="20145"/>
                        <a:pt x="37725" y="21706"/>
                      </a:cubicBezTo>
                      <a:cubicBezTo>
                        <a:pt x="37486" y="20764"/>
                        <a:pt x="37064" y="19849"/>
                        <a:pt x="36502" y="19062"/>
                      </a:cubicBezTo>
                      <a:cubicBezTo>
                        <a:pt x="36452" y="19003"/>
                        <a:pt x="36377" y="18969"/>
                        <a:pt x="36303" y="18969"/>
                      </a:cubicBezTo>
                      <a:cubicBezTo>
                        <a:pt x="36253" y="18969"/>
                        <a:pt x="36204" y="18985"/>
                        <a:pt x="36164" y="19019"/>
                      </a:cubicBezTo>
                      <a:cubicBezTo>
                        <a:pt x="36052" y="19090"/>
                        <a:pt x="36023" y="19244"/>
                        <a:pt x="36108" y="19357"/>
                      </a:cubicBezTo>
                      <a:cubicBezTo>
                        <a:pt x="36797" y="20327"/>
                        <a:pt x="37261" y="21481"/>
                        <a:pt x="37416" y="22676"/>
                      </a:cubicBezTo>
                      <a:cubicBezTo>
                        <a:pt x="36910" y="21593"/>
                        <a:pt x="36023" y="20567"/>
                        <a:pt x="35292" y="19793"/>
                      </a:cubicBezTo>
                      <a:cubicBezTo>
                        <a:pt x="35194" y="17796"/>
                        <a:pt x="34392" y="15855"/>
                        <a:pt x="32957" y="14209"/>
                      </a:cubicBezTo>
                      <a:cubicBezTo>
                        <a:pt x="32493" y="13674"/>
                        <a:pt x="31958" y="13182"/>
                        <a:pt x="31382" y="12732"/>
                      </a:cubicBezTo>
                      <a:lnTo>
                        <a:pt x="31382" y="12732"/>
                      </a:lnTo>
                      <a:cubicBezTo>
                        <a:pt x="32155" y="13055"/>
                        <a:pt x="32943" y="13337"/>
                        <a:pt x="33745" y="13548"/>
                      </a:cubicBezTo>
                      <a:cubicBezTo>
                        <a:pt x="33770" y="13554"/>
                        <a:pt x="33793" y="13558"/>
                        <a:pt x="33816" y="13558"/>
                      </a:cubicBezTo>
                      <a:cubicBezTo>
                        <a:pt x="34070" y="13558"/>
                        <a:pt x="34142" y="13147"/>
                        <a:pt x="33857" y="13069"/>
                      </a:cubicBezTo>
                      <a:cubicBezTo>
                        <a:pt x="32634" y="12746"/>
                        <a:pt x="31452" y="12282"/>
                        <a:pt x="30327" y="11691"/>
                      </a:cubicBezTo>
                      <a:lnTo>
                        <a:pt x="30327" y="11691"/>
                      </a:lnTo>
                      <a:cubicBezTo>
                        <a:pt x="30791" y="11775"/>
                        <a:pt x="31255" y="11874"/>
                        <a:pt x="31705" y="11958"/>
                      </a:cubicBezTo>
                      <a:cubicBezTo>
                        <a:pt x="32591" y="12127"/>
                        <a:pt x="33435" y="12296"/>
                        <a:pt x="34237" y="12436"/>
                      </a:cubicBezTo>
                      <a:cubicBezTo>
                        <a:pt x="35644" y="12692"/>
                        <a:pt x="36944" y="12820"/>
                        <a:pt x="38145" y="12820"/>
                      </a:cubicBezTo>
                      <a:cubicBezTo>
                        <a:pt x="40448" y="12820"/>
                        <a:pt x="42385" y="12348"/>
                        <a:pt x="44013" y="11396"/>
                      </a:cubicBezTo>
                      <a:cubicBezTo>
                        <a:pt x="44561" y="11072"/>
                        <a:pt x="45026" y="10720"/>
                        <a:pt x="45391" y="10341"/>
                      </a:cubicBezTo>
                      <a:cubicBezTo>
                        <a:pt x="45687" y="10045"/>
                        <a:pt x="45912" y="9722"/>
                        <a:pt x="46095" y="9398"/>
                      </a:cubicBezTo>
                      <a:cubicBezTo>
                        <a:pt x="46601" y="8428"/>
                        <a:pt x="46615" y="7316"/>
                        <a:pt x="46123" y="6487"/>
                      </a:cubicBezTo>
                      <a:cubicBezTo>
                        <a:pt x="46076" y="6412"/>
                        <a:pt x="45991" y="6368"/>
                        <a:pt x="45907" y="6368"/>
                      </a:cubicBezTo>
                      <a:cubicBezTo>
                        <a:pt x="45865" y="6368"/>
                        <a:pt x="45823" y="6379"/>
                        <a:pt x="45785" y="6402"/>
                      </a:cubicBezTo>
                      <a:cubicBezTo>
                        <a:pt x="45673" y="6473"/>
                        <a:pt x="45630" y="6627"/>
                        <a:pt x="45701" y="6740"/>
                      </a:cubicBezTo>
                      <a:cubicBezTo>
                        <a:pt x="45884" y="7035"/>
                        <a:pt x="45968" y="7387"/>
                        <a:pt x="45982" y="7767"/>
                      </a:cubicBezTo>
                      <a:cubicBezTo>
                        <a:pt x="45926" y="7823"/>
                        <a:pt x="45870" y="7865"/>
                        <a:pt x="45813" y="7921"/>
                      </a:cubicBezTo>
                      <a:lnTo>
                        <a:pt x="45560" y="7921"/>
                      </a:lnTo>
                      <a:cubicBezTo>
                        <a:pt x="45434" y="7921"/>
                        <a:pt x="45321" y="7893"/>
                        <a:pt x="45208" y="7837"/>
                      </a:cubicBezTo>
                      <a:cubicBezTo>
                        <a:pt x="44969" y="7738"/>
                        <a:pt x="44758" y="7584"/>
                        <a:pt x="44576" y="7387"/>
                      </a:cubicBezTo>
                      <a:cubicBezTo>
                        <a:pt x="44554" y="7366"/>
                        <a:pt x="44526" y="7355"/>
                        <a:pt x="44498" y="7355"/>
                      </a:cubicBezTo>
                      <a:cubicBezTo>
                        <a:pt x="44470" y="7355"/>
                        <a:pt x="44442" y="7366"/>
                        <a:pt x="44421" y="7387"/>
                      </a:cubicBezTo>
                      <a:cubicBezTo>
                        <a:pt x="44379" y="7429"/>
                        <a:pt x="44393" y="7499"/>
                        <a:pt x="44421" y="7542"/>
                      </a:cubicBezTo>
                      <a:cubicBezTo>
                        <a:pt x="44604" y="7767"/>
                        <a:pt x="44843" y="7949"/>
                        <a:pt x="45110" y="8062"/>
                      </a:cubicBezTo>
                      <a:cubicBezTo>
                        <a:pt x="45223" y="8118"/>
                        <a:pt x="45335" y="8146"/>
                        <a:pt x="45448" y="8189"/>
                      </a:cubicBezTo>
                      <a:cubicBezTo>
                        <a:pt x="45335" y="8259"/>
                        <a:pt x="45223" y="8329"/>
                        <a:pt x="45110" y="8386"/>
                      </a:cubicBezTo>
                      <a:cubicBezTo>
                        <a:pt x="45026" y="8357"/>
                        <a:pt x="44955" y="8315"/>
                        <a:pt x="44885" y="8273"/>
                      </a:cubicBezTo>
                      <a:cubicBezTo>
                        <a:pt x="44730" y="8189"/>
                        <a:pt x="44590" y="8090"/>
                        <a:pt x="44463" y="7978"/>
                      </a:cubicBezTo>
                      <a:cubicBezTo>
                        <a:pt x="44210" y="7710"/>
                        <a:pt x="43985" y="7429"/>
                        <a:pt x="43886" y="7063"/>
                      </a:cubicBezTo>
                      <a:cubicBezTo>
                        <a:pt x="43875" y="7024"/>
                        <a:pt x="43846" y="7007"/>
                        <a:pt x="43816" y="7007"/>
                      </a:cubicBezTo>
                      <a:cubicBezTo>
                        <a:pt x="43771" y="7007"/>
                        <a:pt x="43723" y="7046"/>
                        <a:pt x="43732" y="7106"/>
                      </a:cubicBezTo>
                      <a:cubicBezTo>
                        <a:pt x="43802" y="7513"/>
                        <a:pt x="43971" y="7907"/>
                        <a:pt x="44252" y="8203"/>
                      </a:cubicBezTo>
                      <a:cubicBezTo>
                        <a:pt x="44379" y="8329"/>
                        <a:pt x="44533" y="8456"/>
                        <a:pt x="44688" y="8554"/>
                      </a:cubicBezTo>
                      <a:cubicBezTo>
                        <a:pt x="44604" y="8582"/>
                        <a:pt x="44505" y="8611"/>
                        <a:pt x="44407" y="8625"/>
                      </a:cubicBezTo>
                      <a:cubicBezTo>
                        <a:pt x="44336" y="8596"/>
                        <a:pt x="44266" y="8582"/>
                        <a:pt x="44210" y="8540"/>
                      </a:cubicBezTo>
                      <a:cubicBezTo>
                        <a:pt x="44097" y="8484"/>
                        <a:pt x="43985" y="8414"/>
                        <a:pt x="43886" y="8329"/>
                      </a:cubicBezTo>
                      <a:cubicBezTo>
                        <a:pt x="43703" y="8175"/>
                        <a:pt x="43549" y="7992"/>
                        <a:pt x="43422" y="7781"/>
                      </a:cubicBezTo>
                      <a:cubicBezTo>
                        <a:pt x="43197" y="7387"/>
                        <a:pt x="43113" y="6923"/>
                        <a:pt x="43197" y="6473"/>
                      </a:cubicBezTo>
                      <a:cubicBezTo>
                        <a:pt x="43205" y="6391"/>
                        <a:pt x="43138" y="6338"/>
                        <a:pt x="43074" y="6338"/>
                      </a:cubicBezTo>
                      <a:cubicBezTo>
                        <a:pt x="43028" y="6338"/>
                        <a:pt x="42984" y="6365"/>
                        <a:pt x="42972" y="6430"/>
                      </a:cubicBezTo>
                      <a:cubicBezTo>
                        <a:pt x="42874" y="6923"/>
                        <a:pt x="42944" y="7443"/>
                        <a:pt x="43183" y="7907"/>
                      </a:cubicBezTo>
                      <a:cubicBezTo>
                        <a:pt x="43310" y="8160"/>
                        <a:pt x="43492" y="8386"/>
                        <a:pt x="43717" y="8568"/>
                      </a:cubicBezTo>
                      <a:cubicBezTo>
                        <a:pt x="43760" y="8611"/>
                        <a:pt x="43816" y="8639"/>
                        <a:pt x="43872" y="8681"/>
                      </a:cubicBezTo>
                      <a:cubicBezTo>
                        <a:pt x="43760" y="8681"/>
                        <a:pt x="43647" y="8667"/>
                        <a:pt x="43535" y="8653"/>
                      </a:cubicBezTo>
                      <a:cubicBezTo>
                        <a:pt x="43450" y="8582"/>
                        <a:pt x="43352" y="8526"/>
                        <a:pt x="43267" y="8456"/>
                      </a:cubicBezTo>
                      <a:cubicBezTo>
                        <a:pt x="43155" y="8357"/>
                        <a:pt x="43042" y="8245"/>
                        <a:pt x="42944" y="8118"/>
                      </a:cubicBezTo>
                      <a:cubicBezTo>
                        <a:pt x="42761" y="7879"/>
                        <a:pt x="42620" y="7598"/>
                        <a:pt x="42564" y="7302"/>
                      </a:cubicBezTo>
                      <a:cubicBezTo>
                        <a:pt x="42423" y="6712"/>
                        <a:pt x="42564" y="6051"/>
                        <a:pt x="42930" y="5572"/>
                      </a:cubicBezTo>
                      <a:cubicBezTo>
                        <a:pt x="42972" y="5499"/>
                        <a:pt x="42920" y="5410"/>
                        <a:pt x="42856" y="5410"/>
                      </a:cubicBezTo>
                      <a:cubicBezTo>
                        <a:pt x="42834" y="5410"/>
                        <a:pt x="42811" y="5421"/>
                        <a:pt x="42789" y="5446"/>
                      </a:cubicBezTo>
                      <a:cubicBezTo>
                        <a:pt x="42339" y="5966"/>
                        <a:pt x="42142" y="6655"/>
                        <a:pt x="42269" y="7345"/>
                      </a:cubicBezTo>
                      <a:cubicBezTo>
                        <a:pt x="42339" y="7696"/>
                        <a:pt x="42494" y="8020"/>
                        <a:pt x="42719" y="8301"/>
                      </a:cubicBezTo>
                      <a:cubicBezTo>
                        <a:pt x="42747" y="8343"/>
                        <a:pt x="42789" y="8386"/>
                        <a:pt x="42831" y="8428"/>
                      </a:cubicBezTo>
                      <a:cubicBezTo>
                        <a:pt x="42536" y="8273"/>
                        <a:pt x="42283" y="8076"/>
                        <a:pt x="42100" y="7837"/>
                      </a:cubicBezTo>
                      <a:cubicBezTo>
                        <a:pt x="41411" y="6866"/>
                        <a:pt x="41790" y="5488"/>
                        <a:pt x="42564" y="4742"/>
                      </a:cubicBezTo>
                      <a:cubicBezTo>
                        <a:pt x="43121" y="4198"/>
                        <a:pt x="43894" y="3916"/>
                        <a:pt x="44760" y="3916"/>
                      </a:cubicBezTo>
                      <a:close/>
                      <a:moveTo>
                        <a:pt x="5891" y="28385"/>
                      </a:moveTo>
                      <a:cubicBezTo>
                        <a:pt x="7130" y="28385"/>
                        <a:pt x="8462" y="28742"/>
                        <a:pt x="9762" y="29428"/>
                      </a:cubicBezTo>
                      <a:cubicBezTo>
                        <a:pt x="11844" y="30539"/>
                        <a:pt x="13546" y="32284"/>
                        <a:pt x="14601" y="34393"/>
                      </a:cubicBezTo>
                      <a:cubicBezTo>
                        <a:pt x="14320" y="33943"/>
                        <a:pt x="13954" y="33521"/>
                        <a:pt x="13602" y="33113"/>
                      </a:cubicBezTo>
                      <a:cubicBezTo>
                        <a:pt x="13194" y="32635"/>
                        <a:pt x="12744" y="32171"/>
                        <a:pt x="12294" y="31721"/>
                      </a:cubicBezTo>
                      <a:cubicBezTo>
                        <a:pt x="10859" y="30342"/>
                        <a:pt x="9115" y="29161"/>
                        <a:pt x="7104" y="28795"/>
                      </a:cubicBezTo>
                      <a:cubicBezTo>
                        <a:pt x="6720" y="28726"/>
                        <a:pt x="6334" y="28691"/>
                        <a:pt x="5951" y="28691"/>
                      </a:cubicBezTo>
                      <a:cubicBezTo>
                        <a:pt x="4619" y="28691"/>
                        <a:pt x="3323" y="29119"/>
                        <a:pt x="2307" y="30047"/>
                      </a:cubicBezTo>
                      <a:cubicBezTo>
                        <a:pt x="2240" y="30103"/>
                        <a:pt x="2297" y="30176"/>
                        <a:pt x="2366" y="30176"/>
                      </a:cubicBezTo>
                      <a:cubicBezTo>
                        <a:pt x="2384" y="30176"/>
                        <a:pt x="2402" y="30171"/>
                        <a:pt x="2420" y="30160"/>
                      </a:cubicBezTo>
                      <a:cubicBezTo>
                        <a:pt x="3179" y="29555"/>
                        <a:pt x="4178" y="29203"/>
                        <a:pt x="5135" y="29076"/>
                      </a:cubicBezTo>
                      <a:cubicBezTo>
                        <a:pt x="5390" y="29043"/>
                        <a:pt x="5644" y="29027"/>
                        <a:pt x="5897" y="29027"/>
                      </a:cubicBezTo>
                      <a:cubicBezTo>
                        <a:pt x="7445" y="29027"/>
                        <a:pt x="8945" y="29629"/>
                        <a:pt x="10226" y="30511"/>
                      </a:cubicBezTo>
                      <a:cubicBezTo>
                        <a:pt x="11056" y="31074"/>
                        <a:pt x="11802" y="31735"/>
                        <a:pt x="12491" y="32466"/>
                      </a:cubicBezTo>
                      <a:cubicBezTo>
                        <a:pt x="12857" y="32832"/>
                        <a:pt x="13208" y="33212"/>
                        <a:pt x="13560" y="33606"/>
                      </a:cubicBezTo>
                      <a:cubicBezTo>
                        <a:pt x="13898" y="33985"/>
                        <a:pt x="14235" y="34407"/>
                        <a:pt x="14643" y="34703"/>
                      </a:cubicBezTo>
                      <a:cubicBezTo>
                        <a:pt x="14659" y="34718"/>
                        <a:pt x="14674" y="34724"/>
                        <a:pt x="14688" y="34724"/>
                      </a:cubicBezTo>
                      <a:cubicBezTo>
                        <a:pt x="14713" y="34724"/>
                        <a:pt x="14733" y="34707"/>
                        <a:pt x="14742" y="34689"/>
                      </a:cubicBezTo>
                      <a:cubicBezTo>
                        <a:pt x="14756" y="34731"/>
                        <a:pt x="14784" y="34759"/>
                        <a:pt x="14798" y="34801"/>
                      </a:cubicBezTo>
                      <a:cubicBezTo>
                        <a:pt x="14798" y="34815"/>
                        <a:pt x="14798" y="34815"/>
                        <a:pt x="14798" y="34829"/>
                      </a:cubicBezTo>
                      <a:cubicBezTo>
                        <a:pt x="14840" y="34886"/>
                        <a:pt x="14868" y="34956"/>
                        <a:pt x="14910" y="35026"/>
                      </a:cubicBezTo>
                      <a:cubicBezTo>
                        <a:pt x="14910" y="35054"/>
                        <a:pt x="14924" y="35083"/>
                        <a:pt x="14924" y="35125"/>
                      </a:cubicBezTo>
                      <a:cubicBezTo>
                        <a:pt x="14221" y="34337"/>
                        <a:pt x="13504" y="33564"/>
                        <a:pt x="12688" y="32888"/>
                      </a:cubicBezTo>
                      <a:cubicBezTo>
                        <a:pt x="11774" y="32143"/>
                        <a:pt x="10803" y="31454"/>
                        <a:pt x="9776" y="30863"/>
                      </a:cubicBezTo>
                      <a:cubicBezTo>
                        <a:pt x="8584" y="30165"/>
                        <a:pt x="7204" y="29567"/>
                        <a:pt x="5826" y="29567"/>
                      </a:cubicBezTo>
                      <a:cubicBezTo>
                        <a:pt x="5205" y="29567"/>
                        <a:pt x="4584" y="29688"/>
                        <a:pt x="3981" y="29977"/>
                      </a:cubicBezTo>
                      <a:cubicBezTo>
                        <a:pt x="3871" y="30026"/>
                        <a:pt x="3942" y="30170"/>
                        <a:pt x="4045" y="30170"/>
                      </a:cubicBezTo>
                      <a:cubicBezTo>
                        <a:pt x="4061" y="30170"/>
                        <a:pt x="4077" y="30167"/>
                        <a:pt x="4094" y="30160"/>
                      </a:cubicBezTo>
                      <a:cubicBezTo>
                        <a:pt x="4617" y="29922"/>
                        <a:pt x="5150" y="29822"/>
                        <a:pt x="5683" y="29822"/>
                      </a:cubicBezTo>
                      <a:cubicBezTo>
                        <a:pt x="7168" y="29822"/>
                        <a:pt x="8646" y="30603"/>
                        <a:pt x="9889" y="31369"/>
                      </a:cubicBezTo>
                      <a:cubicBezTo>
                        <a:pt x="10859" y="31974"/>
                        <a:pt x="11774" y="32635"/>
                        <a:pt x="12646" y="33353"/>
                      </a:cubicBezTo>
                      <a:cubicBezTo>
                        <a:pt x="13462" y="34014"/>
                        <a:pt x="14249" y="34689"/>
                        <a:pt x="14967" y="35434"/>
                      </a:cubicBezTo>
                      <a:cubicBezTo>
                        <a:pt x="14995" y="35659"/>
                        <a:pt x="15023" y="35884"/>
                        <a:pt x="15037" y="36109"/>
                      </a:cubicBezTo>
                      <a:cubicBezTo>
                        <a:pt x="15051" y="36278"/>
                        <a:pt x="15051" y="36447"/>
                        <a:pt x="15051" y="36616"/>
                      </a:cubicBezTo>
                      <a:cubicBezTo>
                        <a:pt x="14643" y="35969"/>
                        <a:pt x="14123" y="35364"/>
                        <a:pt x="13630" y="34801"/>
                      </a:cubicBezTo>
                      <a:cubicBezTo>
                        <a:pt x="12927" y="34028"/>
                        <a:pt x="12168" y="33324"/>
                        <a:pt x="11338" y="32705"/>
                      </a:cubicBezTo>
                      <a:cubicBezTo>
                        <a:pt x="9706" y="31482"/>
                        <a:pt x="7835" y="30539"/>
                        <a:pt x="5838" y="30103"/>
                      </a:cubicBezTo>
                      <a:cubicBezTo>
                        <a:pt x="5833" y="30102"/>
                        <a:pt x="5828" y="30102"/>
                        <a:pt x="5824" y="30102"/>
                      </a:cubicBezTo>
                      <a:cubicBezTo>
                        <a:pt x="5752" y="30102"/>
                        <a:pt x="5744" y="30203"/>
                        <a:pt x="5810" y="30230"/>
                      </a:cubicBezTo>
                      <a:cubicBezTo>
                        <a:pt x="7751" y="30849"/>
                        <a:pt x="9579" y="31749"/>
                        <a:pt x="11197" y="33001"/>
                      </a:cubicBezTo>
                      <a:cubicBezTo>
                        <a:pt x="11985" y="33592"/>
                        <a:pt x="12716" y="34267"/>
                        <a:pt x="13377" y="34998"/>
                      </a:cubicBezTo>
                      <a:cubicBezTo>
                        <a:pt x="14010" y="35687"/>
                        <a:pt x="14517" y="36447"/>
                        <a:pt x="15037" y="37221"/>
                      </a:cubicBezTo>
                      <a:cubicBezTo>
                        <a:pt x="15009" y="37755"/>
                        <a:pt x="14910" y="38304"/>
                        <a:pt x="14784" y="38824"/>
                      </a:cubicBezTo>
                      <a:cubicBezTo>
                        <a:pt x="14066" y="36461"/>
                        <a:pt x="12252" y="34182"/>
                        <a:pt x="9804" y="32579"/>
                      </a:cubicBezTo>
                      <a:cubicBezTo>
                        <a:pt x="8770" y="31913"/>
                        <a:pt x="7385" y="31143"/>
                        <a:pt x="5975" y="31143"/>
                      </a:cubicBezTo>
                      <a:cubicBezTo>
                        <a:pt x="5449" y="31143"/>
                        <a:pt x="4919" y="31250"/>
                        <a:pt x="4403" y="31510"/>
                      </a:cubicBezTo>
                      <a:cubicBezTo>
                        <a:pt x="4206" y="31594"/>
                        <a:pt x="4009" y="31693"/>
                        <a:pt x="3826" y="31805"/>
                      </a:cubicBezTo>
                      <a:cubicBezTo>
                        <a:pt x="3193" y="32227"/>
                        <a:pt x="2800" y="32860"/>
                        <a:pt x="2729" y="33549"/>
                      </a:cubicBezTo>
                      <a:cubicBezTo>
                        <a:pt x="2729" y="33676"/>
                        <a:pt x="2828" y="33803"/>
                        <a:pt x="2954" y="33803"/>
                      </a:cubicBezTo>
                      <a:cubicBezTo>
                        <a:pt x="2963" y="33804"/>
                        <a:pt x="2972" y="33804"/>
                        <a:pt x="2981" y="33804"/>
                      </a:cubicBezTo>
                      <a:cubicBezTo>
                        <a:pt x="3109" y="33804"/>
                        <a:pt x="3208" y="33710"/>
                        <a:pt x="3222" y="33592"/>
                      </a:cubicBezTo>
                      <a:cubicBezTo>
                        <a:pt x="3278" y="33057"/>
                        <a:pt x="3587" y="32551"/>
                        <a:pt x="4094" y="32213"/>
                      </a:cubicBezTo>
                      <a:cubicBezTo>
                        <a:pt x="4475" y="31959"/>
                        <a:pt x="4911" y="31827"/>
                        <a:pt x="5330" y="31827"/>
                      </a:cubicBezTo>
                      <a:cubicBezTo>
                        <a:pt x="5514" y="31827"/>
                        <a:pt x="5695" y="31852"/>
                        <a:pt x="5866" y="31904"/>
                      </a:cubicBezTo>
                      <a:cubicBezTo>
                        <a:pt x="6133" y="31988"/>
                        <a:pt x="6372" y="32129"/>
                        <a:pt x="6583" y="32298"/>
                      </a:cubicBezTo>
                      <a:cubicBezTo>
                        <a:pt x="6555" y="32424"/>
                        <a:pt x="6569" y="32565"/>
                        <a:pt x="6541" y="32691"/>
                      </a:cubicBezTo>
                      <a:cubicBezTo>
                        <a:pt x="6513" y="32832"/>
                        <a:pt x="6457" y="32973"/>
                        <a:pt x="6386" y="33099"/>
                      </a:cubicBezTo>
                      <a:cubicBezTo>
                        <a:pt x="6316" y="33226"/>
                        <a:pt x="6232" y="33353"/>
                        <a:pt x="6119" y="33465"/>
                      </a:cubicBezTo>
                      <a:cubicBezTo>
                        <a:pt x="6077" y="33521"/>
                        <a:pt x="6021" y="33564"/>
                        <a:pt x="5964" y="33620"/>
                      </a:cubicBezTo>
                      <a:cubicBezTo>
                        <a:pt x="5908" y="33676"/>
                        <a:pt x="5866" y="33732"/>
                        <a:pt x="5810" y="33789"/>
                      </a:cubicBezTo>
                      <a:cubicBezTo>
                        <a:pt x="5753" y="33831"/>
                        <a:pt x="5810" y="33887"/>
                        <a:pt x="5866" y="33887"/>
                      </a:cubicBezTo>
                      <a:cubicBezTo>
                        <a:pt x="5950" y="33859"/>
                        <a:pt x="6035" y="33845"/>
                        <a:pt x="6119" y="33817"/>
                      </a:cubicBezTo>
                      <a:cubicBezTo>
                        <a:pt x="6190" y="33774"/>
                        <a:pt x="6274" y="33718"/>
                        <a:pt x="6344" y="33662"/>
                      </a:cubicBezTo>
                      <a:cubicBezTo>
                        <a:pt x="6471" y="33549"/>
                        <a:pt x="6583" y="33423"/>
                        <a:pt x="6682" y="33282"/>
                      </a:cubicBezTo>
                      <a:cubicBezTo>
                        <a:pt x="6794" y="33127"/>
                        <a:pt x="6865" y="32973"/>
                        <a:pt x="6921" y="32790"/>
                      </a:cubicBezTo>
                      <a:cubicBezTo>
                        <a:pt x="6935" y="32762"/>
                        <a:pt x="6949" y="32720"/>
                        <a:pt x="6949" y="32677"/>
                      </a:cubicBezTo>
                      <a:cubicBezTo>
                        <a:pt x="7062" y="32818"/>
                        <a:pt x="7146" y="32959"/>
                        <a:pt x="7216" y="33113"/>
                      </a:cubicBezTo>
                      <a:cubicBezTo>
                        <a:pt x="7174" y="33198"/>
                        <a:pt x="7146" y="33296"/>
                        <a:pt x="7118" y="33381"/>
                      </a:cubicBezTo>
                      <a:cubicBezTo>
                        <a:pt x="7062" y="33507"/>
                        <a:pt x="6991" y="33620"/>
                        <a:pt x="6921" y="33732"/>
                      </a:cubicBezTo>
                      <a:cubicBezTo>
                        <a:pt x="6780" y="33957"/>
                        <a:pt x="6597" y="34154"/>
                        <a:pt x="6386" y="34309"/>
                      </a:cubicBezTo>
                      <a:cubicBezTo>
                        <a:pt x="6201" y="34455"/>
                        <a:pt x="5977" y="34563"/>
                        <a:pt x="5728" y="34563"/>
                      </a:cubicBezTo>
                      <a:cubicBezTo>
                        <a:pt x="5713" y="34563"/>
                        <a:pt x="5698" y="34563"/>
                        <a:pt x="5683" y="34562"/>
                      </a:cubicBezTo>
                      <a:cubicBezTo>
                        <a:pt x="5444" y="34562"/>
                        <a:pt x="5191" y="34562"/>
                        <a:pt x="4952" y="34520"/>
                      </a:cubicBezTo>
                      <a:cubicBezTo>
                        <a:pt x="4943" y="34518"/>
                        <a:pt x="4934" y="34517"/>
                        <a:pt x="4926" y="34517"/>
                      </a:cubicBezTo>
                      <a:cubicBezTo>
                        <a:pt x="4820" y="34517"/>
                        <a:pt x="4792" y="34678"/>
                        <a:pt x="4910" y="34717"/>
                      </a:cubicBezTo>
                      <a:cubicBezTo>
                        <a:pt x="5065" y="34766"/>
                        <a:pt x="5225" y="34796"/>
                        <a:pt x="5384" y="34796"/>
                      </a:cubicBezTo>
                      <a:cubicBezTo>
                        <a:pt x="5499" y="34796"/>
                        <a:pt x="5613" y="34780"/>
                        <a:pt x="5725" y="34745"/>
                      </a:cubicBezTo>
                      <a:cubicBezTo>
                        <a:pt x="5993" y="34661"/>
                        <a:pt x="6260" y="34618"/>
                        <a:pt x="6499" y="34506"/>
                      </a:cubicBezTo>
                      <a:cubicBezTo>
                        <a:pt x="6794" y="34379"/>
                        <a:pt x="7048" y="34196"/>
                        <a:pt x="7244" y="33943"/>
                      </a:cubicBezTo>
                      <a:cubicBezTo>
                        <a:pt x="7315" y="33845"/>
                        <a:pt x="7371" y="33760"/>
                        <a:pt x="7427" y="33662"/>
                      </a:cubicBezTo>
                      <a:cubicBezTo>
                        <a:pt x="7470" y="33831"/>
                        <a:pt x="7498" y="34000"/>
                        <a:pt x="7498" y="34182"/>
                      </a:cubicBezTo>
                      <a:cubicBezTo>
                        <a:pt x="7484" y="34239"/>
                        <a:pt x="7470" y="34281"/>
                        <a:pt x="7455" y="34323"/>
                      </a:cubicBezTo>
                      <a:cubicBezTo>
                        <a:pt x="7371" y="34506"/>
                        <a:pt x="7244" y="34647"/>
                        <a:pt x="7090" y="34773"/>
                      </a:cubicBezTo>
                      <a:cubicBezTo>
                        <a:pt x="6808" y="34998"/>
                        <a:pt x="6457" y="35139"/>
                        <a:pt x="6105" y="35209"/>
                      </a:cubicBezTo>
                      <a:cubicBezTo>
                        <a:pt x="5931" y="35243"/>
                        <a:pt x="5753" y="35260"/>
                        <a:pt x="5575" y="35260"/>
                      </a:cubicBezTo>
                      <a:cubicBezTo>
                        <a:pt x="5380" y="35260"/>
                        <a:pt x="5185" y="35239"/>
                        <a:pt x="4994" y="35195"/>
                      </a:cubicBezTo>
                      <a:cubicBezTo>
                        <a:pt x="4825" y="35167"/>
                        <a:pt x="4656" y="35111"/>
                        <a:pt x="4488" y="35054"/>
                      </a:cubicBezTo>
                      <a:cubicBezTo>
                        <a:pt x="4291" y="34998"/>
                        <a:pt x="4122" y="34956"/>
                        <a:pt x="3939" y="34844"/>
                      </a:cubicBezTo>
                      <a:cubicBezTo>
                        <a:pt x="3934" y="34838"/>
                        <a:pt x="3928" y="34836"/>
                        <a:pt x="3922" y="34836"/>
                      </a:cubicBezTo>
                      <a:cubicBezTo>
                        <a:pt x="3897" y="34836"/>
                        <a:pt x="3874" y="34877"/>
                        <a:pt x="3897" y="34900"/>
                      </a:cubicBezTo>
                      <a:cubicBezTo>
                        <a:pt x="4051" y="35040"/>
                        <a:pt x="4206" y="35195"/>
                        <a:pt x="4389" y="35308"/>
                      </a:cubicBezTo>
                      <a:cubicBezTo>
                        <a:pt x="4572" y="35406"/>
                        <a:pt x="4783" y="35476"/>
                        <a:pt x="4994" y="35519"/>
                      </a:cubicBezTo>
                      <a:cubicBezTo>
                        <a:pt x="5197" y="35566"/>
                        <a:pt x="5403" y="35587"/>
                        <a:pt x="5608" y="35587"/>
                      </a:cubicBezTo>
                      <a:cubicBezTo>
                        <a:pt x="5829" y="35587"/>
                        <a:pt x="6048" y="35562"/>
                        <a:pt x="6260" y="35519"/>
                      </a:cubicBezTo>
                      <a:cubicBezTo>
                        <a:pt x="6668" y="35420"/>
                        <a:pt x="7062" y="35237"/>
                        <a:pt x="7385" y="34970"/>
                      </a:cubicBezTo>
                      <a:lnTo>
                        <a:pt x="7385" y="34970"/>
                      </a:lnTo>
                      <a:cubicBezTo>
                        <a:pt x="7315" y="35181"/>
                        <a:pt x="7216" y="35378"/>
                        <a:pt x="7104" y="35575"/>
                      </a:cubicBezTo>
                      <a:cubicBezTo>
                        <a:pt x="7005" y="35645"/>
                        <a:pt x="6907" y="35702"/>
                        <a:pt x="6808" y="35744"/>
                      </a:cubicBezTo>
                      <a:cubicBezTo>
                        <a:pt x="6446" y="35913"/>
                        <a:pt x="6041" y="35989"/>
                        <a:pt x="5640" y="35989"/>
                      </a:cubicBezTo>
                      <a:cubicBezTo>
                        <a:pt x="5574" y="35989"/>
                        <a:pt x="5509" y="35987"/>
                        <a:pt x="5444" y="35983"/>
                      </a:cubicBezTo>
                      <a:cubicBezTo>
                        <a:pt x="4516" y="35955"/>
                        <a:pt x="3573" y="35434"/>
                        <a:pt x="3264" y="34520"/>
                      </a:cubicBezTo>
                      <a:cubicBezTo>
                        <a:pt x="3241" y="34452"/>
                        <a:pt x="3192" y="34423"/>
                        <a:pt x="3142" y="34423"/>
                      </a:cubicBezTo>
                      <a:cubicBezTo>
                        <a:pt x="3068" y="34423"/>
                        <a:pt x="2994" y="34489"/>
                        <a:pt x="3011" y="34590"/>
                      </a:cubicBezTo>
                      <a:cubicBezTo>
                        <a:pt x="3179" y="35631"/>
                        <a:pt x="4164" y="36250"/>
                        <a:pt x="5163" y="36334"/>
                      </a:cubicBezTo>
                      <a:cubicBezTo>
                        <a:pt x="5275" y="36345"/>
                        <a:pt x="5390" y="36350"/>
                        <a:pt x="5505" y="36350"/>
                      </a:cubicBezTo>
                      <a:cubicBezTo>
                        <a:pt x="5850" y="36350"/>
                        <a:pt x="6204" y="36303"/>
                        <a:pt x="6541" y="36208"/>
                      </a:cubicBezTo>
                      <a:lnTo>
                        <a:pt x="6541" y="36208"/>
                      </a:lnTo>
                      <a:cubicBezTo>
                        <a:pt x="6035" y="36644"/>
                        <a:pt x="5388" y="36925"/>
                        <a:pt x="4713" y="36967"/>
                      </a:cubicBezTo>
                      <a:cubicBezTo>
                        <a:pt x="4653" y="36971"/>
                        <a:pt x="4594" y="36973"/>
                        <a:pt x="4535" y="36973"/>
                      </a:cubicBezTo>
                      <a:cubicBezTo>
                        <a:pt x="3393" y="36973"/>
                        <a:pt x="2214" y="36337"/>
                        <a:pt x="1506" y="35308"/>
                      </a:cubicBezTo>
                      <a:cubicBezTo>
                        <a:pt x="563" y="33943"/>
                        <a:pt x="521" y="32002"/>
                        <a:pt x="1421" y="30610"/>
                      </a:cubicBezTo>
                      <a:cubicBezTo>
                        <a:pt x="2195" y="29386"/>
                        <a:pt x="3644" y="28556"/>
                        <a:pt x="5275" y="28415"/>
                      </a:cubicBezTo>
                      <a:cubicBezTo>
                        <a:pt x="5477" y="28395"/>
                        <a:pt x="5683" y="28385"/>
                        <a:pt x="5891" y="28385"/>
                      </a:cubicBezTo>
                      <a:close/>
                      <a:moveTo>
                        <a:pt x="12871" y="40062"/>
                      </a:moveTo>
                      <a:cubicBezTo>
                        <a:pt x="13082" y="40245"/>
                        <a:pt x="13251" y="40470"/>
                        <a:pt x="13349" y="40723"/>
                      </a:cubicBezTo>
                      <a:cubicBezTo>
                        <a:pt x="13462" y="40976"/>
                        <a:pt x="13490" y="41272"/>
                        <a:pt x="13448" y="41567"/>
                      </a:cubicBezTo>
                      <a:cubicBezTo>
                        <a:pt x="13433" y="41061"/>
                        <a:pt x="13265" y="40554"/>
                        <a:pt x="12941" y="40146"/>
                      </a:cubicBezTo>
                      <a:cubicBezTo>
                        <a:pt x="12927" y="40118"/>
                        <a:pt x="12899" y="40090"/>
                        <a:pt x="12871" y="40062"/>
                      </a:cubicBezTo>
                      <a:close/>
                      <a:moveTo>
                        <a:pt x="24236" y="10777"/>
                      </a:moveTo>
                      <a:cubicBezTo>
                        <a:pt x="25150" y="10847"/>
                        <a:pt x="26107" y="10974"/>
                        <a:pt x="27092" y="11114"/>
                      </a:cubicBezTo>
                      <a:cubicBezTo>
                        <a:pt x="29187" y="11705"/>
                        <a:pt x="31171" y="12901"/>
                        <a:pt x="32591" y="14532"/>
                      </a:cubicBezTo>
                      <a:cubicBezTo>
                        <a:pt x="34279" y="16459"/>
                        <a:pt x="35039" y="18836"/>
                        <a:pt x="34743" y="21214"/>
                      </a:cubicBezTo>
                      <a:cubicBezTo>
                        <a:pt x="34462" y="23535"/>
                        <a:pt x="33365" y="25658"/>
                        <a:pt x="31747" y="27009"/>
                      </a:cubicBezTo>
                      <a:cubicBezTo>
                        <a:pt x="30474" y="28087"/>
                        <a:pt x="28827" y="28678"/>
                        <a:pt x="27248" y="28678"/>
                      </a:cubicBezTo>
                      <a:cubicBezTo>
                        <a:pt x="26663" y="28678"/>
                        <a:pt x="26088" y="28597"/>
                        <a:pt x="25544" y="28429"/>
                      </a:cubicBezTo>
                      <a:cubicBezTo>
                        <a:pt x="23772" y="27895"/>
                        <a:pt x="22351" y="26446"/>
                        <a:pt x="21845" y="24772"/>
                      </a:cubicBezTo>
                      <a:lnTo>
                        <a:pt x="21845" y="24772"/>
                      </a:lnTo>
                      <a:cubicBezTo>
                        <a:pt x="21901" y="24913"/>
                        <a:pt x="21972" y="25054"/>
                        <a:pt x="22042" y="25194"/>
                      </a:cubicBezTo>
                      <a:cubicBezTo>
                        <a:pt x="22801" y="26699"/>
                        <a:pt x="24306" y="27839"/>
                        <a:pt x="25994" y="28036"/>
                      </a:cubicBezTo>
                      <a:cubicBezTo>
                        <a:pt x="26202" y="28060"/>
                        <a:pt x="26410" y="28072"/>
                        <a:pt x="26618" y="28072"/>
                      </a:cubicBezTo>
                      <a:cubicBezTo>
                        <a:pt x="28090" y="28072"/>
                        <a:pt x="29546" y="27466"/>
                        <a:pt x="30495" y="26320"/>
                      </a:cubicBezTo>
                      <a:cubicBezTo>
                        <a:pt x="30539" y="26265"/>
                        <a:pt x="30490" y="26203"/>
                        <a:pt x="30440" y="26203"/>
                      </a:cubicBezTo>
                      <a:cubicBezTo>
                        <a:pt x="30425" y="26203"/>
                        <a:pt x="30410" y="26208"/>
                        <a:pt x="30397" y="26221"/>
                      </a:cubicBezTo>
                      <a:cubicBezTo>
                        <a:pt x="29736" y="26840"/>
                        <a:pt x="28920" y="27290"/>
                        <a:pt x="28048" y="27515"/>
                      </a:cubicBezTo>
                      <a:cubicBezTo>
                        <a:pt x="27626" y="27621"/>
                        <a:pt x="27194" y="27674"/>
                        <a:pt x="26764" y="27674"/>
                      </a:cubicBezTo>
                      <a:cubicBezTo>
                        <a:pt x="25650" y="27674"/>
                        <a:pt x="24555" y="27314"/>
                        <a:pt x="23702" y="26573"/>
                      </a:cubicBezTo>
                      <a:cubicBezTo>
                        <a:pt x="23308" y="26235"/>
                        <a:pt x="22984" y="25841"/>
                        <a:pt x="22717" y="25405"/>
                      </a:cubicBezTo>
                      <a:lnTo>
                        <a:pt x="22717" y="25405"/>
                      </a:lnTo>
                      <a:cubicBezTo>
                        <a:pt x="23636" y="26500"/>
                        <a:pt x="25017" y="27134"/>
                        <a:pt x="26446" y="27134"/>
                      </a:cubicBezTo>
                      <a:cubicBezTo>
                        <a:pt x="26614" y="27134"/>
                        <a:pt x="26782" y="27125"/>
                        <a:pt x="26951" y="27107"/>
                      </a:cubicBezTo>
                      <a:cubicBezTo>
                        <a:pt x="28864" y="26910"/>
                        <a:pt x="30327" y="25532"/>
                        <a:pt x="31424" y="24055"/>
                      </a:cubicBezTo>
                      <a:cubicBezTo>
                        <a:pt x="31498" y="23959"/>
                        <a:pt x="31412" y="23823"/>
                        <a:pt x="31317" y="23823"/>
                      </a:cubicBezTo>
                      <a:cubicBezTo>
                        <a:pt x="31286" y="23823"/>
                        <a:pt x="31254" y="23838"/>
                        <a:pt x="31227" y="23872"/>
                      </a:cubicBezTo>
                      <a:cubicBezTo>
                        <a:pt x="30015" y="25347"/>
                        <a:pt x="28425" y="26755"/>
                        <a:pt x="26468" y="26755"/>
                      </a:cubicBezTo>
                      <a:cubicBezTo>
                        <a:pt x="26222" y="26755"/>
                        <a:pt x="25971" y="26732"/>
                        <a:pt x="25713" y="26685"/>
                      </a:cubicBezTo>
                      <a:cubicBezTo>
                        <a:pt x="24757" y="26502"/>
                        <a:pt x="23955" y="26038"/>
                        <a:pt x="23350" y="25391"/>
                      </a:cubicBezTo>
                      <a:lnTo>
                        <a:pt x="23350" y="25391"/>
                      </a:lnTo>
                      <a:cubicBezTo>
                        <a:pt x="24131" y="25977"/>
                        <a:pt x="25109" y="26281"/>
                        <a:pt x="26108" y="26281"/>
                      </a:cubicBezTo>
                      <a:cubicBezTo>
                        <a:pt x="26332" y="26281"/>
                        <a:pt x="26558" y="26266"/>
                        <a:pt x="26782" y="26235"/>
                      </a:cubicBezTo>
                      <a:cubicBezTo>
                        <a:pt x="27725" y="26109"/>
                        <a:pt x="28611" y="25715"/>
                        <a:pt x="29342" y="25096"/>
                      </a:cubicBezTo>
                      <a:cubicBezTo>
                        <a:pt x="29736" y="24772"/>
                        <a:pt x="30088" y="24393"/>
                        <a:pt x="30383" y="23971"/>
                      </a:cubicBezTo>
                      <a:cubicBezTo>
                        <a:pt x="30678" y="23549"/>
                        <a:pt x="30847" y="23084"/>
                        <a:pt x="31016" y="22606"/>
                      </a:cubicBezTo>
                      <a:cubicBezTo>
                        <a:pt x="31034" y="22551"/>
                        <a:pt x="30987" y="22514"/>
                        <a:pt x="30944" y="22514"/>
                      </a:cubicBezTo>
                      <a:cubicBezTo>
                        <a:pt x="30921" y="22514"/>
                        <a:pt x="30899" y="22525"/>
                        <a:pt x="30889" y="22550"/>
                      </a:cubicBezTo>
                      <a:cubicBezTo>
                        <a:pt x="30425" y="23492"/>
                        <a:pt x="29666" y="24407"/>
                        <a:pt x="28808" y="25011"/>
                      </a:cubicBezTo>
                      <a:cubicBezTo>
                        <a:pt x="28005" y="25586"/>
                        <a:pt x="27035" y="25907"/>
                        <a:pt x="26065" y="25907"/>
                      </a:cubicBezTo>
                      <a:cubicBezTo>
                        <a:pt x="25420" y="25907"/>
                        <a:pt x="24775" y="25765"/>
                        <a:pt x="24180" y="25462"/>
                      </a:cubicBezTo>
                      <a:cubicBezTo>
                        <a:pt x="23350" y="25040"/>
                        <a:pt x="22661" y="24210"/>
                        <a:pt x="22365" y="23281"/>
                      </a:cubicBezTo>
                      <a:lnTo>
                        <a:pt x="22365" y="23281"/>
                      </a:lnTo>
                      <a:cubicBezTo>
                        <a:pt x="22633" y="23956"/>
                        <a:pt x="23069" y="24547"/>
                        <a:pt x="23631" y="24913"/>
                      </a:cubicBezTo>
                      <a:cubicBezTo>
                        <a:pt x="24253" y="25330"/>
                        <a:pt x="24992" y="25538"/>
                        <a:pt x="25732" y="25538"/>
                      </a:cubicBezTo>
                      <a:cubicBezTo>
                        <a:pt x="26514" y="25538"/>
                        <a:pt x="27299" y="25305"/>
                        <a:pt x="27950" y="24843"/>
                      </a:cubicBezTo>
                      <a:cubicBezTo>
                        <a:pt x="27964" y="24829"/>
                        <a:pt x="27964" y="24829"/>
                        <a:pt x="27978" y="24815"/>
                      </a:cubicBezTo>
                      <a:cubicBezTo>
                        <a:pt x="28062" y="24730"/>
                        <a:pt x="28076" y="24604"/>
                        <a:pt x="28006" y="24505"/>
                      </a:cubicBezTo>
                      <a:cubicBezTo>
                        <a:pt x="27955" y="24437"/>
                        <a:pt x="27878" y="24400"/>
                        <a:pt x="27803" y="24400"/>
                      </a:cubicBezTo>
                      <a:cubicBezTo>
                        <a:pt x="27755" y="24400"/>
                        <a:pt x="27707" y="24416"/>
                        <a:pt x="27668" y="24449"/>
                      </a:cubicBezTo>
                      <a:cubicBezTo>
                        <a:pt x="27112" y="24846"/>
                        <a:pt x="26421" y="25047"/>
                        <a:pt x="25733" y="25047"/>
                      </a:cubicBezTo>
                      <a:cubicBezTo>
                        <a:pt x="25082" y="25047"/>
                        <a:pt x="24432" y="24867"/>
                        <a:pt x="23899" y="24505"/>
                      </a:cubicBezTo>
                      <a:cubicBezTo>
                        <a:pt x="22787" y="23774"/>
                        <a:pt x="22211" y="21917"/>
                        <a:pt x="22675" y="20609"/>
                      </a:cubicBezTo>
                      <a:cubicBezTo>
                        <a:pt x="23350" y="19751"/>
                        <a:pt x="24306" y="19160"/>
                        <a:pt x="25361" y="19019"/>
                      </a:cubicBezTo>
                      <a:cubicBezTo>
                        <a:pt x="25517" y="18997"/>
                        <a:pt x="25674" y="18985"/>
                        <a:pt x="25832" y="18985"/>
                      </a:cubicBezTo>
                      <a:cubicBezTo>
                        <a:pt x="26747" y="18985"/>
                        <a:pt x="27686" y="19360"/>
                        <a:pt x="28442" y="20032"/>
                      </a:cubicBezTo>
                      <a:cubicBezTo>
                        <a:pt x="29244" y="20749"/>
                        <a:pt x="29694" y="21706"/>
                        <a:pt x="29694" y="22648"/>
                      </a:cubicBezTo>
                      <a:cubicBezTo>
                        <a:pt x="29412" y="23000"/>
                        <a:pt x="29089" y="23309"/>
                        <a:pt x="28723" y="23605"/>
                      </a:cubicBezTo>
                      <a:cubicBezTo>
                        <a:pt x="28611" y="23689"/>
                        <a:pt x="28597" y="23844"/>
                        <a:pt x="28681" y="23942"/>
                      </a:cubicBezTo>
                      <a:cubicBezTo>
                        <a:pt x="28731" y="24010"/>
                        <a:pt x="28802" y="24042"/>
                        <a:pt x="28874" y="24042"/>
                      </a:cubicBezTo>
                      <a:cubicBezTo>
                        <a:pt x="28923" y="24042"/>
                        <a:pt x="28973" y="24027"/>
                        <a:pt x="29019" y="23999"/>
                      </a:cubicBezTo>
                      <a:cubicBezTo>
                        <a:pt x="30988" y="22465"/>
                        <a:pt x="31705" y="20131"/>
                        <a:pt x="30960" y="17739"/>
                      </a:cubicBezTo>
                      <a:cubicBezTo>
                        <a:pt x="30059" y="14884"/>
                        <a:pt x="27443" y="12788"/>
                        <a:pt x="24588" y="12647"/>
                      </a:cubicBezTo>
                      <a:cubicBezTo>
                        <a:pt x="24474" y="12642"/>
                        <a:pt x="24360" y="12639"/>
                        <a:pt x="24248" y="12639"/>
                      </a:cubicBezTo>
                      <a:cubicBezTo>
                        <a:pt x="19706" y="12639"/>
                        <a:pt x="16860" y="17033"/>
                        <a:pt x="16050" y="21481"/>
                      </a:cubicBezTo>
                      <a:cubicBezTo>
                        <a:pt x="15346" y="25279"/>
                        <a:pt x="15361" y="29133"/>
                        <a:pt x="16092" y="32916"/>
                      </a:cubicBezTo>
                      <a:cubicBezTo>
                        <a:pt x="16219" y="33606"/>
                        <a:pt x="16387" y="34309"/>
                        <a:pt x="16542" y="34984"/>
                      </a:cubicBezTo>
                      <a:cubicBezTo>
                        <a:pt x="16626" y="35392"/>
                        <a:pt x="16725" y="35814"/>
                        <a:pt x="16809" y="36236"/>
                      </a:cubicBezTo>
                      <a:cubicBezTo>
                        <a:pt x="17063" y="37755"/>
                        <a:pt x="17020" y="39288"/>
                        <a:pt x="16598" y="40807"/>
                      </a:cubicBezTo>
                      <a:cubicBezTo>
                        <a:pt x="16120" y="42467"/>
                        <a:pt x="15206" y="44338"/>
                        <a:pt x="13644" y="45210"/>
                      </a:cubicBezTo>
                      <a:cubicBezTo>
                        <a:pt x="13155" y="45481"/>
                        <a:pt x="12625" y="45607"/>
                        <a:pt x="12099" y="45607"/>
                      </a:cubicBezTo>
                      <a:cubicBezTo>
                        <a:pt x="10796" y="45607"/>
                        <a:pt x="9518" y="44835"/>
                        <a:pt x="8946" y="43593"/>
                      </a:cubicBezTo>
                      <a:cubicBezTo>
                        <a:pt x="8454" y="42524"/>
                        <a:pt x="8623" y="41159"/>
                        <a:pt x="9411" y="40329"/>
                      </a:cubicBezTo>
                      <a:cubicBezTo>
                        <a:pt x="9608" y="40146"/>
                        <a:pt x="9819" y="39978"/>
                        <a:pt x="10044" y="39851"/>
                      </a:cubicBezTo>
                      <a:cubicBezTo>
                        <a:pt x="10226" y="39753"/>
                        <a:pt x="10423" y="39682"/>
                        <a:pt x="10634" y="39640"/>
                      </a:cubicBezTo>
                      <a:cubicBezTo>
                        <a:pt x="10788" y="39607"/>
                        <a:pt x="10943" y="39591"/>
                        <a:pt x="11097" y="39591"/>
                      </a:cubicBezTo>
                      <a:cubicBezTo>
                        <a:pt x="11733" y="39591"/>
                        <a:pt x="12348" y="39870"/>
                        <a:pt x="12744" y="40414"/>
                      </a:cubicBezTo>
                      <a:cubicBezTo>
                        <a:pt x="12955" y="40709"/>
                        <a:pt x="13096" y="41047"/>
                        <a:pt x="13138" y="41412"/>
                      </a:cubicBezTo>
                      <a:cubicBezTo>
                        <a:pt x="13096" y="41328"/>
                        <a:pt x="13068" y="41244"/>
                        <a:pt x="13026" y="41173"/>
                      </a:cubicBezTo>
                      <a:cubicBezTo>
                        <a:pt x="12815" y="40850"/>
                        <a:pt x="12519" y="40568"/>
                        <a:pt x="12153" y="40442"/>
                      </a:cubicBezTo>
                      <a:cubicBezTo>
                        <a:pt x="11982" y="40373"/>
                        <a:pt x="11793" y="40338"/>
                        <a:pt x="11605" y="40338"/>
                      </a:cubicBezTo>
                      <a:cubicBezTo>
                        <a:pt x="11407" y="40338"/>
                        <a:pt x="11208" y="40377"/>
                        <a:pt x="11028" y="40456"/>
                      </a:cubicBezTo>
                      <a:cubicBezTo>
                        <a:pt x="10648" y="40596"/>
                        <a:pt x="10395" y="40850"/>
                        <a:pt x="10255" y="41229"/>
                      </a:cubicBezTo>
                      <a:cubicBezTo>
                        <a:pt x="10245" y="41277"/>
                        <a:pt x="10281" y="41306"/>
                        <a:pt x="10318" y="41306"/>
                      </a:cubicBezTo>
                      <a:cubicBezTo>
                        <a:pt x="10336" y="41306"/>
                        <a:pt x="10354" y="41299"/>
                        <a:pt x="10367" y="41286"/>
                      </a:cubicBezTo>
                      <a:cubicBezTo>
                        <a:pt x="10680" y="40962"/>
                        <a:pt x="11157" y="40722"/>
                        <a:pt x="11623" y="40722"/>
                      </a:cubicBezTo>
                      <a:cubicBezTo>
                        <a:pt x="11765" y="40722"/>
                        <a:pt x="11906" y="40744"/>
                        <a:pt x="12041" y="40793"/>
                      </a:cubicBezTo>
                      <a:cubicBezTo>
                        <a:pt x="12322" y="40906"/>
                        <a:pt x="12533" y="41117"/>
                        <a:pt x="12674" y="41384"/>
                      </a:cubicBezTo>
                      <a:cubicBezTo>
                        <a:pt x="12730" y="41497"/>
                        <a:pt x="12772" y="41609"/>
                        <a:pt x="12801" y="41736"/>
                      </a:cubicBezTo>
                      <a:cubicBezTo>
                        <a:pt x="12730" y="41665"/>
                        <a:pt x="12646" y="41609"/>
                        <a:pt x="12547" y="41567"/>
                      </a:cubicBezTo>
                      <a:cubicBezTo>
                        <a:pt x="12412" y="41499"/>
                        <a:pt x="12268" y="41468"/>
                        <a:pt x="12126" y="41468"/>
                      </a:cubicBezTo>
                      <a:cubicBezTo>
                        <a:pt x="11884" y="41468"/>
                        <a:pt x="11645" y="41557"/>
                        <a:pt x="11450" y="41708"/>
                      </a:cubicBezTo>
                      <a:cubicBezTo>
                        <a:pt x="11141" y="41961"/>
                        <a:pt x="11042" y="42369"/>
                        <a:pt x="11155" y="42734"/>
                      </a:cubicBezTo>
                      <a:cubicBezTo>
                        <a:pt x="11267" y="43128"/>
                        <a:pt x="11591" y="43396"/>
                        <a:pt x="11999" y="43424"/>
                      </a:cubicBezTo>
                      <a:cubicBezTo>
                        <a:pt x="12139" y="43424"/>
                        <a:pt x="12294" y="43396"/>
                        <a:pt x="12421" y="43339"/>
                      </a:cubicBezTo>
                      <a:cubicBezTo>
                        <a:pt x="12456" y="43357"/>
                        <a:pt x="12490" y="43369"/>
                        <a:pt x="12528" y="43369"/>
                      </a:cubicBezTo>
                      <a:cubicBezTo>
                        <a:pt x="12552" y="43369"/>
                        <a:pt x="12577" y="43364"/>
                        <a:pt x="12604" y="43353"/>
                      </a:cubicBezTo>
                      <a:cubicBezTo>
                        <a:pt x="13096" y="43199"/>
                        <a:pt x="13504" y="42819"/>
                        <a:pt x="13743" y="42284"/>
                      </a:cubicBezTo>
                      <a:cubicBezTo>
                        <a:pt x="13771" y="42228"/>
                        <a:pt x="13799" y="42172"/>
                        <a:pt x="13813" y="42102"/>
                      </a:cubicBezTo>
                      <a:cubicBezTo>
                        <a:pt x="14306" y="41440"/>
                        <a:pt x="14699" y="40653"/>
                        <a:pt x="14995" y="39823"/>
                      </a:cubicBezTo>
                      <a:cubicBezTo>
                        <a:pt x="14995" y="39823"/>
                        <a:pt x="14995" y="39823"/>
                        <a:pt x="14995" y="39809"/>
                      </a:cubicBezTo>
                      <a:cubicBezTo>
                        <a:pt x="15417" y="38599"/>
                        <a:pt x="15614" y="37291"/>
                        <a:pt x="15529" y="36081"/>
                      </a:cubicBezTo>
                      <a:cubicBezTo>
                        <a:pt x="15417" y="34647"/>
                        <a:pt x="15079" y="33226"/>
                        <a:pt x="14699" y="31862"/>
                      </a:cubicBezTo>
                      <a:cubicBezTo>
                        <a:pt x="14629" y="31327"/>
                        <a:pt x="14517" y="30807"/>
                        <a:pt x="14390" y="30286"/>
                      </a:cubicBezTo>
                      <a:cubicBezTo>
                        <a:pt x="14263" y="29752"/>
                        <a:pt x="14221" y="29161"/>
                        <a:pt x="14151" y="28612"/>
                      </a:cubicBezTo>
                      <a:cubicBezTo>
                        <a:pt x="14024" y="27571"/>
                        <a:pt x="13884" y="26502"/>
                        <a:pt x="13827" y="25447"/>
                      </a:cubicBezTo>
                      <a:cubicBezTo>
                        <a:pt x="13701" y="23422"/>
                        <a:pt x="13870" y="21411"/>
                        <a:pt x="14376" y="19455"/>
                      </a:cubicBezTo>
                      <a:cubicBezTo>
                        <a:pt x="14401" y="19372"/>
                        <a:pt x="14338" y="19324"/>
                        <a:pt x="14273" y="19324"/>
                      </a:cubicBezTo>
                      <a:cubicBezTo>
                        <a:pt x="14228" y="19324"/>
                        <a:pt x="14182" y="19347"/>
                        <a:pt x="14165" y="19399"/>
                      </a:cubicBezTo>
                      <a:cubicBezTo>
                        <a:pt x="13490" y="21312"/>
                        <a:pt x="13391" y="23394"/>
                        <a:pt x="13490" y="25405"/>
                      </a:cubicBezTo>
                      <a:cubicBezTo>
                        <a:pt x="13532" y="26502"/>
                        <a:pt x="13673" y="27571"/>
                        <a:pt x="13870" y="28655"/>
                      </a:cubicBezTo>
                      <a:cubicBezTo>
                        <a:pt x="13876" y="28692"/>
                        <a:pt x="13882" y="28732"/>
                        <a:pt x="13889" y="28772"/>
                      </a:cubicBezTo>
                      <a:lnTo>
                        <a:pt x="13889" y="28772"/>
                      </a:lnTo>
                      <a:cubicBezTo>
                        <a:pt x="12860" y="24515"/>
                        <a:pt x="12434" y="20156"/>
                        <a:pt x="14742" y="16347"/>
                      </a:cubicBezTo>
                      <a:cubicBezTo>
                        <a:pt x="16303" y="13759"/>
                        <a:pt x="18736" y="11916"/>
                        <a:pt x="21465" y="11142"/>
                      </a:cubicBezTo>
                      <a:cubicBezTo>
                        <a:pt x="21690" y="11100"/>
                        <a:pt x="21915" y="11058"/>
                        <a:pt x="22140" y="11016"/>
                      </a:cubicBezTo>
                      <a:lnTo>
                        <a:pt x="22140" y="11016"/>
                      </a:lnTo>
                      <a:cubicBezTo>
                        <a:pt x="22098" y="11030"/>
                        <a:pt x="22042" y="11044"/>
                        <a:pt x="22000" y="11058"/>
                      </a:cubicBezTo>
                      <a:cubicBezTo>
                        <a:pt x="20495" y="11593"/>
                        <a:pt x="19102" y="12394"/>
                        <a:pt x="17892" y="13421"/>
                      </a:cubicBezTo>
                      <a:cubicBezTo>
                        <a:pt x="17273" y="13942"/>
                        <a:pt x="16711" y="14518"/>
                        <a:pt x="16204" y="15151"/>
                      </a:cubicBezTo>
                      <a:cubicBezTo>
                        <a:pt x="15740" y="15728"/>
                        <a:pt x="15234" y="16375"/>
                        <a:pt x="14967" y="17078"/>
                      </a:cubicBezTo>
                      <a:cubicBezTo>
                        <a:pt x="14922" y="17177"/>
                        <a:pt x="15003" y="17236"/>
                        <a:pt x="15090" y="17236"/>
                      </a:cubicBezTo>
                      <a:cubicBezTo>
                        <a:pt x="15139" y="17236"/>
                        <a:pt x="15189" y="17217"/>
                        <a:pt x="15220" y="17177"/>
                      </a:cubicBezTo>
                      <a:cubicBezTo>
                        <a:pt x="15515" y="16769"/>
                        <a:pt x="15740" y="16319"/>
                        <a:pt x="16022" y="15911"/>
                      </a:cubicBezTo>
                      <a:cubicBezTo>
                        <a:pt x="16317" y="15503"/>
                        <a:pt x="16626" y="15109"/>
                        <a:pt x="16964" y="14743"/>
                      </a:cubicBezTo>
                      <a:cubicBezTo>
                        <a:pt x="17625" y="14012"/>
                        <a:pt x="18385" y="13365"/>
                        <a:pt x="19201" y="12816"/>
                      </a:cubicBezTo>
                      <a:cubicBezTo>
                        <a:pt x="20706" y="11789"/>
                        <a:pt x="22436" y="11114"/>
                        <a:pt x="24236" y="10777"/>
                      </a:cubicBezTo>
                      <a:close/>
                      <a:moveTo>
                        <a:pt x="17245" y="38824"/>
                      </a:moveTo>
                      <a:lnTo>
                        <a:pt x="17245" y="38824"/>
                      </a:lnTo>
                      <a:cubicBezTo>
                        <a:pt x="17470" y="40962"/>
                        <a:pt x="17203" y="42777"/>
                        <a:pt x="16444" y="44197"/>
                      </a:cubicBezTo>
                      <a:cubicBezTo>
                        <a:pt x="15526" y="45898"/>
                        <a:pt x="13832" y="47002"/>
                        <a:pt x="12168" y="47002"/>
                      </a:cubicBezTo>
                      <a:cubicBezTo>
                        <a:pt x="12097" y="47002"/>
                        <a:pt x="12027" y="47000"/>
                        <a:pt x="11957" y="46996"/>
                      </a:cubicBezTo>
                      <a:cubicBezTo>
                        <a:pt x="10606" y="46912"/>
                        <a:pt x="9326" y="46082"/>
                        <a:pt x="8707" y="44887"/>
                      </a:cubicBezTo>
                      <a:cubicBezTo>
                        <a:pt x="8398" y="44296"/>
                        <a:pt x="8257" y="43649"/>
                        <a:pt x="8285" y="42988"/>
                      </a:cubicBezTo>
                      <a:lnTo>
                        <a:pt x="8285" y="42988"/>
                      </a:lnTo>
                      <a:cubicBezTo>
                        <a:pt x="8313" y="43199"/>
                        <a:pt x="8370" y="43396"/>
                        <a:pt x="8454" y="43593"/>
                      </a:cubicBezTo>
                      <a:cubicBezTo>
                        <a:pt x="9040" y="45079"/>
                        <a:pt x="10460" y="45927"/>
                        <a:pt x="11948" y="45927"/>
                      </a:cubicBezTo>
                      <a:cubicBezTo>
                        <a:pt x="12460" y="45927"/>
                        <a:pt x="12979" y="45827"/>
                        <a:pt x="13476" y="45618"/>
                      </a:cubicBezTo>
                      <a:cubicBezTo>
                        <a:pt x="15318" y="44830"/>
                        <a:pt x="16415" y="42720"/>
                        <a:pt x="16908" y="40878"/>
                      </a:cubicBezTo>
                      <a:cubicBezTo>
                        <a:pt x="17091" y="40217"/>
                        <a:pt x="17203" y="39513"/>
                        <a:pt x="17245" y="38824"/>
                      </a:cubicBezTo>
                      <a:close/>
                      <a:moveTo>
                        <a:pt x="30674" y="0"/>
                      </a:moveTo>
                      <a:cubicBezTo>
                        <a:pt x="30004" y="0"/>
                        <a:pt x="29340" y="169"/>
                        <a:pt x="28779" y="509"/>
                      </a:cubicBezTo>
                      <a:cubicBezTo>
                        <a:pt x="27570" y="1254"/>
                        <a:pt x="26909" y="2703"/>
                        <a:pt x="27176" y="4039"/>
                      </a:cubicBezTo>
                      <a:cubicBezTo>
                        <a:pt x="27443" y="5432"/>
                        <a:pt x="28681" y="6529"/>
                        <a:pt x="30059" y="6585"/>
                      </a:cubicBezTo>
                      <a:cubicBezTo>
                        <a:pt x="30075" y="6586"/>
                        <a:pt x="30092" y="6586"/>
                        <a:pt x="30108" y="6586"/>
                      </a:cubicBezTo>
                      <a:cubicBezTo>
                        <a:pt x="30546" y="6586"/>
                        <a:pt x="31044" y="6401"/>
                        <a:pt x="31424" y="5980"/>
                      </a:cubicBezTo>
                      <a:lnTo>
                        <a:pt x="31424" y="5980"/>
                      </a:lnTo>
                      <a:cubicBezTo>
                        <a:pt x="31297" y="6501"/>
                        <a:pt x="30988" y="7021"/>
                        <a:pt x="30552" y="7443"/>
                      </a:cubicBezTo>
                      <a:cubicBezTo>
                        <a:pt x="29834" y="8118"/>
                        <a:pt x="28878" y="8498"/>
                        <a:pt x="28048" y="8793"/>
                      </a:cubicBezTo>
                      <a:cubicBezTo>
                        <a:pt x="26754" y="9258"/>
                        <a:pt x="24968" y="9876"/>
                        <a:pt x="23012" y="10327"/>
                      </a:cubicBezTo>
                      <a:cubicBezTo>
                        <a:pt x="19510" y="10749"/>
                        <a:pt x="16261" y="12873"/>
                        <a:pt x="14320" y="16094"/>
                      </a:cubicBezTo>
                      <a:cubicBezTo>
                        <a:pt x="11647" y="20496"/>
                        <a:pt x="12491" y="25560"/>
                        <a:pt x="13785" y="30356"/>
                      </a:cubicBezTo>
                      <a:cubicBezTo>
                        <a:pt x="13855" y="30624"/>
                        <a:pt x="13940" y="30891"/>
                        <a:pt x="14010" y="31158"/>
                      </a:cubicBezTo>
                      <a:cubicBezTo>
                        <a:pt x="14207" y="31876"/>
                        <a:pt x="14404" y="32593"/>
                        <a:pt x="14573" y="33324"/>
                      </a:cubicBezTo>
                      <a:cubicBezTo>
                        <a:pt x="13476" y="31510"/>
                        <a:pt x="11872" y="30005"/>
                        <a:pt x="9987" y="29006"/>
                      </a:cubicBezTo>
                      <a:cubicBezTo>
                        <a:pt x="8607" y="28268"/>
                        <a:pt x="7195" y="27894"/>
                        <a:pt x="5860" y="27894"/>
                      </a:cubicBezTo>
                      <a:cubicBezTo>
                        <a:pt x="5644" y="27894"/>
                        <a:pt x="5430" y="27904"/>
                        <a:pt x="5219" y="27923"/>
                      </a:cubicBezTo>
                      <a:cubicBezTo>
                        <a:pt x="3447" y="28092"/>
                        <a:pt x="1871" y="28992"/>
                        <a:pt x="1013" y="30342"/>
                      </a:cubicBezTo>
                      <a:cubicBezTo>
                        <a:pt x="0" y="31904"/>
                        <a:pt x="43" y="34070"/>
                        <a:pt x="1112" y="35589"/>
                      </a:cubicBezTo>
                      <a:cubicBezTo>
                        <a:pt x="1898" y="36735"/>
                        <a:pt x="3228" y="37452"/>
                        <a:pt x="4526" y="37452"/>
                      </a:cubicBezTo>
                      <a:cubicBezTo>
                        <a:pt x="4598" y="37452"/>
                        <a:pt x="4669" y="37450"/>
                        <a:pt x="4741" y="37446"/>
                      </a:cubicBezTo>
                      <a:cubicBezTo>
                        <a:pt x="6232" y="37361"/>
                        <a:pt x="7568" y="36306"/>
                        <a:pt x="7906" y="34928"/>
                      </a:cubicBezTo>
                      <a:cubicBezTo>
                        <a:pt x="8215" y="33690"/>
                        <a:pt x="7596" y="32312"/>
                        <a:pt x="6555" y="31679"/>
                      </a:cubicBezTo>
                      <a:lnTo>
                        <a:pt x="6555" y="31679"/>
                      </a:lnTo>
                      <a:cubicBezTo>
                        <a:pt x="7652" y="31847"/>
                        <a:pt x="8707" y="32452"/>
                        <a:pt x="9537" y="32987"/>
                      </a:cubicBezTo>
                      <a:cubicBezTo>
                        <a:pt x="12168" y="34703"/>
                        <a:pt x="14024" y="37221"/>
                        <a:pt x="14502" y="39738"/>
                      </a:cubicBezTo>
                      <a:cubicBezTo>
                        <a:pt x="14348" y="40174"/>
                        <a:pt x="14151" y="40611"/>
                        <a:pt x="13926" y="41018"/>
                      </a:cubicBezTo>
                      <a:cubicBezTo>
                        <a:pt x="13912" y="40850"/>
                        <a:pt x="13870" y="40681"/>
                        <a:pt x="13799" y="40526"/>
                      </a:cubicBezTo>
                      <a:cubicBezTo>
                        <a:pt x="13413" y="39611"/>
                        <a:pt x="12424" y="38991"/>
                        <a:pt x="11363" y="38991"/>
                      </a:cubicBezTo>
                      <a:cubicBezTo>
                        <a:pt x="11266" y="38991"/>
                        <a:pt x="11168" y="38996"/>
                        <a:pt x="11070" y="39007"/>
                      </a:cubicBezTo>
                      <a:cubicBezTo>
                        <a:pt x="10030" y="39105"/>
                        <a:pt x="9059" y="39767"/>
                        <a:pt x="8440" y="40751"/>
                      </a:cubicBezTo>
                      <a:cubicBezTo>
                        <a:pt x="7638" y="42045"/>
                        <a:pt x="7568" y="43761"/>
                        <a:pt x="8271" y="45112"/>
                      </a:cubicBezTo>
                      <a:cubicBezTo>
                        <a:pt x="8975" y="46462"/>
                        <a:pt x="10409" y="47390"/>
                        <a:pt x="11928" y="47489"/>
                      </a:cubicBezTo>
                      <a:cubicBezTo>
                        <a:pt x="12000" y="47492"/>
                        <a:pt x="12072" y="47494"/>
                        <a:pt x="12143" y="47494"/>
                      </a:cubicBezTo>
                      <a:cubicBezTo>
                        <a:pt x="13494" y="47494"/>
                        <a:pt x="14852" y="46869"/>
                        <a:pt x="15867" y="45801"/>
                      </a:cubicBezTo>
                      <a:cubicBezTo>
                        <a:pt x="16261" y="45407"/>
                        <a:pt x="16598" y="44943"/>
                        <a:pt x="16866" y="44436"/>
                      </a:cubicBezTo>
                      <a:cubicBezTo>
                        <a:pt x="17695" y="42875"/>
                        <a:pt x="17991" y="40906"/>
                        <a:pt x="17724" y="38585"/>
                      </a:cubicBezTo>
                      <a:cubicBezTo>
                        <a:pt x="17569" y="37333"/>
                        <a:pt x="17288" y="36081"/>
                        <a:pt x="17006" y="34872"/>
                      </a:cubicBezTo>
                      <a:cubicBezTo>
                        <a:pt x="16866" y="34211"/>
                        <a:pt x="16697" y="33507"/>
                        <a:pt x="16570" y="32832"/>
                      </a:cubicBezTo>
                      <a:cubicBezTo>
                        <a:pt x="15853" y="29091"/>
                        <a:pt x="15839" y="25307"/>
                        <a:pt x="16528" y="21565"/>
                      </a:cubicBezTo>
                      <a:cubicBezTo>
                        <a:pt x="17311" y="17322"/>
                        <a:pt x="19997" y="13132"/>
                        <a:pt x="24247" y="13132"/>
                      </a:cubicBezTo>
                      <a:cubicBezTo>
                        <a:pt x="24350" y="13132"/>
                        <a:pt x="24455" y="13135"/>
                        <a:pt x="24560" y="13140"/>
                      </a:cubicBezTo>
                      <a:cubicBezTo>
                        <a:pt x="27218" y="13266"/>
                        <a:pt x="29652" y="15222"/>
                        <a:pt x="30495" y="17880"/>
                      </a:cubicBezTo>
                      <a:cubicBezTo>
                        <a:pt x="30960" y="19385"/>
                        <a:pt x="30819" y="20820"/>
                        <a:pt x="30116" y="22029"/>
                      </a:cubicBezTo>
                      <a:cubicBezTo>
                        <a:pt x="29961" y="21157"/>
                        <a:pt x="29497" y="20313"/>
                        <a:pt x="28765" y="19666"/>
                      </a:cubicBezTo>
                      <a:cubicBezTo>
                        <a:pt x="27915" y="18913"/>
                        <a:pt x="26833" y="18496"/>
                        <a:pt x="25784" y="18496"/>
                      </a:cubicBezTo>
                      <a:cubicBezTo>
                        <a:pt x="25619" y="18496"/>
                        <a:pt x="25454" y="18506"/>
                        <a:pt x="25291" y="18527"/>
                      </a:cubicBezTo>
                      <a:cubicBezTo>
                        <a:pt x="24110" y="18696"/>
                        <a:pt x="23041" y="19371"/>
                        <a:pt x="22281" y="20327"/>
                      </a:cubicBezTo>
                      <a:cubicBezTo>
                        <a:pt x="22281" y="20342"/>
                        <a:pt x="22281" y="20342"/>
                        <a:pt x="22267" y="20342"/>
                      </a:cubicBezTo>
                      <a:cubicBezTo>
                        <a:pt x="21550" y="21270"/>
                        <a:pt x="21113" y="22451"/>
                        <a:pt x="21170" y="23675"/>
                      </a:cubicBezTo>
                      <a:cubicBezTo>
                        <a:pt x="21268" y="25996"/>
                        <a:pt x="23041" y="28190"/>
                        <a:pt x="25404" y="28894"/>
                      </a:cubicBezTo>
                      <a:cubicBezTo>
                        <a:pt x="26014" y="29080"/>
                        <a:pt x="26651" y="29171"/>
                        <a:pt x="27292" y="29171"/>
                      </a:cubicBezTo>
                      <a:cubicBezTo>
                        <a:pt x="28971" y="29171"/>
                        <a:pt x="30683" y="28549"/>
                        <a:pt x="32057" y="27389"/>
                      </a:cubicBezTo>
                      <a:cubicBezTo>
                        <a:pt x="32268" y="27206"/>
                        <a:pt x="32479" y="27023"/>
                        <a:pt x="32676" y="26812"/>
                      </a:cubicBezTo>
                      <a:cubicBezTo>
                        <a:pt x="34040" y="25391"/>
                        <a:pt x="34968" y="23422"/>
                        <a:pt x="35236" y="21270"/>
                      </a:cubicBezTo>
                      <a:cubicBezTo>
                        <a:pt x="35264" y="21017"/>
                        <a:pt x="35278" y="20764"/>
                        <a:pt x="35292" y="20510"/>
                      </a:cubicBezTo>
                      <a:cubicBezTo>
                        <a:pt x="36248" y="21565"/>
                        <a:pt x="37303" y="22958"/>
                        <a:pt x="37360" y="24238"/>
                      </a:cubicBezTo>
                      <a:cubicBezTo>
                        <a:pt x="37360" y="24350"/>
                        <a:pt x="37444" y="24449"/>
                        <a:pt x="37571" y="24463"/>
                      </a:cubicBezTo>
                      <a:cubicBezTo>
                        <a:pt x="37582" y="24464"/>
                        <a:pt x="37593" y="24465"/>
                        <a:pt x="37605" y="24465"/>
                      </a:cubicBezTo>
                      <a:cubicBezTo>
                        <a:pt x="37705" y="24465"/>
                        <a:pt x="37800" y="24409"/>
                        <a:pt x="37838" y="24308"/>
                      </a:cubicBezTo>
                      <a:cubicBezTo>
                        <a:pt x="38612" y="22142"/>
                        <a:pt x="38049" y="19695"/>
                        <a:pt x="37599" y="18358"/>
                      </a:cubicBezTo>
                      <a:lnTo>
                        <a:pt x="37599" y="18358"/>
                      </a:lnTo>
                      <a:lnTo>
                        <a:pt x="42888" y="20468"/>
                      </a:lnTo>
                      <a:cubicBezTo>
                        <a:pt x="42919" y="20482"/>
                        <a:pt x="42951" y="20488"/>
                        <a:pt x="42981" y="20488"/>
                      </a:cubicBezTo>
                      <a:cubicBezTo>
                        <a:pt x="43046" y="20488"/>
                        <a:pt x="43107" y="20460"/>
                        <a:pt x="43155" y="20412"/>
                      </a:cubicBezTo>
                      <a:cubicBezTo>
                        <a:pt x="43155" y="20412"/>
                        <a:pt x="43155" y="20412"/>
                        <a:pt x="43169" y="20398"/>
                      </a:cubicBezTo>
                      <a:cubicBezTo>
                        <a:pt x="43239" y="20327"/>
                        <a:pt x="43239" y="20201"/>
                        <a:pt x="43183" y="20116"/>
                      </a:cubicBezTo>
                      <a:cubicBezTo>
                        <a:pt x="42353" y="18822"/>
                        <a:pt x="41495" y="17486"/>
                        <a:pt x="40412" y="16333"/>
                      </a:cubicBezTo>
                      <a:cubicBezTo>
                        <a:pt x="39821" y="15714"/>
                        <a:pt x="39118" y="15011"/>
                        <a:pt x="38302" y="14462"/>
                      </a:cubicBezTo>
                      <a:lnTo>
                        <a:pt x="38302" y="14462"/>
                      </a:lnTo>
                      <a:cubicBezTo>
                        <a:pt x="39199" y="14605"/>
                        <a:pt x="40031" y="14676"/>
                        <a:pt x="40816" y="14676"/>
                      </a:cubicBezTo>
                      <a:cubicBezTo>
                        <a:pt x="41496" y="14676"/>
                        <a:pt x="42141" y="14623"/>
                        <a:pt x="42761" y="14518"/>
                      </a:cubicBezTo>
                      <a:cubicBezTo>
                        <a:pt x="45110" y="14138"/>
                        <a:pt x="47093" y="12943"/>
                        <a:pt x="48219" y="11255"/>
                      </a:cubicBezTo>
                      <a:cubicBezTo>
                        <a:pt x="49499" y="9314"/>
                        <a:pt x="49485" y="6684"/>
                        <a:pt x="48190" y="5024"/>
                      </a:cubicBezTo>
                      <a:cubicBezTo>
                        <a:pt x="47529" y="4180"/>
                        <a:pt x="46488" y="3617"/>
                        <a:pt x="45363" y="3462"/>
                      </a:cubicBezTo>
                      <a:lnTo>
                        <a:pt x="45335" y="3462"/>
                      </a:lnTo>
                      <a:cubicBezTo>
                        <a:pt x="45251" y="3448"/>
                        <a:pt x="45166" y="3434"/>
                        <a:pt x="45082" y="3434"/>
                      </a:cubicBezTo>
                      <a:cubicBezTo>
                        <a:pt x="44973" y="3426"/>
                        <a:pt x="44865" y="3422"/>
                        <a:pt x="44759" y="3422"/>
                      </a:cubicBezTo>
                      <a:cubicBezTo>
                        <a:pt x="43775" y="3422"/>
                        <a:pt x="42886" y="3769"/>
                        <a:pt x="42227" y="4391"/>
                      </a:cubicBezTo>
                      <a:cubicBezTo>
                        <a:pt x="41186" y="5404"/>
                        <a:pt x="40947" y="7077"/>
                        <a:pt x="41706" y="8118"/>
                      </a:cubicBezTo>
                      <a:cubicBezTo>
                        <a:pt x="42188" y="8775"/>
                        <a:pt x="43028" y="9176"/>
                        <a:pt x="43910" y="9176"/>
                      </a:cubicBezTo>
                      <a:cubicBezTo>
                        <a:pt x="43953" y="9176"/>
                        <a:pt x="43997" y="9175"/>
                        <a:pt x="44041" y="9173"/>
                      </a:cubicBezTo>
                      <a:cubicBezTo>
                        <a:pt x="44688" y="9131"/>
                        <a:pt x="45349" y="8878"/>
                        <a:pt x="45912" y="8456"/>
                      </a:cubicBezTo>
                      <a:lnTo>
                        <a:pt x="45912" y="8456"/>
                      </a:lnTo>
                      <a:cubicBezTo>
                        <a:pt x="45856" y="8695"/>
                        <a:pt x="45771" y="8934"/>
                        <a:pt x="45659" y="9159"/>
                      </a:cubicBezTo>
                      <a:cubicBezTo>
                        <a:pt x="45293" y="9848"/>
                        <a:pt x="44660" y="10453"/>
                        <a:pt x="43774" y="10974"/>
                      </a:cubicBezTo>
                      <a:cubicBezTo>
                        <a:pt x="42214" y="11878"/>
                        <a:pt x="40351" y="12328"/>
                        <a:pt x="38130" y="12328"/>
                      </a:cubicBezTo>
                      <a:cubicBezTo>
                        <a:pt x="36966" y="12328"/>
                        <a:pt x="35704" y="12205"/>
                        <a:pt x="34336" y="11958"/>
                      </a:cubicBezTo>
                      <a:cubicBezTo>
                        <a:pt x="33618" y="11832"/>
                        <a:pt x="32887" y="11691"/>
                        <a:pt x="32113" y="11536"/>
                      </a:cubicBezTo>
                      <a:cubicBezTo>
                        <a:pt x="33098" y="11508"/>
                        <a:pt x="34054" y="11325"/>
                        <a:pt x="35025" y="10903"/>
                      </a:cubicBezTo>
                      <a:cubicBezTo>
                        <a:pt x="35672" y="10622"/>
                        <a:pt x="36263" y="10214"/>
                        <a:pt x="36755" y="9708"/>
                      </a:cubicBezTo>
                      <a:cubicBezTo>
                        <a:pt x="37528" y="8906"/>
                        <a:pt x="38063" y="7865"/>
                        <a:pt x="38232" y="6768"/>
                      </a:cubicBezTo>
                      <a:cubicBezTo>
                        <a:pt x="38246" y="6669"/>
                        <a:pt x="38190" y="6557"/>
                        <a:pt x="38091" y="6515"/>
                      </a:cubicBezTo>
                      <a:cubicBezTo>
                        <a:pt x="38056" y="6502"/>
                        <a:pt x="38021" y="6495"/>
                        <a:pt x="37988" y="6495"/>
                      </a:cubicBezTo>
                      <a:cubicBezTo>
                        <a:pt x="37913" y="6495"/>
                        <a:pt x="37844" y="6527"/>
                        <a:pt x="37796" y="6585"/>
                      </a:cubicBezTo>
                      <a:cubicBezTo>
                        <a:pt x="37053" y="7524"/>
                        <a:pt x="36102" y="8267"/>
                        <a:pt x="35010" y="8745"/>
                      </a:cubicBezTo>
                      <a:lnTo>
                        <a:pt x="35010" y="8745"/>
                      </a:lnTo>
                      <a:cubicBezTo>
                        <a:pt x="35011" y="8743"/>
                        <a:pt x="35011" y="8741"/>
                        <a:pt x="35011" y="8737"/>
                      </a:cubicBezTo>
                      <a:cubicBezTo>
                        <a:pt x="36319" y="7387"/>
                        <a:pt x="37050" y="5488"/>
                        <a:pt x="36938" y="3603"/>
                      </a:cubicBezTo>
                      <a:cubicBezTo>
                        <a:pt x="36924" y="3491"/>
                        <a:pt x="36839" y="3392"/>
                        <a:pt x="36727" y="3378"/>
                      </a:cubicBezTo>
                      <a:cubicBezTo>
                        <a:pt x="36716" y="3377"/>
                        <a:pt x="36705" y="3376"/>
                        <a:pt x="36695" y="3376"/>
                      </a:cubicBezTo>
                      <a:cubicBezTo>
                        <a:pt x="36582" y="3376"/>
                        <a:pt x="36485" y="3444"/>
                        <a:pt x="36459" y="3547"/>
                      </a:cubicBezTo>
                      <a:cubicBezTo>
                        <a:pt x="36108" y="4742"/>
                        <a:pt x="35222" y="5811"/>
                        <a:pt x="33998" y="6613"/>
                      </a:cubicBezTo>
                      <a:cubicBezTo>
                        <a:pt x="34476" y="5783"/>
                        <a:pt x="34729" y="4827"/>
                        <a:pt x="34659" y="3898"/>
                      </a:cubicBezTo>
                      <a:cubicBezTo>
                        <a:pt x="34575" y="2520"/>
                        <a:pt x="33801" y="1226"/>
                        <a:pt x="32662" y="537"/>
                      </a:cubicBezTo>
                      <a:cubicBezTo>
                        <a:pt x="32062" y="180"/>
                        <a:pt x="31364" y="0"/>
                        <a:pt x="306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5" name="Google Shape;5085;p23"/>
                <p:cNvSpPr/>
                <p:nvPr/>
              </p:nvSpPr>
              <p:spPr>
                <a:xfrm>
                  <a:off x="1997050" y="1110575"/>
                  <a:ext cx="274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803" extrusionOk="0">
                      <a:moveTo>
                        <a:pt x="848" y="0"/>
                      </a:moveTo>
                      <a:cubicBezTo>
                        <a:pt x="824" y="0"/>
                        <a:pt x="799" y="4"/>
                        <a:pt x="775" y="11"/>
                      </a:cubicBezTo>
                      <a:cubicBezTo>
                        <a:pt x="521" y="67"/>
                        <a:pt x="282" y="208"/>
                        <a:pt x="99" y="391"/>
                      </a:cubicBezTo>
                      <a:cubicBezTo>
                        <a:pt x="1" y="489"/>
                        <a:pt x="15" y="644"/>
                        <a:pt x="99" y="728"/>
                      </a:cubicBezTo>
                      <a:cubicBezTo>
                        <a:pt x="149" y="778"/>
                        <a:pt x="212" y="802"/>
                        <a:pt x="275" y="802"/>
                      </a:cubicBezTo>
                      <a:cubicBezTo>
                        <a:pt x="339" y="802"/>
                        <a:pt x="402" y="778"/>
                        <a:pt x="451" y="728"/>
                      </a:cubicBezTo>
                      <a:cubicBezTo>
                        <a:pt x="578" y="616"/>
                        <a:pt x="732" y="517"/>
                        <a:pt x="901" y="475"/>
                      </a:cubicBezTo>
                      <a:cubicBezTo>
                        <a:pt x="943" y="461"/>
                        <a:pt x="986" y="447"/>
                        <a:pt x="1014" y="405"/>
                      </a:cubicBezTo>
                      <a:cubicBezTo>
                        <a:pt x="1070" y="349"/>
                        <a:pt x="1098" y="264"/>
                        <a:pt x="1070" y="180"/>
                      </a:cubicBezTo>
                      <a:cubicBezTo>
                        <a:pt x="1047" y="76"/>
                        <a:pt x="957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6" name="Google Shape;5086;p23"/>
                <p:cNvSpPr/>
                <p:nvPr/>
              </p:nvSpPr>
              <p:spPr>
                <a:xfrm>
                  <a:off x="2146875" y="1399500"/>
                  <a:ext cx="21100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509" extrusionOk="0">
                      <a:moveTo>
                        <a:pt x="244" y="1"/>
                      </a:moveTo>
                      <a:cubicBezTo>
                        <a:pt x="114" y="1"/>
                        <a:pt x="13" y="108"/>
                        <a:pt x="0" y="227"/>
                      </a:cubicBezTo>
                      <a:cubicBezTo>
                        <a:pt x="0" y="368"/>
                        <a:pt x="99" y="480"/>
                        <a:pt x="225" y="494"/>
                      </a:cubicBezTo>
                      <a:lnTo>
                        <a:pt x="577" y="509"/>
                      </a:lnTo>
                      <a:cubicBezTo>
                        <a:pt x="647" y="509"/>
                        <a:pt x="717" y="480"/>
                        <a:pt x="774" y="438"/>
                      </a:cubicBezTo>
                      <a:cubicBezTo>
                        <a:pt x="816" y="396"/>
                        <a:pt x="830" y="340"/>
                        <a:pt x="844" y="284"/>
                      </a:cubicBezTo>
                      <a:cubicBezTo>
                        <a:pt x="844" y="143"/>
                        <a:pt x="746" y="30"/>
                        <a:pt x="605" y="16"/>
                      </a:cubicBezTo>
                      <a:lnTo>
                        <a:pt x="267" y="2"/>
                      </a:lnTo>
                      <a:cubicBezTo>
                        <a:pt x="259" y="1"/>
                        <a:pt x="251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7" name="Google Shape;5087;p23"/>
                <p:cNvSpPr/>
                <p:nvPr/>
              </p:nvSpPr>
              <p:spPr>
                <a:xfrm>
                  <a:off x="2079350" y="1583900"/>
                  <a:ext cx="105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644" extrusionOk="0">
                      <a:moveTo>
                        <a:pt x="232" y="0"/>
                      </a:moveTo>
                      <a:cubicBezTo>
                        <a:pt x="222" y="0"/>
                        <a:pt x="211" y="4"/>
                        <a:pt x="197" y="11"/>
                      </a:cubicBezTo>
                      <a:cubicBezTo>
                        <a:pt x="169" y="11"/>
                        <a:pt x="155" y="11"/>
                        <a:pt x="127" y="25"/>
                      </a:cubicBezTo>
                      <a:cubicBezTo>
                        <a:pt x="99" y="39"/>
                        <a:pt x="85" y="67"/>
                        <a:pt x="71" y="81"/>
                      </a:cubicBezTo>
                      <a:cubicBezTo>
                        <a:pt x="57" y="95"/>
                        <a:pt x="43" y="123"/>
                        <a:pt x="43" y="151"/>
                      </a:cubicBezTo>
                      <a:cubicBezTo>
                        <a:pt x="29" y="194"/>
                        <a:pt x="29" y="250"/>
                        <a:pt x="14" y="292"/>
                      </a:cubicBezTo>
                      <a:cubicBezTo>
                        <a:pt x="14" y="334"/>
                        <a:pt x="0" y="377"/>
                        <a:pt x="0" y="405"/>
                      </a:cubicBezTo>
                      <a:cubicBezTo>
                        <a:pt x="0" y="433"/>
                        <a:pt x="0" y="461"/>
                        <a:pt x="0" y="475"/>
                      </a:cubicBezTo>
                      <a:cubicBezTo>
                        <a:pt x="0" y="503"/>
                        <a:pt x="14" y="517"/>
                        <a:pt x="14" y="545"/>
                      </a:cubicBezTo>
                      <a:cubicBezTo>
                        <a:pt x="29" y="559"/>
                        <a:pt x="43" y="587"/>
                        <a:pt x="57" y="602"/>
                      </a:cubicBezTo>
                      <a:cubicBezTo>
                        <a:pt x="85" y="616"/>
                        <a:pt x="99" y="630"/>
                        <a:pt x="141" y="644"/>
                      </a:cubicBezTo>
                      <a:lnTo>
                        <a:pt x="197" y="644"/>
                      </a:lnTo>
                      <a:cubicBezTo>
                        <a:pt x="211" y="644"/>
                        <a:pt x="225" y="644"/>
                        <a:pt x="239" y="630"/>
                      </a:cubicBezTo>
                      <a:cubicBezTo>
                        <a:pt x="268" y="630"/>
                        <a:pt x="282" y="616"/>
                        <a:pt x="296" y="587"/>
                      </a:cubicBezTo>
                      <a:cubicBezTo>
                        <a:pt x="310" y="587"/>
                        <a:pt x="310" y="573"/>
                        <a:pt x="324" y="559"/>
                      </a:cubicBezTo>
                      <a:cubicBezTo>
                        <a:pt x="338" y="517"/>
                        <a:pt x="352" y="489"/>
                        <a:pt x="366" y="447"/>
                      </a:cubicBezTo>
                      <a:cubicBezTo>
                        <a:pt x="380" y="433"/>
                        <a:pt x="380" y="405"/>
                        <a:pt x="380" y="377"/>
                      </a:cubicBezTo>
                      <a:cubicBezTo>
                        <a:pt x="394" y="334"/>
                        <a:pt x="394" y="292"/>
                        <a:pt x="408" y="236"/>
                      </a:cubicBezTo>
                      <a:cubicBezTo>
                        <a:pt x="422" y="208"/>
                        <a:pt x="422" y="180"/>
                        <a:pt x="408" y="137"/>
                      </a:cubicBezTo>
                      <a:cubicBezTo>
                        <a:pt x="408" y="123"/>
                        <a:pt x="394" y="109"/>
                        <a:pt x="394" y="95"/>
                      </a:cubicBezTo>
                      <a:cubicBezTo>
                        <a:pt x="366" y="53"/>
                        <a:pt x="324" y="25"/>
                        <a:pt x="268" y="11"/>
                      </a:cubicBezTo>
                      <a:cubicBezTo>
                        <a:pt x="254" y="4"/>
                        <a:pt x="243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8" name="Google Shape;5088;p23"/>
                <p:cNvSpPr/>
                <p:nvPr/>
              </p:nvSpPr>
              <p:spPr>
                <a:xfrm>
                  <a:off x="2081800" y="1643450"/>
                  <a:ext cx="9875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571" extrusionOk="0">
                      <a:moveTo>
                        <a:pt x="249" y="0"/>
                      </a:moveTo>
                      <a:cubicBezTo>
                        <a:pt x="237" y="0"/>
                        <a:pt x="224" y="2"/>
                        <a:pt x="212" y="6"/>
                      </a:cubicBezTo>
                      <a:cubicBezTo>
                        <a:pt x="184" y="20"/>
                        <a:pt x="141" y="48"/>
                        <a:pt x="127" y="76"/>
                      </a:cubicBezTo>
                      <a:cubicBezTo>
                        <a:pt x="99" y="133"/>
                        <a:pt x="71" y="189"/>
                        <a:pt x="57" y="231"/>
                      </a:cubicBezTo>
                      <a:cubicBezTo>
                        <a:pt x="43" y="273"/>
                        <a:pt x="29" y="315"/>
                        <a:pt x="15" y="344"/>
                      </a:cubicBezTo>
                      <a:cubicBezTo>
                        <a:pt x="1" y="386"/>
                        <a:pt x="1" y="428"/>
                        <a:pt x="15" y="456"/>
                      </a:cubicBezTo>
                      <a:cubicBezTo>
                        <a:pt x="15" y="498"/>
                        <a:pt x="29" y="540"/>
                        <a:pt x="71" y="555"/>
                      </a:cubicBezTo>
                      <a:cubicBezTo>
                        <a:pt x="87" y="563"/>
                        <a:pt x="108" y="571"/>
                        <a:pt x="129" y="571"/>
                      </a:cubicBezTo>
                      <a:cubicBezTo>
                        <a:pt x="143" y="571"/>
                        <a:pt x="158" y="566"/>
                        <a:pt x="170" y="555"/>
                      </a:cubicBezTo>
                      <a:cubicBezTo>
                        <a:pt x="184" y="540"/>
                        <a:pt x="198" y="540"/>
                        <a:pt x="198" y="526"/>
                      </a:cubicBezTo>
                      <a:cubicBezTo>
                        <a:pt x="212" y="526"/>
                        <a:pt x="240" y="512"/>
                        <a:pt x="240" y="498"/>
                      </a:cubicBezTo>
                      <a:cubicBezTo>
                        <a:pt x="254" y="484"/>
                        <a:pt x="268" y="470"/>
                        <a:pt x="282" y="456"/>
                      </a:cubicBezTo>
                      <a:cubicBezTo>
                        <a:pt x="296" y="428"/>
                        <a:pt x="310" y="400"/>
                        <a:pt x="310" y="386"/>
                      </a:cubicBezTo>
                      <a:cubicBezTo>
                        <a:pt x="338" y="329"/>
                        <a:pt x="367" y="273"/>
                        <a:pt x="381" y="217"/>
                      </a:cubicBezTo>
                      <a:cubicBezTo>
                        <a:pt x="395" y="189"/>
                        <a:pt x="395" y="175"/>
                        <a:pt x="395" y="147"/>
                      </a:cubicBezTo>
                      <a:cubicBezTo>
                        <a:pt x="395" y="133"/>
                        <a:pt x="395" y="118"/>
                        <a:pt x="395" y="104"/>
                      </a:cubicBezTo>
                      <a:cubicBezTo>
                        <a:pt x="381" y="62"/>
                        <a:pt x="352" y="34"/>
                        <a:pt x="324" y="20"/>
                      </a:cubicBezTo>
                      <a:cubicBezTo>
                        <a:pt x="304" y="10"/>
                        <a:pt x="27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89" name="Google Shape;5089;p23"/>
                <p:cNvSpPr/>
                <p:nvPr/>
              </p:nvSpPr>
              <p:spPr>
                <a:xfrm>
                  <a:off x="2063525" y="1701250"/>
                  <a:ext cx="917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409" extrusionOk="0">
                      <a:moveTo>
                        <a:pt x="183" y="1"/>
                      </a:moveTo>
                      <a:cubicBezTo>
                        <a:pt x="169" y="1"/>
                        <a:pt x="155" y="15"/>
                        <a:pt x="141" y="29"/>
                      </a:cubicBezTo>
                      <a:cubicBezTo>
                        <a:pt x="127" y="43"/>
                        <a:pt x="113" y="57"/>
                        <a:pt x="99" y="71"/>
                      </a:cubicBezTo>
                      <a:cubicBezTo>
                        <a:pt x="85" y="99"/>
                        <a:pt x="71" y="113"/>
                        <a:pt x="57" y="141"/>
                      </a:cubicBezTo>
                      <a:cubicBezTo>
                        <a:pt x="43" y="155"/>
                        <a:pt x="43" y="170"/>
                        <a:pt x="29" y="170"/>
                      </a:cubicBezTo>
                      <a:cubicBezTo>
                        <a:pt x="14" y="198"/>
                        <a:pt x="0" y="226"/>
                        <a:pt x="0" y="254"/>
                      </a:cubicBezTo>
                      <a:cubicBezTo>
                        <a:pt x="0" y="268"/>
                        <a:pt x="0" y="268"/>
                        <a:pt x="0" y="282"/>
                      </a:cubicBezTo>
                      <a:cubicBezTo>
                        <a:pt x="0" y="324"/>
                        <a:pt x="29" y="366"/>
                        <a:pt x="71" y="395"/>
                      </a:cubicBezTo>
                      <a:cubicBezTo>
                        <a:pt x="99" y="409"/>
                        <a:pt x="113" y="409"/>
                        <a:pt x="141" y="409"/>
                      </a:cubicBezTo>
                      <a:cubicBezTo>
                        <a:pt x="155" y="409"/>
                        <a:pt x="183" y="395"/>
                        <a:pt x="197" y="395"/>
                      </a:cubicBezTo>
                      <a:cubicBezTo>
                        <a:pt x="211" y="381"/>
                        <a:pt x="211" y="381"/>
                        <a:pt x="225" y="381"/>
                      </a:cubicBezTo>
                      <a:cubicBezTo>
                        <a:pt x="254" y="366"/>
                        <a:pt x="268" y="338"/>
                        <a:pt x="282" y="310"/>
                      </a:cubicBezTo>
                      <a:cubicBezTo>
                        <a:pt x="282" y="296"/>
                        <a:pt x="296" y="282"/>
                        <a:pt x="296" y="282"/>
                      </a:cubicBezTo>
                      <a:cubicBezTo>
                        <a:pt x="310" y="254"/>
                        <a:pt x="324" y="226"/>
                        <a:pt x="338" y="198"/>
                      </a:cubicBezTo>
                      <a:cubicBezTo>
                        <a:pt x="352" y="170"/>
                        <a:pt x="366" y="127"/>
                        <a:pt x="352" y="99"/>
                      </a:cubicBezTo>
                      <a:cubicBezTo>
                        <a:pt x="338" y="57"/>
                        <a:pt x="324" y="29"/>
                        <a:pt x="282" y="15"/>
                      </a:cubicBezTo>
                      <a:cubicBezTo>
                        <a:pt x="268" y="1"/>
                        <a:pt x="254" y="1"/>
                        <a:pt x="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0" name="Google Shape;5090;p23"/>
                <p:cNvSpPr/>
                <p:nvPr/>
              </p:nvSpPr>
              <p:spPr>
                <a:xfrm>
                  <a:off x="2165500" y="1442450"/>
                  <a:ext cx="105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302" extrusionOk="0">
                      <a:moveTo>
                        <a:pt x="113" y="0"/>
                      </a:moveTo>
                      <a:cubicBezTo>
                        <a:pt x="99" y="14"/>
                        <a:pt x="99" y="14"/>
                        <a:pt x="85" y="14"/>
                      </a:cubicBezTo>
                      <a:cubicBezTo>
                        <a:pt x="57" y="14"/>
                        <a:pt x="43" y="28"/>
                        <a:pt x="29" y="42"/>
                      </a:cubicBezTo>
                      <a:cubicBezTo>
                        <a:pt x="15" y="56"/>
                        <a:pt x="15" y="71"/>
                        <a:pt x="15" y="85"/>
                      </a:cubicBezTo>
                      <a:cubicBezTo>
                        <a:pt x="1" y="113"/>
                        <a:pt x="15" y="155"/>
                        <a:pt x="43" y="183"/>
                      </a:cubicBezTo>
                      <a:cubicBezTo>
                        <a:pt x="43" y="197"/>
                        <a:pt x="57" y="197"/>
                        <a:pt x="71" y="211"/>
                      </a:cubicBezTo>
                      <a:cubicBezTo>
                        <a:pt x="71" y="211"/>
                        <a:pt x="71" y="225"/>
                        <a:pt x="85" y="225"/>
                      </a:cubicBezTo>
                      <a:cubicBezTo>
                        <a:pt x="99" y="239"/>
                        <a:pt x="99" y="239"/>
                        <a:pt x="113" y="253"/>
                      </a:cubicBezTo>
                      <a:cubicBezTo>
                        <a:pt x="127" y="253"/>
                        <a:pt x="141" y="267"/>
                        <a:pt x="155" y="267"/>
                      </a:cubicBezTo>
                      <a:cubicBezTo>
                        <a:pt x="183" y="282"/>
                        <a:pt x="212" y="282"/>
                        <a:pt x="240" y="296"/>
                      </a:cubicBezTo>
                      <a:cubicBezTo>
                        <a:pt x="249" y="300"/>
                        <a:pt x="258" y="302"/>
                        <a:pt x="267" y="302"/>
                      </a:cubicBezTo>
                      <a:cubicBezTo>
                        <a:pt x="285" y="302"/>
                        <a:pt x="301" y="296"/>
                        <a:pt x="310" y="296"/>
                      </a:cubicBezTo>
                      <a:cubicBezTo>
                        <a:pt x="324" y="296"/>
                        <a:pt x="338" y="282"/>
                        <a:pt x="352" y="282"/>
                      </a:cubicBezTo>
                      <a:cubicBezTo>
                        <a:pt x="380" y="267"/>
                        <a:pt x="408" y="225"/>
                        <a:pt x="408" y="197"/>
                      </a:cubicBezTo>
                      <a:cubicBezTo>
                        <a:pt x="423" y="183"/>
                        <a:pt x="423" y="155"/>
                        <a:pt x="408" y="141"/>
                      </a:cubicBezTo>
                      <a:cubicBezTo>
                        <a:pt x="408" y="127"/>
                        <a:pt x="408" y="113"/>
                        <a:pt x="394" y="85"/>
                      </a:cubicBezTo>
                      <a:cubicBezTo>
                        <a:pt x="380" y="56"/>
                        <a:pt x="338" y="42"/>
                        <a:pt x="310" y="28"/>
                      </a:cubicBez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1" name="Google Shape;5091;p23"/>
                <p:cNvSpPr/>
                <p:nvPr/>
              </p:nvSpPr>
              <p:spPr>
                <a:xfrm>
                  <a:off x="2342975" y="1290050"/>
                  <a:ext cx="124525" cy="1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4566" extrusionOk="0">
                      <a:moveTo>
                        <a:pt x="4862" y="1"/>
                      </a:moveTo>
                      <a:cubicBezTo>
                        <a:pt x="4820" y="1"/>
                        <a:pt x="4776" y="24"/>
                        <a:pt x="4759" y="76"/>
                      </a:cubicBezTo>
                      <a:cubicBezTo>
                        <a:pt x="4098" y="2144"/>
                        <a:pt x="2284" y="3916"/>
                        <a:pt x="131" y="4366"/>
                      </a:cubicBezTo>
                      <a:cubicBezTo>
                        <a:pt x="0" y="4392"/>
                        <a:pt x="53" y="4566"/>
                        <a:pt x="163" y="4566"/>
                      </a:cubicBezTo>
                      <a:cubicBezTo>
                        <a:pt x="171" y="4566"/>
                        <a:pt x="179" y="4565"/>
                        <a:pt x="188" y="4563"/>
                      </a:cubicBezTo>
                      <a:cubicBezTo>
                        <a:pt x="778" y="4465"/>
                        <a:pt x="1341" y="4324"/>
                        <a:pt x="1876" y="4043"/>
                      </a:cubicBezTo>
                      <a:cubicBezTo>
                        <a:pt x="2368" y="3775"/>
                        <a:pt x="2832" y="3438"/>
                        <a:pt x="3240" y="3058"/>
                      </a:cubicBezTo>
                      <a:cubicBezTo>
                        <a:pt x="4098" y="2270"/>
                        <a:pt x="4703" y="1258"/>
                        <a:pt x="4956" y="132"/>
                      </a:cubicBezTo>
                      <a:cubicBezTo>
                        <a:pt x="4981" y="49"/>
                        <a:pt x="4923" y="1"/>
                        <a:pt x="48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2" name="Google Shape;5092;p23"/>
                <p:cNvSpPr/>
                <p:nvPr/>
              </p:nvSpPr>
              <p:spPr>
                <a:xfrm>
                  <a:off x="2322700" y="1400250"/>
                  <a:ext cx="12325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352" extrusionOk="0">
                      <a:moveTo>
                        <a:pt x="281" y="0"/>
                      </a:moveTo>
                      <a:cubicBezTo>
                        <a:pt x="239" y="14"/>
                        <a:pt x="211" y="14"/>
                        <a:pt x="169" y="28"/>
                      </a:cubicBezTo>
                      <a:lnTo>
                        <a:pt x="141" y="28"/>
                      </a:lnTo>
                      <a:cubicBezTo>
                        <a:pt x="127" y="28"/>
                        <a:pt x="113" y="43"/>
                        <a:pt x="98" y="43"/>
                      </a:cubicBezTo>
                      <a:cubicBezTo>
                        <a:pt x="98" y="43"/>
                        <a:pt x="98" y="57"/>
                        <a:pt x="84" y="57"/>
                      </a:cubicBezTo>
                      <a:cubicBezTo>
                        <a:pt x="70" y="57"/>
                        <a:pt x="70" y="71"/>
                        <a:pt x="56" y="85"/>
                      </a:cubicBezTo>
                      <a:cubicBezTo>
                        <a:pt x="42" y="99"/>
                        <a:pt x="28" y="99"/>
                        <a:pt x="28" y="113"/>
                      </a:cubicBezTo>
                      <a:cubicBezTo>
                        <a:pt x="28" y="113"/>
                        <a:pt x="28" y="127"/>
                        <a:pt x="28" y="127"/>
                      </a:cubicBezTo>
                      <a:cubicBezTo>
                        <a:pt x="14" y="127"/>
                        <a:pt x="14" y="127"/>
                        <a:pt x="14" y="141"/>
                      </a:cubicBezTo>
                      <a:cubicBezTo>
                        <a:pt x="0" y="155"/>
                        <a:pt x="0" y="169"/>
                        <a:pt x="0" y="183"/>
                      </a:cubicBezTo>
                      <a:cubicBezTo>
                        <a:pt x="0" y="197"/>
                        <a:pt x="0" y="211"/>
                        <a:pt x="0" y="211"/>
                      </a:cubicBezTo>
                      <a:cubicBezTo>
                        <a:pt x="0" y="239"/>
                        <a:pt x="14" y="254"/>
                        <a:pt x="14" y="268"/>
                      </a:cubicBezTo>
                      <a:cubicBezTo>
                        <a:pt x="28" y="268"/>
                        <a:pt x="28" y="282"/>
                        <a:pt x="42" y="296"/>
                      </a:cubicBezTo>
                      <a:lnTo>
                        <a:pt x="56" y="296"/>
                      </a:lnTo>
                      <a:cubicBezTo>
                        <a:pt x="56" y="296"/>
                        <a:pt x="56" y="296"/>
                        <a:pt x="56" y="310"/>
                      </a:cubicBezTo>
                      <a:cubicBezTo>
                        <a:pt x="70" y="310"/>
                        <a:pt x="84" y="324"/>
                        <a:pt x="84" y="324"/>
                      </a:cubicBezTo>
                      <a:cubicBezTo>
                        <a:pt x="98" y="338"/>
                        <a:pt x="113" y="338"/>
                        <a:pt x="127" y="352"/>
                      </a:cubicBezTo>
                      <a:lnTo>
                        <a:pt x="239" y="352"/>
                      </a:lnTo>
                      <a:cubicBezTo>
                        <a:pt x="239" y="352"/>
                        <a:pt x="253" y="338"/>
                        <a:pt x="267" y="338"/>
                      </a:cubicBezTo>
                      <a:cubicBezTo>
                        <a:pt x="295" y="338"/>
                        <a:pt x="338" y="338"/>
                        <a:pt x="366" y="324"/>
                      </a:cubicBezTo>
                      <a:cubicBezTo>
                        <a:pt x="394" y="324"/>
                        <a:pt x="422" y="296"/>
                        <a:pt x="450" y="282"/>
                      </a:cubicBezTo>
                      <a:cubicBezTo>
                        <a:pt x="450" y="268"/>
                        <a:pt x="464" y="254"/>
                        <a:pt x="464" y="239"/>
                      </a:cubicBezTo>
                      <a:cubicBezTo>
                        <a:pt x="478" y="211"/>
                        <a:pt x="492" y="197"/>
                        <a:pt x="492" y="155"/>
                      </a:cubicBezTo>
                      <a:cubicBezTo>
                        <a:pt x="492" y="141"/>
                        <a:pt x="492" y="127"/>
                        <a:pt x="478" y="113"/>
                      </a:cubicBezTo>
                      <a:cubicBezTo>
                        <a:pt x="478" y="99"/>
                        <a:pt x="464" y="71"/>
                        <a:pt x="450" y="57"/>
                      </a:cubicBezTo>
                      <a:cubicBezTo>
                        <a:pt x="436" y="43"/>
                        <a:pt x="422" y="28"/>
                        <a:pt x="408" y="14"/>
                      </a:cubicBezTo>
                      <a:cubicBezTo>
                        <a:pt x="380" y="0"/>
                        <a:pt x="366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3" name="Google Shape;5093;p23"/>
                <p:cNvSpPr/>
                <p:nvPr/>
              </p:nvSpPr>
              <p:spPr>
                <a:xfrm>
                  <a:off x="1650325" y="1513650"/>
                  <a:ext cx="11300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816" extrusionOk="0">
                      <a:moveTo>
                        <a:pt x="296" y="0"/>
                      </a:moveTo>
                      <a:cubicBezTo>
                        <a:pt x="235" y="0"/>
                        <a:pt x="193" y="48"/>
                        <a:pt x="170" y="106"/>
                      </a:cubicBezTo>
                      <a:cubicBezTo>
                        <a:pt x="142" y="205"/>
                        <a:pt x="99" y="303"/>
                        <a:pt x="71" y="416"/>
                      </a:cubicBezTo>
                      <a:cubicBezTo>
                        <a:pt x="57" y="458"/>
                        <a:pt x="29" y="514"/>
                        <a:pt x="15" y="556"/>
                      </a:cubicBezTo>
                      <a:cubicBezTo>
                        <a:pt x="1" y="584"/>
                        <a:pt x="1" y="612"/>
                        <a:pt x="1" y="655"/>
                      </a:cubicBezTo>
                      <a:cubicBezTo>
                        <a:pt x="1" y="683"/>
                        <a:pt x="15" y="725"/>
                        <a:pt x="15" y="753"/>
                      </a:cubicBezTo>
                      <a:cubicBezTo>
                        <a:pt x="29" y="781"/>
                        <a:pt x="57" y="809"/>
                        <a:pt x="85" y="809"/>
                      </a:cubicBezTo>
                      <a:cubicBezTo>
                        <a:pt x="94" y="813"/>
                        <a:pt x="102" y="815"/>
                        <a:pt x="110" y="815"/>
                      </a:cubicBezTo>
                      <a:cubicBezTo>
                        <a:pt x="130" y="815"/>
                        <a:pt x="150" y="805"/>
                        <a:pt x="170" y="795"/>
                      </a:cubicBezTo>
                      <a:cubicBezTo>
                        <a:pt x="198" y="767"/>
                        <a:pt x="226" y="753"/>
                        <a:pt x="240" y="711"/>
                      </a:cubicBezTo>
                      <a:cubicBezTo>
                        <a:pt x="254" y="683"/>
                        <a:pt x="268" y="655"/>
                        <a:pt x="282" y="627"/>
                      </a:cubicBezTo>
                      <a:cubicBezTo>
                        <a:pt x="296" y="570"/>
                        <a:pt x="310" y="528"/>
                        <a:pt x="324" y="472"/>
                      </a:cubicBezTo>
                      <a:cubicBezTo>
                        <a:pt x="367" y="373"/>
                        <a:pt x="395" y="275"/>
                        <a:pt x="437" y="162"/>
                      </a:cubicBezTo>
                      <a:cubicBezTo>
                        <a:pt x="451" y="92"/>
                        <a:pt x="395" y="22"/>
                        <a:pt x="338" y="8"/>
                      </a:cubicBezTo>
                      <a:cubicBezTo>
                        <a:pt x="323" y="3"/>
                        <a:pt x="309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4" name="Google Shape;5094;p23"/>
                <p:cNvSpPr/>
                <p:nvPr/>
              </p:nvSpPr>
              <p:spPr>
                <a:xfrm>
                  <a:off x="1402775" y="1823625"/>
                  <a:ext cx="14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258" extrusionOk="0">
                      <a:moveTo>
                        <a:pt x="521" y="1"/>
                      </a:moveTo>
                      <a:cubicBezTo>
                        <a:pt x="479" y="15"/>
                        <a:pt x="437" y="15"/>
                        <a:pt x="394" y="15"/>
                      </a:cubicBezTo>
                      <a:cubicBezTo>
                        <a:pt x="366" y="29"/>
                        <a:pt x="324" y="29"/>
                        <a:pt x="296" y="43"/>
                      </a:cubicBezTo>
                      <a:cubicBezTo>
                        <a:pt x="226" y="57"/>
                        <a:pt x="155" y="71"/>
                        <a:pt x="85" y="85"/>
                      </a:cubicBezTo>
                      <a:cubicBezTo>
                        <a:pt x="29" y="99"/>
                        <a:pt x="0" y="141"/>
                        <a:pt x="15" y="198"/>
                      </a:cubicBezTo>
                      <a:cubicBezTo>
                        <a:pt x="26" y="232"/>
                        <a:pt x="66" y="258"/>
                        <a:pt x="104" y="258"/>
                      </a:cubicBezTo>
                      <a:cubicBezTo>
                        <a:pt x="112" y="258"/>
                        <a:pt x="120" y="256"/>
                        <a:pt x="127" y="254"/>
                      </a:cubicBezTo>
                      <a:cubicBezTo>
                        <a:pt x="197" y="240"/>
                        <a:pt x="268" y="226"/>
                        <a:pt x="338" y="212"/>
                      </a:cubicBezTo>
                      <a:cubicBezTo>
                        <a:pt x="366" y="198"/>
                        <a:pt x="408" y="198"/>
                        <a:pt x="437" y="184"/>
                      </a:cubicBezTo>
                      <a:cubicBezTo>
                        <a:pt x="479" y="169"/>
                        <a:pt x="507" y="155"/>
                        <a:pt x="535" y="141"/>
                      </a:cubicBezTo>
                      <a:cubicBezTo>
                        <a:pt x="577" y="127"/>
                        <a:pt x="591" y="99"/>
                        <a:pt x="591" y="71"/>
                      </a:cubicBezTo>
                      <a:cubicBezTo>
                        <a:pt x="591" y="29"/>
                        <a:pt x="549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5" name="Google Shape;5095;p23"/>
                <p:cNvSpPr/>
                <p:nvPr/>
              </p:nvSpPr>
              <p:spPr>
                <a:xfrm>
                  <a:off x="1903875" y="1369600"/>
                  <a:ext cx="200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301" extrusionOk="0">
                      <a:moveTo>
                        <a:pt x="109" y="0"/>
                      </a:moveTo>
                      <a:cubicBezTo>
                        <a:pt x="60" y="0"/>
                        <a:pt x="15" y="51"/>
                        <a:pt x="15" y="101"/>
                      </a:cubicBezTo>
                      <a:cubicBezTo>
                        <a:pt x="0" y="157"/>
                        <a:pt x="43" y="214"/>
                        <a:pt x="99" y="228"/>
                      </a:cubicBezTo>
                      <a:cubicBezTo>
                        <a:pt x="141" y="242"/>
                        <a:pt x="197" y="242"/>
                        <a:pt x="240" y="256"/>
                      </a:cubicBezTo>
                      <a:cubicBezTo>
                        <a:pt x="296" y="270"/>
                        <a:pt x="352" y="270"/>
                        <a:pt x="408" y="284"/>
                      </a:cubicBezTo>
                      <a:cubicBezTo>
                        <a:pt x="493" y="284"/>
                        <a:pt x="591" y="298"/>
                        <a:pt x="690" y="298"/>
                      </a:cubicBezTo>
                      <a:cubicBezTo>
                        <a:pt x="696" y="299"/>
                        <a:pt x="702" y="300"/>
                        <a:pt x="707" y="300"/>
                      </a:cubicBezTo>
                      <a:cubicBezTo>
                        <a:pt x="757" y="300"/>
                        <a:pt x="802" y="250"/>
                        <a:pt x="802" y="200"/>
                      </a:cubicBezTo>
                      <a:cubicBezTo>
                        <a:pt x="802" y="171"/>
                        <a:pt x="802" y="143"/>
                        <a:pt x="788" y="115"/>
                      </a:cubicBezTo>
                      <a:cubicBezTo>
                        <a:pt x="774" y="87"/>
                        <a:pt x="746" y="73"/>
                        <a:pt x="718" y="59"/>
                      </a:cubicBezTo>
                      <a:cubicBezTo>
                        <a:pt x="619" y="45"/>
                        <a:pt x="521" y="31"/>
                        <a:pt x="437" y="17"/>
                      </a:cubicBezTo>
                      <a:cubicBezTo>
                        <a:pt x="380" y="17"/>
                        <a:pt x="324" y="3"/>
                        <a:pt x="268" y="3"/>
                      </a:cubicBezTo>
                      <a:lnTo>
                        <a:pt x="127" y="3"/>
                      </a:lnTo>
                      <a:cubicBezTo>
                        <a:pt x="121" y="1"/>
                        <a:pt x="115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6" name="Google Shape;5096;p23"/>
                <p:cNvSpPr/>
                <p:nvPr/>
              </p:nvSpPr>
              <p:spPr>
                <a:xfrm>
                  <a:off x="1679400" y="1367875"/>
                  <a:ext cx="211125" cy="1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6870" extrusionOk="0">
                      <a:moveTo>
                        <a:pt x="8275" y="1"/>
                      </a:moveTo>
                      <a:cubicBezTo>
                        <a:pt x="8271" y="1"/>
                        <a:pt x="8267" y="1"/>
                        <a:pt x="8262" y="1"/>
                      </a:cubicBezTo>
                      <a:cubicBezTo>
                        <a:pt x="4506" y="226"/>
                        <a:pt x="976" y="2997"/>
                        <a:pt x="34" y="6668"/>
                      </a:cubicBezTo>
                      <a:cubicBezTo>
                        <a:pt x="0" y="6793"/>
                        <a:pt x="95" y="6869"/>
                        <a:pt x="193" y="6869"/>
                      </a:cubicBezTo>
                      <a:cubicBezTo>
                        <a:pt x="260" y="6869"/>
                        <a:pt x="328" y="6833"/>
                        <a:pt x="357" y="6753"/>
                      </a:cubicBezTo>
                      <a:cubicBezTo>
                        <a:pt x="990" y="4967"/>
                        <a:pt x="1975" y="3391"/>
                        <a:pt x="3466" y="2210"/>
                      </a:cubicBezTo>
                      <a:cubicBezTo>
                        <a:pt x="4844" y="1141"/>
                        <a:pt x="6532" y="494"/>
                        <a:pt x="8262" y="283"/>
                      </a:cubicBezTo>
                      <a:cubicBezTo>
                        <a:pt x="8440" y="269"/>
                        <a:pt x="8445" y="1"/>
                        <a:pt x="8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7" name="Google Shape;5097;p23"/>
                <p:cNvSpPr/>
                <p:nvPr/>
              </p:nvSpPr>
              <p:spPr>
                <a:xfrm>
                  <a:off x="1672125" y="1553650"/>
                  <a:ext cx="8825" cy="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467" extrusionOk="0">
                      <a:moveTo>
                        <a:pt x="203" y="1"/>
                      </a:moveTo>
                      <a:cubicBezTo>
                        <a:pt x="194" y="1"/>
                        <a:pt x="184" y="4"/>
                        <a:pt x="170" y="11"/>
                      </a:cubicBezTo>
                      <a:cubicBezTo>
                        <a:pt x="156" y="11"/>
                        <a:pt x="142" y="11"/>
                        <a:pt x="114" y="25"/>
                      </a:cubicBezTo>
                      <a:cubicBezTo>
                        <a:pt x="99" y="25"/>
                        <a:pt x="85" y="39"/>
                        <a:pt x="71" y="67"/>
                      </a:cubicBezTo>
                      <a:cubicBezTo>
                        <a:pt x="57" y="81"/>
                        <a:pt x="57" y="96"/>
                        <a:pt x="57" y="110"/>
                      </a:cubicBezTo>
                      <a:cubicBezTo>
                        <a:pt x="43" y="152"/>
                        <a:pt x="29" y="194"/>
                        <a:pt x="29" y="222"/>
                      </a:cubicBezTo>
                      <a:cubicBezTo>
                        <a:pt x="29" y="250"/>
                        <a:pt x="15" y="264"/>
                        <a:pt x="15" y="278"/>
                      </a:cubicBezTo>
                      <a:cubicBezTo>
                        <a:pt x="1" y="321"/>
                        <a:pt x="15" y="363"/>
                        <a:pt x="29" y="391"/>
                      </a:cubicBezTo>
                      <a:cubicBezTo>
                        <a:pt x="43" y="405"/>
                        <a:pt x="43" y="419"/>
                        <a:pt x="57" y="433"/>
                      </a:cubicBezTo>
                      <a:lnTo>
                        <a:pt x="71" y="433"/>
                      </a:lnTo>
                      <a:cubicBezTo>
                        <a:pt x="92" y="454"/>
                        <a:pt x="120" y="467"/>
                        <a:pt x="145" y="467"/>
                      </a:cubicBezTo>
                      <a:cubicBezTo>
                        <a:pt x="154" y="467"/>
                        <a:pt x="162" y="465"/>
                        <a:pt x="170" y="461"/>
                      </a:cubicBezTo>
                      <a:lnTo>
                        <a:pt x="184" y="461"/>
                      </a:lnTo>
                      <a:cubicBezTo>
                        <a:pt x="198" y="461"/>
                        <a:pt x="212" y="447"/>
                        <a:pt x="226" y="447"/>
                      </a:cubicBezTo>
                      <a:cubicBezTo>
                        <a:pt x="268" y="419"/>
                        <a:pt x="282" y="391"/>
                        <a:pt x="296" y="349"/>
                      </a:cubicBezTo>
                      <a:cubicBezTo>
                        <a:pt x="296" y="335"/>
                        <a:pt x="310" y="321"/>
                        <a:pt x="310" y="292"/>
                      </a:cubicBezTo>
                      <a:lnTo>
                        <a:pt x="339" y="180"/>
                      </a:lnTo>
                      <a:cubicBezTo>
                        <a:pt x="353" y="152"/>
                        <a:pt x="339" y="110"/>
                        <a:pt x="325" y="67"/>
                      </a:cubicBezTo>
                      <a:cubicBezTo>
                        <a:pt x="296" y="39"/>
                        <a:pt x="268" y="11"/>
                        <a:pt x="226" y="11"/>
                      </a:cubicBezTo>
                      <a:cubicBezTo>
                        <a:pt x="219" y="4"/>
                        <a:pt x="212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8" name="Google Shape;5098;p23"/>
                <p:cNvSpPr/>
                <p:nvPr/>
              </p:nvSpPr>
              <p:spPr>
                <a:xfrm>
                  <a:off x="1652100" y="1583550"/>
                  <a:ext cx="18875" cy="23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9331" extrusionOk="0">
                      <a:moveTo>
                        <a:pt x="646" y="1"/>
                      </a:moveTo>
                      <a:cubicBezTo>
                        <a:pt x="609" y="1"/>
                        <a:pt x="574" y="21"/>
                        <a:pt x="563" y="67"/>
                      </a:cubicBezTo>
                      <a:cubicBezTo>
                        <a:pt x="183" y="1572"/>
                        <a:pt x="0" y="3133"/>
                        <a:pt x="0" y="4681"/>
                      </a:cubicBezTo>
                      <a:cubicBezTo>
                        <a:pt x="14" y="6242"/>
                        <a:pt x="113" y="7775"/>
                        <a:pt x="450" y="9294"/>
                      </a:cubicBezTo>
                      <a:cubicBezTo>
                        <a:pt x="457" y="9319"/>
                        <a:pt x="479" y="9330"/>
                        <a:pt x="501" y="9330"/>
                      </a:cubicBezTo>
                      <a:cubicBezTo>
                        <a:pt x="529" y="9330"/>
                        <a:pt x="557" y="9312"/>
                        <a:pt x="549" y="9280"/>
                      </a:cubicBezTo>
                      <a:cubicBezTo>
                        <a:pt x="408" y="7775"/>
                        <a:pt x="282" y="6242"/>
                        <a:pt x="338" y="4723"/>
                      </a:cubicBezTo>
                      <a:cubicBezTo>
                        <a:pt x="394" y="3176"/>
                        <a:pt x="535" y="1642"/>
                        <a:pt x="746" y="109"/>
                      </a:cubicBezTo>
                      <a:cubicBezTo>
                        <a:pt x="754" y="43"/>
                        <a:pt x="699" y="1"/>
                        <a:pt x="6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099" name="Google Shape;5099;p23"/>
                <p:cNvSpPr/>
                <p:nvPr/>
              </p:nvSpPr>
              <p:spPr>
                <a:xfrm>
                  <a:off x="1534650" y="1918650"/>
                  <a:ext cx="163175" cy="26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7" h="10633" extrusionOk="0">
                      <a:moveTo>
                        <a:pt x="5885" y="0"/>
                      </a:moveTo>
                      <a:cubicBezTo>
                        <a:pt x="5853" y="0"/>
                        <a:pt x="5824" y="21"/>
                        <a:pt x="5824" y="68"/>
                      </a:cubicBezTo>
                      <a:cubicBezTo>
                        <a:pt x="5866" y="1151"/>
                        <a:pt x="6119" y="2220"/>
                        <a:pt x="6147" y="3317"/>
                      </a:cubicBezTo>
                      <a:cubicBezTo>
                        <a:pt x="6203" y="5258"/>
                        <a:pt x="5781" y="7284"/>
                        <a:pt x="4544" y="8831"/>
                      </a:cubicBezTo>
                      <a:cubicBezTo>
                        <a:pt x="3981" y="9534"/>
                        <a:pt x="3179" y="10252"/>
                        <a:pt x="2237" y="10308"/>
                      </a:cubicBezTo>
                      <a:cubicBezTo>
                        <a:pt x="2201" y="10310"/>
                        <a:pt x="2165" y="10311"/>
                        <a:pt x="2129" y="10311"/>
                      </a:cubicBezTo>
                      <a:cubicBezTo>
                        <a:pt x="1739" y="10311"/>
                        <a:pt x="1336" y="10174"/>
                        <a:pt x="1027" y="9942"/>
                      </a:cubicBezTo>
                      <a:cubicBezTo>
                        <a:pt x="858" y="9816"/>
                        <a:pt x="718" y="9661"/>
                        <a:pt x="619" y="9478"/>
                      </a:cubicBezTo>
                      <a:cubicBezTo>
                        <a:pt x="535" y="9323"/>
                        <a:pt x="493" y="9197"/>
                        <a:pt x="366" y="9070"/>
                      </a:cubicBezTo>
                      <a:cubicBezTo>
                        <a:pt x="341" y="9041"/>
                        <a:pt x="312" y="9028"/>
                        <a:pt x="282" y="9028"/>
                      </a:cubicBezTo>
                      <a:cubicBezTo>
                        <a:pt x="227" y="9028"/>
                        <a:pt x="173" y="9071"/>
                        <a:pt x="155" y="9126"/>
                      </a:cubicBezTo>
                      <a:cubicBezTo>
                        <a:pt x="0" y="9548"/>
                        <a:pt x="436" y="9998"/>
                        <a:pt x="746" y="10223"/>
                      </a:cubicBezTo>
                      <a:cubicBezTo>
                        <a:pt x="1122" y="10492"/>
                        <a:pt x="1574" y="10632"/>
                        <a:pt x="2043" y="10632"/>
                      </a:cubicBezTo>
                      <a:cubicBezTo>
                        <a:pt x="2065" y="10632"/>
                        <a:pt x="2088" y="10632"/>
                        <a:pt x="2110" y="10631"/>
                      </a:cubicBezTo>
                      <a:cubicBezTo>
                        <a:pt x="4192" y="10519"/>
                        <a:pt x="5556" y="8296"/>
                        <a:pt x="6091" y="6510"/>
                      </a:cubicBezTo>
                      <a:cubicBezTo>
                        <a:pt x="6400" y="5469"/>
                        <a:pt x="6527" y="4386"/>
                        <a:pt x="6499" y="3317"/>
                      </a:cubicBezTo>
                      <a:cubicBezTo>
                        <a:pt x="6471" y="2234"/>
                        <a:pt x="6358" y="1052"/>
                        <a:pt x="5950" y="40"/>
                      </a:cubicBezTo>
                      <a:cubicBezTo>
                        <a:pt x="5937" y="14"/>
                        <a:pt x="5911" y="0"/>
                        <a:pt x="58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0" name="Google Shape;5100;p23"/>
                <p:cNvSpPr/>
                <p:nvPr/>
              </p:nvSpPr>
              <p:spPr>
                <a:xfrm>
                  <a:off x="1534300" y="2112550"/>
                  <a:ext cx="8800" cy="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769" extrusionOk="0">
                      <a:moveTo>
                        <a:pt x="256" y="1"/>
                      </a:moveTo>
                      <a:cubicBezTo>
                        <a:pt x="229" y="1"/>
                        <a:pt x="197" y="16"/>
                        <a:pt x="197" y="48"/>
                      </a:cubicBezTo>
                      <a:cubicBezTo>
                        <a:pt x="169" y="90"/>
                        <a:pt x="155" y="132"/>
                        <a:pt x="141" y="175"/>
                      </a:cubicBezTo>
                      <a:cubicBezTo>
                        <a:pt x="127" y="231"/>
                        <a:pt x="99" y="273"/>
                        <a:pt x="85" y="329"/>
                      </a:cubicBezTo>
                      <a:cubicBezTo>
                        <a:pt x="56" y="428"/>
                        <a:pt x="42" y="512"/>
                        <a:pt x="14" y="611"/>
                      </a:cubicBezTo>
                      <a:cubicBezTo>
                        <a:pt x="0" y="681"/>
                        <a:pt x="42" y="751"/>
                        <a:pt x="113" y="765"/>
                      </a:cubicBezTo>
                      <a:cubicBezTo>
                        <a:pt x="120" y="767"/>
                        <a:pt x="128" y="768"/>
                        <a:pt x="136" y="768"/>
                      </a:cubicBezTo>
                      <a:cubicBezTo>
                        <a:pt x="190" y="768"/>
                        <a:pt x="255" y="728"/>
                        <a:pt x="267" y="667"/>
                      </a:cubicBezTo>
                      <a:cubicBezTo>
                        <a:pt x="281" y="583"/>
                        <a:pt x="310" y="484"/>
                        <a:pt x="324" y="386"/>
                      </a:cubicBezTo>
                      <a:cubicBezTo>
                        <a:pt x="338" y="329"/>
                        <a:pt x="338" y="273"/>
                        <a:pt x="338" y="231"/>
                      </a:cubicBezTo>
                      <a:cubicBezTo>
                        <a:pt x="338" y="175"/>
                        <a:pt x="352" y="132"/>
                        <a:pt x="352" y="90"/>
                      </a:cubicBezTo>
                      <a:cubicBezTo>
                        <a:pt x="352" y="48"/>
                        <a:pt x="324" y="20"/>
                        <a:pt x="281" y="6"/>
                      </a:cubicBezTo>
                      <a:cubicBezTo>
                        <a:pt x="274" y="2"/>
                        <a:pt x="266" y="1"/>
                        <a:pt x="2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1" name="Google Shape;5101;p23"/>
                <p:cNvSpPr/>
                <p:nvPr/>
              </p:nvSpPr>
              <p:spPr>
                <a:xfrm>
                  <a:off x="1515650" y="2077925"/>
                  <a:ext cx="36575" cy="9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" h="3776" extrusionOk="0">
                      <a:moveTo>
                        <a:pt x="1328" y="0"/>
                      </a:moveTo>
                      <a:cubicBezTo>
                        <a:pt x="1313" y="0"/>
                        <a:pt x="1297" y="4"/>
                        <a:pt x="1281" y="12"/>
                      </a:cubicBezTo>
                      <a:cubicBezTo>
                        <a:pt x="929" y="195"/>
                        <a:pt x="648" y="434"/>
                        <a:pt x="437" y="758"/>
                      </a:cubicBezTo>
                      <a:cubicBezTo>
                        <a:pt x="226" y="1081"/>
                        <a:pt x="85" y="1447"/>
                        <a:pt x="43" y="1827"/>
                      </a:cubicBezTo>
                      <a:cubicBezTo>
                        <a:pt x="1" y="2207"/>
                        <a:pt x="29" y="2558"/>
                        <a:pt x="183" y="2910"/>
                      </a:cubicBezTo>
                      <a:cubicBezTo>
                        <a:pt x="240" y="3079"/>
                        <a:pt x="338" y="3234"/>
                        <a:pt x="423" y="3388"/>
                      </a:cubicBezTo>
                      <a:cubicBezTo>
                        <a:pt x="521" y="3529"/>
                        <a:pt x="605" y="3670"/>
                        <a:pt x="746" y="3768"/>
                      </a:cubicBezTo>
                      <a:cubicBezTo>
                        <a:pt x="754" y="3773"/>
                        <a:pt x="763" y="3776"/>
                        <a:pt x="772" y="3776"/>
                      </a:cubicBezTo>
                      <a:cubicBezTo>
                        <a:pt x="811" y="3776"/>
                        <a:pt x="853" y="3732"/>
                        <a:pt x="831" y="3698"/>
                      </a:cubicBezTo>
                      <a:cubicBezTo>
                        <a:pt x="774" y="3543"/>
                        <a:pt x="676" y="3430"/>
                        <a:pt x="605" y="3290"/>
                      </a:cubicBezTo>
                      <a:cubicBezTo>
                        <a:pt x="535" y="3149"/>
                        <a:pt x="493" y="2980"/>
                        <a:pt x="451" y="2826"/>
                      </a:cubicBezTo>
                      <a:cubicBezTo>
                        <a:pt x="380" y="2530"/>
                        <a:pt x="366" y="2193"/>
                        <a:pt x="394" y="1897"/>
                      </a:cubicBezTo>
                      <a:cubicBezTo>
                        <a:pt x="437" y="1560"/>
                        <a:pt x="549" y="1250"/>
                        <a:pt x="718" y="969"/>
                      </a:cubicBezTo>
                      <a:cubicBezTo>
                        <a:pt x="887" y="688"/>
                        <a:pt x="1112" y="406"/>
                        <a:pt x="1379" y="195"/>
                      </a:cubicBezTo>
                      <a:cubicBezTo>
                        <a:pt x="1463" y="123"/>
                        <a:pt x="1414" y="0"/>
                        <a:pt x="1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2" name="Google Shape;5102;p23"/>
                <p:cNvSpPr/>
                <p:nvPr/>
              </p:nvSpPr>
              <p:spPr>
                <a:xfrm>
                  <a:off x="1548000" y="2183650"/>
                  <a:ext cx="14800" cy="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393" extrusionOk="0">
                      <a:moveTo>
                        <a:pt x="156" y="0"/>
                      </a:moveTo>
                      <a:cubicBezTo>
                        <a:pt x="95" y="0"/>
                        <a:pt x="39" y="39"/>
                        <a:pt x="15" y="88"/>
                      </a:cubicBezTo>
                      <a:cubicBezTo>
                        <a:pt x="1" y="116"/>
                        <a:pt x="1" y="158"/>
                        <a:pt x="1" y="186"/>
                      </a:cubicBezTo>
                      <a:cubicBezTo>
                        <a:pt x="15" y="214"/>
                        <a:pt x="43" y="256"/>
                        <a:pt x="71" y="270"/>
                      </a:cubicBezTo>
                      <a:cubicBezTo>
                        <a:pt x="127" y="299"/>
                        <a:pt x="169" y="313"/>
                        <a:pt x="226" y="341"/>
                      </a:cubicBezTo>
                      <a:cubicBezTo>
                        <a:pt x="284" y="360"/>
                        <a:pt x="356" y="393"/>
                        <a:pt x="422" y="393"/>
                      </a:cubicBezTo>
                      <a:cubicBezTo>
                        <a:pt x="452" y="393"/>
                        <a:pt x="481" y="386"/>
                        <a:pt x="507" y="369"/>
                      </a:cubicBezTo>
                      <a:lnTo>
                        <a:pt x="507" y="369"/>
                      </a:lnTo>
                      <a:cubicBezTo>
                        <a:pt x="518" y="365"/>
                        <a:pt x="528" y="362"/>
                        <a:pt x="535" y="355"/>
                      </a:cubicBezTo>
                      <a:cubicBezTo>
                        <a:pt x="563" y="341"/>
                        <a:pt x="577" y="327"/>
                        <a:pt x="577" y="299"/>
                      </a:cubicBezTo>
                      <a:cubicBezTo>
                        <a:pt x="591" y="285"/>
                        <a:pt x="591" y="256"/>
                        <a:pt x="591" y="242"/>
                      </a:cubicBezTo>
                      <a:cubicBezTo>
                        <a:pt x="577" y="214"/>
                        <a:pt x="563" y="200"/>
                        <a:pt x="549" y="172"/>
                      </a:cubicBezTo>
                      <a:cubicBezTo>
                        <a:pt x="535" y="144"/>
                        <a:pt x="507" y="116"/>
                        <a:pt x="479" y="102"/>
                      </a:cubicBezTo>
                      <a:cubicBezTo>
                        <a:pt x="465" y="102"/>
                        <a:pt x="451" y="88"/>
                        <a:pt x="451" y="88"/>
                      </a:cubicBezTo>
                      <a:cubicBezTo>
                        <a:pt x="409" y="74"/>
                        <a:pt x="366" y="59"/>
                        <a:pt x="338" y="45"/>
                      </a:cubicBezTo>
                      <a:lnTo>
                        <a:pt x="184" y="3"/>
                      </a:lnTo>
                      <a:cubicBezTo>
                        <a:pt x="174" y="1"/>
                        <a:pt x="165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3" name="Google Shape;5103;p23"/>
                <p:cNvSpPr/>
                <p:nvPr/>
              </p:nvSpPr>
              <p:spPr>
                <a:xfrm>
                  <a:off x="1577575" y="2069250"/>
                  <a:ext cx="124700" cy="1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5308" extrusionOk="0">
                      <a:moveTo>
                        <a:pt x="4938" y="1"/>
                      </a:moveTo>
                      <a:cubicBezTo>
                        <a:pt x="4925" y="1"/>
                        <a:pt x="4913" y="7"/>
                        <a:pt x="4908" y="22"/>
                      </a:cubicBezTo>
                      <a:cubicBezTo>
                        <a:pt x="4599" y="613"/>
                        <a:pt x="4416" y="1260"/>
                        <a:pt x="4092" y="1850"/>
                      </a:cubicBezTo>
                      <a:cubicBezTo>
                        <a:pt x="3783" y="2427"/>
                        <a:pt x="3488" y="3018"/>
                        <a:pt x="3066" y="3524"/>
                      </a:cubicBezTo>
                      <a:cubicBezTo>
                        <a:pt x="2700" y="3974"/>
                        <a:pt x="2278" y="4382"/>
                        <a:pt x="1786" y="4692"/>
                      </a:cubicBezTo>
                      <a:cubicBezTo>
                        <a:pt x="1291" y="4986"/>
                        <a:pt x="771" y="5115"/>
                        <a:pt x="213" y="5115"/>
                      </a:cubicBezTo>
                      <a:cubicBezTo>
                        <a:pt x="184" y="5115"/>
                        <a:pt x="155" y="5114"/>
                        <a:pt x="126" y="5114"/>
                      </a:cubicBezTo>
                      <a:cubicBezTo>
                        <a:pt x="121" y="5113"/>
                        <a:pt x="117" y="5113"/>
                        <a:pt x="112" y="5113"/>
                      </a:cubicBezTo>
                      <a:cubicBezTo>
                        <a:pt x="0" y="5113"/>
                        <a:pt x="17" y="5283"/>
                        <a:pt x="126" y="5297"/>
                      </a:cubicBezTo>
                      <a:cubicBezTo>
                        <a:pt x="208" y="5304"/>
                        <a:pt x="292" y="5307"/>
                        <a:pt x="375" y="5307"/>
                      </a:cubicBezTo>
                      <a:cubicBezTo>
                        <a:pt x="1458" y="5307"/>
                        <a:pt x="2599" y="4729"/>
                        <a:pt x="3291" y="3932"/>
                      </a:cubicBezTo>
                      <a:cubicBezTo>
                        <a:pt x="3741" y="3426"/>
                        <a:pt x="4121" y="2821"/>
                        <a:pt x="4360" y="2188"/>
                      </a:cubicBezTo>
                      <a:cubicBezTo>
                        <a:pt x="4613" y="1499"/>
                        <a:pt x="4866" y="767"/>
                        <a:pt x="4979" y="50"/>
                      </a:cubicBezTo>
                      <a:cubicBezTo>
                        <a:pt x="4988" y="22"/>
                        <a:pt x="4961" y="1"/>
                        <a:pt x="49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04" name="Google Shape;5104;p23"/>
              <p:cNvGrpSpPr/>
              <p:nvPr/>
            </p:nvGrpSpPr>
            <p:grpSpPr>
              <a:xfrm rot="-7200044" flipH="1">
                <a:off x="-98894" y="137702"/>
                <a:ext cx="1237448" cy="1187349"/>
                <a:chOff x="1290950" y="1068950"/>
                <a:chExt cx="1237475" cy="1187375"/>
              </a:xfrm>
            </p:grpSpPr>
            <p:sp>
              <p:nvSpPr>
                <p:cNvPr id="5105" name="Google Shape;5105;p23"/>
                <p:cNvSpPr/>
                <p:nvPr/>
              </p:nvSpPr>
              <p:spPr>
                <a:xfrm>
                  <a:off x="1294475" y="1072025"/>
                  <a:ext cx="1230800" cy="11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32" h="47247" extrusionOk="0">
                      <a:moveTo>
                        <a:pt x="30533" y="0"/>
                      </a:moveTo>
                      <a:cubicBezTo>
                        <a:pt x="29884" y="0"/>
                        <a:pt x="29242" y="166"/>
                        <a:pt x="28695" y="498"/>
                      </a:cubicBezTo>
                      <a:cubicBezTo>
                        <a:pt x="27541" y="1201"/>
                        <a:pt x="26894" y="2594"/>
                        <a:pt x="27147" y="3888"/>
                      </a:cubicBezTo>
                      <a:cubicBezTo>
                        <a:pt x="27401" y="5224"/>
                        <a:pt x="28596" y="6279"/>
                        <a:pt x="29918" y="6335"/>
                      </a:cubicBezTo>
                      <a:cubicBezTo>
                        <a:pt x="29934" y="6336"/>
                        <a:pt x="29949" y="6336"/>
                        <a:pt x="29965" y="6336"/>
                      </a:cubicBezTo>
                      <a:cubicBezTo>
                        <a:pt x="30413" y="6336"/>
                        <a:pt x="30858" y="6140"/>
                        <a:pt x="31184" y="5773"/>
                      </a:cubicBezTo>
                      <a:lnTo>
                        <a:pt x="31508" y="5421"/>
                      </a:lnTo>
                      <a:lnTo>
                        <a:pt x="31395" y="5885"/>
                      </a:lnTo>
                      <a:cubicBezTo>
                        <a:pt x="31269" y="6448"/>
                        <a:pt x="30945" y="6983"/>
                        <a:pt x="30495" y="7404"/>
                      </a:cubicBezTo>
                      <a:cubicBezTo>
                        <a:pt x="29764" y="8094"/>
                        <a:pt x="28793" y="8488"/>
                        <a:pt x="27949" y="8783"/>
                      </a:cubicBezTo>
                      <a:cubicBezTo>
                        <a:pt x="26740" y="9219"/>
                        <a:pt x="24897" y="9866"/>
                        <a:pt x="22885" y="10330"/>
                      </a:cubicBezTo>
                      <a:cubicBezTo>
                        <a:pt x="19397" y="10752"/>
                        <a:pt x="16190" y="12876"/>
                        <a:pt x="14277" y="16027"/>
                      </a:cubicBezTo>
                      <a:cubicBezTo>
                        <a:pt x="11647" y="20401"/>
                        <a:pt x="12477" y="25423"/>
                        <a:pt x="13771" y="30205"/>
                      </a:cubicBezTo>
                      <a:cubicBezTo>
                        <a:pt x="13841" y="30473"/>
                        <a:pt x="13911" y="30740"/>
                        <a:pt x="13982" y="31007"/>
                      </a:cubicBezTo>
                      <a:cubicBezTo>
                        <a:pt x="14193" y="31781"/>
                        <a:pt x="14390" y="32470"/>
                        <a:pt x="14558" y="33173"/>
                      </a:cubicBezTo>
                      <a:lnTo>
                        <a:pt x="14727" y="33933"/>
                      </a:lnTo>
                      <a:lnTo>
                        <a:pt x="14333" y="33272"/>
                      </a:lnTo>
                      <a:cubicBezTo>
                        <a:pt x="13222" y="31457"/>
                        <a:pt x="11661" y="29980"/>
                        <a:pt x="9790" y="28982"/>
                      </a:cubicBezTo>
                      <a:cubicBezTo>
                        <a:pt x="8423" y="28268"/>
                        <a:pt x="7034" y="27897"/>
                        <a:pt x="5724" y="27897"/>
                      </a:cubicBezTo>
                      <a:cubicBezTo>
                        <a:pt x="5511" y="27897"/>
                        <a:pt x="5300" y="27907"/>
                        <a:pt x="5092" y="27927"/>
                      </a:cubicBezTo>
                      <a:cubicBezTo>
                        <a:pt x="3348" y="28081"/>
                        <a:pt x="1815" y="28968"/>
                        <a:pt x="971" y="30290"/>
                      </a:cubicBezTo>
                      <a:cubicBezTo>
                        <a:pt x="0" y="31809"/>
                        <a:pt x="28" y="33905"/>
                        <a:pt x="1069" y="35396"/>
                      </a:cubicBezTo>
                      <a:cubicBezTo>
                        <a:pt x="1848" y="36523"/>
                        <a:pt x="3138" y="37215"/>
                        <a:pt x="4416" y="37215"/>
                      </a:cubicBezTo>
                      <a:cubicBezTo>
                        <a:pt x="4477" y="37215"/>
                        <a:pt x="4538" y="37213"/>
                        <a:pt x="4600" y="37210"/>
                      </a:cubicBezTo>
                      <a:cubicBezTo>
                        <a:pt x="6034" y="37126"/>
                        <a:pt x="7314" y="36099"/>
                        <a:pt x="7652" y="34777"/>
                      </a:cubicBezTo>
                      <a:cubicBezTo>
                        <a:pt x="7933" y="33623"/>
                        <a:pt x="7385" y="32273"/>
                        <a:pt x="6358" y="31668"/>
                      </a:cubicBezTo>
                      <a:lnTo>
                        <a:pt x="5809" y="31345"/>
                      </a:lnTo>
                      <a:lnTo>
                        <a:pt x="6428" y="31443"/>
                      </a:lnTo>
                      <a:cubicBezTo>
                        <a:pt x="7596" y="31612"/>
                        <a:pt x="8721" y="32273"/>
                        <a:pt x="9452" y="32765"/>
                      </a:cubicBezTo>
                      <a:cubicBezTo>
                        <a:pt x="12111" y="34481"/>
                        <a:pt x="13996" y="37041"/>
                        <a:pt x="14488" y="39587"/>
                      </a:cubicBezTo>
                      <a:lnTo>
                        <a:pt x="14488" y="39615"/>
                      </a:lnTo>
                      <a:lnTo>
                        <a:pt x="14488" y="39658"/>
                      </a:lnTo>
                      <a:cubicBezTo>
                        <a:pt x="14319" y="40108"/>
                        <a:pt x="14122" y="40544"/>
                        <a:pt x="13897" y="40952"/>
                      </a:cubicBezTo>
                      <a:lnTo>
                        <a:pt x="13714" y="41275"/>
                      </a:lnTo>
                      <a:lnTo>
                        <a:pt x="13672" y="40910"/>
                      </a:lnTo>
                      <a:cubicBezTo>
                        <a:pt x="13644" y="40741"/>
                        <a:pt x="13602" y="40586"/>
                        <a:pt x="13546" y="40459"/>
                      </a:cubicBezTo>
                      <a:cubicBezTo>
                        <a:pt x="13183" y="39578"/>
                        <a:pt x="12223" y="38983"/>
                        <a:pt x="11194" y="38983"/>
                      </a:cubicBezTo>
                      <a:cubicBezTo>
                        <a:pt x="11106" y="38983"/>
                        <a:pt x="11018" y="38988"/>
                        <a:pt x="10929" y="38997"/>
                      </a:cubicBezTo>
                      <a:cubicBezTo>
                        <a:pt x="9945" y="39109"/>
                        <a:pt x="9002" y="39742"/>
                        <a:pt x="8398" y="40699"/>
                      </a:cubicBezTo>
                      <a:cubicBezTo>
                        <a:pt x="7624" y="41950"/>
                        <a:pt x="7554" y="43610"/>
                        <a:pt x="8243" y="44932"/>
                      </a:cubicBezTo>
                      <a:cubicBezTo>
                        <a:pt x="8918" y="46241"/>
                        <a:pt x="10325" y="47155"/>
                        <a:pt x="11801" y="47239"/>
                      </a:cubicBezTo>
                      <a:cubicBezTo>
                        <a:pt x="11885" y="47244"/>
                        <a:pt x="11968" y="47247"/>
                        <a:pt x="12052" y="47247"/>
                      </a:cubicBezTo>
                      <a:cubicBezTo>
                        <a:pt x="13324" y="47247"/>
                        <a:pt x="14625" y="46649"/>
                        <a:pt x="15641" y="45593"/>
                      </a:cubicBezTo>
                      <a:cubicBezTo>
                        <a:pt x="16021" y="45200"/>
                        <a:pt x="16359" y="44735"/>
                        <a:pt x="16626" y="44243"/>
                      </a:cubicBezTo>
                      <a:cubicBezTo>
                        <a:pt x="17442" y="42710"/>
                        <a:pt x="17723" y="40769"/>
                        <a:pt x="17456" y="38476"/>
                      </a:cubicBezTo>
                      <a:cubicBezTo>
                        <a:pt x="17315" y="37224"/>
                        <a:pt x="17034" y="35986"/>
                        <a:pt x="16753" y="34777"/>
                      </a:cubicBezTo>
                      <a:cubicBezTo>
                        <a:pt x="16598" y="34116"/>
                        <a:pt x="16443" y="33412"/>
                        <a:pt x="16303" y="32723"/>
                      </a:cubicBezTo>
                      <a:cubicBezTo>
                        <a:pt x="15585" y="28982"/>
                        <a:pt x="15571" y="25184"/>
                        <a:pt x="16260" y="21428"/>
                      </a:cubicBezTo>
                      <a:cubicBezTo>
                        <a:pt x="17057" y="17129"/>
                        <a:pt x="19786" y="12883"/>
                        <a:pt x="24105" y="12883"/>
                      </a:cubicBezTo>
                      <a:cubicBezTo>
                        <a:pt x="24209" y="12883"/>
                        <a:pt x="24313" y="12885"/>
                        <a:pt x="24419" y="12890"/>
                      </a:cubicBezTo>
                      <a:cubicBezTo>
                        <a:pt x="27133" y="13031"/>
                        <a:pt x="29609" y="15014"/>
                        <a:pt x="30467" y="17729"/>
                      </a:cubicBezTo>
                      <a:cubicBezTo>
                        <a:pt x="30945" y="19248"/>
                        <a:pt x="30819" y="20711"/>
                        <a:pt x="30087" y="21963"/>
                      </a:cubicBezTo>
                      <a:lnTo>
                        <a:pt x="29918" y="22258"/>
                      </a:lnTo>
                      <a:lnTo>
                        <a:pt x="29862" y="21921"/>
                      </a:lnTo>
                      <a:cubicBezTo>
                        <a:pt x="29707" y="21077"/>
                        <a:pt x="29243" y="20261"/>
                        <a:pt x="28540" y="19628"/>
                      </a:cubicBezTo>
                      <a:cubicBezTo>
                        <a:pt x="27717" y="18902"/>
                        <a:pt x="26676" y="18498"/>
                        <a:pt x="25666" y="18498"/>
                      </a:cubicBezTo>
                      <a:cubicBezTo>
                        <a:pt x="25502" y="18498"/>
                        <a:pt x="25339" y="18509"/>
                        <a:pt x="25178" y="18531"/>
                      </a:cubicBezTo>
                      <a:cubicBezTo>
                        <a:pt x="24067" y="18671"/>
                        <a:pt x="22998" y="19318"/>
                        <a:pt x="22224" y="20303"/>
                      </a:cubicBezTo>
                      <a:cubicBezTo>
                        <a:pt x="21479" y="21245"/>
                        <a:pt x="21099" y="22399"/>
                        <a:pt x="21141" y="23538"/>
                      </a:cubicBezTo>
                      <a:cubicBezTo>
                        <a:pt x="21240" y="25817"/>
                        <a:pt x="22984" y="27969"/>
                        <a:pt x="25291" y="28658"/>
                      </a:cubicBezTo>
                      <a:cubicBezTo>
                        <a:pt x="25885" y="28839"/>
                        <a:pt x="26506" y="28928"/>
                        <a:pt x="27132" y="28928"/>
                      </a:cubicBezTo>
                      <a:cubicBezTo>
                        <a:pt x="28790" y="28928"/>
                        <a:pt x="30488" y="28310"/>
                        <a:pt x="31845" y="27167"/>
                      </a:cubicBezTo>
                      <a:cubicBezTo>
                        <a:pt x="32042" y="26998"/>
                        <a:pt x="32253" y="26815"/>
                        <a:pt x="32450" y="26604"/>
                      </a:cubicBezTo>
                      <a:cubicBezTo>
                        <a:pt x="33815" y="25198"/>
                        <a:pt x="34701" y="23243"/>
                        <a:pt x="34968" y="21133"/>
                      </a:cubicBezTo>
                      <a:cubicBezTo>
                        <a:pt x="34996" y="20908"/>
                        <a:pt x="35024" y="20655"/>
                        <a:pt x="35024" y="20387"/>
                      </a:cubicBezTo>
                      <a:lnTo>
                        <a:pt x="35038" y="20092"/>
                      </a:lnTo>
                      <a:lnTo>
                        <a:pt x="35235" y="20303"/>
                      </a:lnTo>
                      <a:cubicBezTo>
                        <a:pt x="36600" y="21808"/>
                        <a:pt x="37289" y="23060"/>
                        <a:pt x="37345" y="24101"/>
                      </a:cubicBezTo>
                      <a:cubicBezTo>
                        <a:pt x="37345" y="24157"/>
                        <a:pt x="37387" y="24213"/>
                        <a:pt x="37444" y="24227"/>
                      </a:cubicBezTo>
                      <a:cubicBezTo>
                        <a:pt x="37500" y="24227"/>
                        <a:pt x="37556" y="24199"/>
                        <a:pt x="37570" y="24143"/>
                      </a:cubicBezTo>
                      <a:cubicBezTo>
                        <a:pt x="38358" y="22005"/>
                        <a:pt x="37767" y="19543"/>
                        <a:pt x="37345" y="18277"/>
                      </a:cubicBezTo>
                      <a:lnTo>
                        <a:pt x="37261" y="18024"/>
                      </a:lnTo>
                      <a:lnTo>
                        <a:pt x="37261" y="18024"/>
                      </a:lnTo>
                      <a:lnTo>
                        <a:pt x="42789" y="20233"/>
                      </a:lnTo>
                      <a:cubicBezTo>
                        <a:pt x="42804" y="20243"/>
                        <a:pt x="42820" y="20247"/>
                        <a:pt x="42838" y="20247"/>
                      </a:cubicBezTo>
                      <a:cubicBezTo>
                        <a:pt x="42869" y="20247"/>
                        <a:pt x="42902" y="20232"/>
                        <a:pt x="42929" y="20204"/>
                      </a:cubicBezTo>
                      <a:cubicBezTo>
                        <a:pt x="42958" y="20162"/>
                        <a:pt x="42972" y="20106"/>
                        <a:pt x="42944" y="20064"/>
                      </a:cubicBezTo>
                      <a:cubicBezTo>
                        <a:pt x="42114" y="18770"/>
                        <a:pt x="41256" y="17433"/>
                        <a:pt x="40173" y="16294"/>
                      </a:cubicBezTo>
                      <a:cubicBezTo>
                        <a:pt x="39652" y="15732"/>
                        <a:pt x="38935" y="15014"/>
                        <a:pt x="38091" y="14437"/>
                      </a:cubicBezTo>
                      <a:lnTo>
                        <a:pt x="37627" y="14128"/>
                      </a:lnTo>
                      <a:lnTo>
                        <a:pt x="38175" y="14212"/>
                      </a:lnTo>
                      <a:cubicBezTo>
                        <a:pt x="39078" y="14358"/>
                        <a:pt x="39919" y="14428"/>
                        <a:pt x="40709" y="14428"/>
                      </a:cubicBezTo>
                      <a:cubicBezTo>
                        <a:pt x="41370" y="14428"/>
                        <a:pt x="41996" y="14379"/>
                        <a:pt x="42592" y="14283"/>
                      </a:cubicBezTo>
                      <a:cubicBezTo>
                        <a:pt x="44913" y="13903"/>
                        <a:pt x="46868" y="12721"/>
                        <a:pt x="47979" y="11062"/>
                      </a:cubicBezTo>
                      <a:cubicBezTo>
                        <a:pt x="49231" y="9163"/>
                        <a:pt x="49217" y="6603"/>
                        <a:pt x="47951" y="4971"/>
                      </a:cubicBezTo>
                      <a:cubicBezTo>
                        <a:pt x="47318" y="4169"/>
                        <a:pt x="46319" y="3607"/>
                        <a:pt x="45208" y="3466"/>
                      </a:cubicBezTo>
                      <a:lnTo>
                        <a:pt x="45222" y="3339"/>
                      </a:lnTo>
                      <a:lnTo>
                        <a:pt x="45180" y="3466"/>
                      </a:lnTo>
                      <a:lnTo>
                        <a:pt x="45096" y="3452"/>
                      </a:lnTo>
                      <a:cubicBezTo>
                        <a:pt x="45039" y="3438"/>
                        <a:pt x="44997" y="3438"/>
                        <a:pt x="44941" y="3438"/>
                      </a:cubicBezTo>
                      <a:cubicBezTo>
                        <a:pt x="44831" y="3429"/>
                        <a:pt x="44723" y="3425"/>
                        <a:pt x="44615" y="3425"/>
                      </a:cubicBezTo>
                      <a:cubicBezTo>
                        <a:pt x="43661" y="3425"/>
                        <a:pt x="42802" y="3758"/>
                        <a:pt x="42170" y="4352"/>
                      </a:cubicBezTo>
                      <a:cubicBezTo>
                        <a:pt x="41171" y="5337"/>
                        <a:pt x="40946" y="6926"/>
                        <a:pt x="41664" y="7925"/>
                      </a:cubicBezTo>
                      <a:cubicBezTo>
                        <a:pt x="42131" y="8553"/>
                        <a:pt x="42916" y="8927"/>
                        <a:pt x="43752" y="8927"/>
                      </a:cubicBezTo>
                      <a:cubicBezTo>
                        <a:pt x="43797" y="8927"/>
                        <a:pt x="43841" y="8926"/>
                        <a:pt x="43886" y="8924"/>
                      </a:cubicBezTo>
                      <a:cubicBezTo>
                        <a:pt x="44519" y="8895"/>
                        <a:pt x="45138" y="8656"/>
                        <a:pt x="45700" y="8234"/>
                      </a:cubicBezTo>
                      <a:lnTo>
                        <a:pt x="45968" y="8037"/>
                      </a:lnTo>
                      <a:lnTo>
                        <a:pt x="45968" y="8037"/>
                      </a:lnTo>
                      <a:lnTo>
                        <a:pt x="45897" y="8361"/>
                      </a:lnTo>
                      <a:cubicBezTo>
                        <a:pt x="45841" y="8628"/>
                        <a:pt x="45743" y="8867"/>
                        <a:pt x="45630" y="9092"/>
                      </a:cubicBezTo>
                      <a:cubicBezTo>
                        <a:pt x="45250" y="9796"/>
                        <a:pt x="44603" y="10429"/>
                        <a:pt x="43689" y="10963"/>
                      </a:cubicBezTo>
                      <a:cubicBezTo>
                        <a:pt x="42118" y="11878"/>
                        <a:pt x="40237" y="12331"/>
                        <a:pt x="37991" y="12331"/>
                      </a:cubicBezTo>
                      <a:cubicBezTo>
                        <a:pt x="36819" y="12331"/>
                        <a:pt x="35546" y="12208"/>
                        <a:pt x="34166" y="11962"/>
                      </a:cubicBezTo>
                      <a:cubicBezTo>
                        <a:pt x="33449" y="11835"/>
                        <a:pt x="32718" y="11681"/>
                        <a:pt x="31958" y="11540"/>
                      </a:cubicBezTo>
                      <a:lnTo>
                        <a:pt x="30931" y="11343"/>
                      </a:lnTo>
                      <a:lnTo>
                        <a:pt x="31972" y="11301"/>
                      </a:lnTo>
                      <a:cubicBezTo>
                        <a:pt x="33027" y="11259"/>
                        <a:pt x="33941" y="11062"/>
                        <a:pt x="34827" y="10668"/>
                      </a:cubicBezTo>
                      <a:cubicBezTo>
                        <a:pt x="35460" y="10401"/>
                        <a:pt x="36037" y="9993"/>
                        <a:pt x="36529" y="9500"/>
                      </a:cubicBezTo>
                      <a:cubicBezTo>
                        <a:pt x="37289" y="8699"/>
                        <a:pt x="37809" y="7686"/>
                        <a:pt x="37964" y="6631"/>
                      </a:cubicBezTo>
                      <a:cubicBezTo>
                        <a:pt x="37978" y="6575"/>
                        <a:pt x="37950" y="6518"/>
                        <a:pt x="37894" y="6504"/>
                      </a:cubicBezTo>
                      <a:cubicBezTo>
                        <a:pt x="37879" y="6494"/>
                        <a:pt x="37860" y="6490"/>
                        <a:pt x="37842" y="6490"/>
                      </a:cubicBezTo>
                      <a:cubicBezTo>
                        <a:pt x="37807" y="6490"/>
                        <a:pt x="37771" y="6505"/>
                        <a:pt x="37753" y="6532"/>
                      </a:cubicBezTo>
                      <a:cubicBezTo>
                        <a:pt x="37008" y="7489"/>
                        <a:pt x="36023" y="8248"/>
                        <a:pt x="34912" y="8741"/>
                      </a:cubicBezTo>
                      <a:lnTo>
                        <a:pt x="34349" y="8980"/>
                      </a:lnTo>
                      <a:lnTo>
                        <a:pt x="34349" y="8980"/>
                      </a:lnTo>
                      <a:lnTo>
                        <a:pt x="34785" y="8530"/>
                      </a:lnTo>
                      <a:cubicBezTo>
                        <a:pt x="36079" y="7193"/>
                        <a:pt x="36783" y="5309"/>
                        <a:pt x="36670" y="3494"/>
                      </a:cubicBezTo>
                      <a:cubicBezTo>
                        <a:pt x="36670" y="3438"/>
                        <a:pt x="36628" y="3382"/>
                        <a:pt x="36572" y="3382"/>
                      </a:cubicBezTo>
                      <a:cubicBezTo>
                        <a:pt x="36562" y="3380"/>
                        <a:pt x="36554" y="3379"/>
                        <a:pt x="36545" y="3379"/>
                      </a:cubicBezTo>
                      <a:cubicBezTo>
                        <a:pt x="36490" y="3379"/>
                        <a:pt x="36455" y="3417"/>
                        <a:pt x="36431" y="3466"/>
                      </a:cubicBezTo>
                      <a:cubicBezTo>
                        <a:pt x="36079" y="4662"/>
                        <a:pt x="35179" y="5773"/>
                        <a:pt x="33913" y="6589"/>
                      </a:cubicBezTo>
                      <a:lnTo>
                        <a:pt x="33477" y="6870"/>
                      </a:lnTo>
                      <a:lnTo>
                        <a:pt x="33744" y="6434"/>
                      </a:lnTo>
                      <a:cubicBezTo>
                        <a:pt x="34223" y="5618"/>
                        <a:pt x="34462" y="4676"/>
                        <a:pt x="34405" y="3775"/>
                      </a:cubicBezTo>
                      <a:cubicBezTo>
                        <a:pt x="34307" y="2439"/>
                        <a:pt x="33562" y="1187"/>
                        <a:pt x="32464" y="526"/>
                      </a:cubicBezTo>
                      <a:cubicBezTo>
                        <a:pt x="31879" y="176"/>
                        <a:pt x="31202" y="0"/>
                        <a:pt x="305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6" name="Google Shape;5106;p23"/>
                <p:cNvSpPr/>
                <p:nvPr/>
              </p:nvSpPr>
              <p:spPr>
                <a:xfrm>
                  <a:off x="1290950" y="1068950"/>
                  <a:ext cx="1237475" cy="11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9" h="47495" extrusionOk="0">
                      <a:moveTo>
                        <a:pt x="30674" y="486"/>
                      </a:moveTo>
                      <a:cubicBezTo>
                        <a:pt x="31277" y="486"/>
                        <a:pt x="31886" y="644"/>
                        <a:pt x="32408" y="959"/>
                      </a:cubicBezTo>
                      <a:cubicBezTo>
                        <a:pt x="33421" y="1564"/>
                        <a:pt x="34096" y="2703"/>
                        <a:pt x="34181" y="3927"/>
                      </a:cubicBezTo>
                      <a:cubicBezTo>
                        <a:pt x="34251" y="5094"/>
                        <a:pt x="33787" y="6318"/>
                        <a:pt x="32943" y="7204"/>
                      </a:cubicBezTo>
                      <a:cubicBezTo>
                        <a:pt x="32929" y="7204"/>
                        <a:pt x="32929" y="7204"/>
                        <a:pt x="32929" y="7218"/>
                      </a:cubicBezTo>
                      <a:cubicBezTo>
                        <a:pt x="32845" y="7302"/>
                        <a:pt x="32830" y="7429"/>
                        <a:pt x="32901" y="7527"/>
                      </a:cubicBezTo>
                      <a:cubicBezTo>
                        <a:pt x="32950" y="7596"/>
                        <a:pt x="33027" y="7631"/>
                        <a:pt x="33107" y="7631"/>
                      </a:cubicBezTo>
                      <a:cubicBezTo>
                        <a:pt x="33141" y="7631"/>
                        <a:pt x="33176" y="7625"/>
                        <a:pt x="33210" y="7612"/>
                      </a:cubicBezTo>
                      <a:cubicBezTo>
                        <a:pt x="34054" y="7218"/>
                        <a:pt x="34800" y="6698"/>
                        <a:pt x="35390" y="6121"/>
                      </a:cubicBezTo>
                      <a:lnTo>
                        <a:pt x="35390" y="6121"/>
                      </a:lnTo>
                      <a:cubicBezTo>
                        <a:pt x="34912" y="6782"/>
                        <a:pt x="34321" y="7387"/>
                        <a:pt x="33646" y="7851"/>
                      </a:cubicBezTo>
                      <a:cubicBezTo>
                        <a:pt x="33534" y="7935"/>
                        <a:pt x="33506" y="8076"/>
                        <a:pt x="33590" y="8189"/>
                      </a:cubicBezTo>
                      <a:cubicBezTo>
                        <a:pt x="33635" y="8260"/>
                        <a:pt x="33713" y="8297"/>
                        <a:pt x="33793" y="8297"/>
                      </a:cubicBezTo>
                      <a:cubicBezTo>
                        <a:pt x="33839" y="8297"/>
                        <a:pt x="33886" y="8285"/>
                        <a:pt x="33928" y="8259"/>
                      </a:cubicBezTo>
                      <a:cubicBezTo>
                        <a:pt x="34336" y="7964"/>
                        <a:pt x="34715" y="7640"/>
                        <a:pt x="35067" y="7274"/>
                      </a:cubicBezTo>
                      <a:cubicBezTo>
                        <a:pt x="35503" y="6838"/>
                        <a:pt x="35869" y="6346"/>
                        <a:pt x="36178" y="5811"/>
                      </a:cubicBezTo>
                      <a:lnTo>
                        <a:pt x="36178" y="5811"/>
                      </a:lnTo>
                      <a:cubicBezTo>
                        <a:pt x="35770" y="7176"/>
                        <a:pt x="34898" y="8400"/>
                        <a:pt x="33717" y="9201"/>
                      </a:cubicBezTo>
                      <a:cubicBezTo>
                        <a:pt x="33618" y="9272"/>
                        <a:pt x="33590" y="9398"/>
                        <a:pt x="33632" y="9497"/>
                      </a:cubicBezTo>
                      <a:cubicBezTo>
                        <a:pt x="33667" y="9590"/>
                        <a:pt x="33760" y="9645"/>
                        <a:pt x="33855" y="9645"/>
                      </a:cubicBezTo>
                      <a:cubicBezTo>
                        <a:pt x="33874" y="9645"/>
                        <a:pt x="33894" y="9642"/>
                        <a:pt x="33914" y="9637"/>
                      </a:cubicBezTo>
                      <a:cubicBezTo>
                        <a:pt x="34800" y="9426"/>
                        <a:pt x="35644" y="9047"/>
                        <a:pt x="36403" y="8526"/>
                      </a:cubicBezTo>
                      <a:lnTo>
                        <a:pt x="36403" y="8526"/>
                      </a:lnTo>
                      <a:cubicBezTo>
                        <a:pt x="35995" y="8906"/>
                        <a:pt x="35517" y="9215"/>
                        <a:pt x="35025" y="9455"/>
                      </a:cubicBezTo>
                      <a:cubicBezTo>
                        <a:pt x="34898" y="9511"/>
                        <a:pt x="34842" y="9651"/>
                        <a:pt x="34898" y="9778"/>
                      </a:cubicBezTo>
                      <a:cubicBezTo>
                        <a:pt x="34939" y="9860"/>
                        <a:pt x="35033" y="9913"/>
                        <a:pt x="35125" y="9913"/>
                      </a:cubicBezTo>
                      <a:cubicBezTo>
                        <a:pt x="35158" y="9913"/>
                        <a:pt x="35192" y="9906"/>
                        <a:pt x="35222" y="9891"/>
                      </a:cubicBezTo>
                      <a:cubicBezTo>
                        <a:pt x="35869" y="9595"/>
                        <a:pt x="36445" y="9187"/>
                        <a:pt x="36952" y="8681"/>
                      </a:cubicBezTo>
                      <a:lnTo>
                        <a:pt x="36952" y="8681"/>
                      </a:lnTo>
                      <a:cubicBezTo>
                        <a:pt x="36431" y="9455"/>
                        <a:pt x="35686" y="10087"/>
                        <a:pt x="34828" y="10453"/>
                      </a:cubicBezTo>
                      <a:cubicBezTo>
                        <a:pt x="33779" y="10902"/>
                        <a:pt x="32768" y="11064"/>
                        <a:pt x="31690" y="11064"/>
                      </a:cubicBezTo>
                      <a:cubicBezTo>
                        <a:pt x="30672" y="11064"/>
                        <a:pt x="29595" y="10919"/>
                        <a:pt x="28372" y="10735"/>
                      </a:cubicBezTo>
                      <a:cubicBezTo>
                        <a:pt x="29877" y="10622"/>
                        <a:pt x="31339" y="10116"/>
                        <a:pt x="32591" y="9286"/>
                      </a:cubicBezTo>
                      <a:cubicBezTo>
                        <a:pt x="32605" y="9272"/>
                        <a:pt x="32619" y="9258"/>
                        <a:pt x="32634" y="9244"/>
                      </a:cubicBezTo>
                      <a:cubicBezTo>
                        <a:pt x="32704" y="9173"/>
                        <a:pt x="32718" y="9047"/>
                        <a:pt x="32662" y="8948"/>
                      </a:cubicBezTo>
                      <a:cubicBezTo>
                        <a:pt x="32608" y="8877"/>
                        <a:pt x="32527" y="8839"/>
                        <a:pt x="32445" y="8839"/>
                      </a:cubicBezTo>
                      <a:cubicBezTo>
                        <a:pt x="32398" y="8839"/>
                        <a:pt x="32351" y="8852"/>
                        <a:pt x="32310" y="8878"/>
                      </a:cubicBezTo>
                      <a:cubicBezTo>
                        <a:pt x="31157" y="9651"/>
                        <a:pt x="29792" y="10130"/>
                        <a:pt x="28400" y="10242"/>
                      </a:cubicBezTo>
                      <a:cubicBezTo>
                        <a:pt x="29356" y="9905"/>
                        <a:pt x="30256" y="9412"/>
                        <a:pt x="31058" y="8793"/>
                      </a:cubicBezTo>
                      <a:cubicBezTo>
                        <a:pt x="31354" y="8554"/>
                        <a:pt x="31621" y="8315"/>
                        <a:pt x="31860" y="8076"/>
                      </a:cubicBezTo>
                      <a:cubicBezTo>
                        <a:pt x="32240" y="7682"/>
                        <a:pt x="32535" y="7274"/>
                        <a:pt x="32760" y="6852"/>
                      </a:cubicBezTo>
                      <a:cubicBezTo>
                        <a:pt x="33210" y="5994"/>
                        <a:pt x="33337" y="5080"/>
                        <a:pt x="33140" y="4250"/>
                      </a:cubicBezTo>
                      <a:cubicBezTo>
                        <a:pt x="32830" y="2956"/>
                        <a:pt x="31635" y="1887"/>
                        <a:pt x="30130" y="1535"/>
                      </a:cubicBezTo>
                      <a:cubicBezTo>
                        <a:pt x="30105" y="1528"/>
                        <a:pt x="30080" y="1524"/>
                        <a:pt x="30057" y="1524"/>
                      </a:cubicBezTo>
                      <a:cubicBezTo>
                        <a:pt x="29947" y="1524"/>
                        <a:pt x="29858" y="1600"/>
                        <a:pt x="29834" y="1704"/>
                      </a:cubicBezTo>
                      <a:cubicBezTo>
                        <a:pt x="29806" y="1845"/>
                        <a:pt x="29877" y="1971"/>
                        <a:pt x="30017" y="2000"/>
                      </a:cubicBezTo>
                      <a:cubicBezTo>
                        <a:pt x="31354" y="2323"/>
                        <a:pt x="32394" y="3251"/>
                        <a:pt x="32662" y="4363"/>
                      </a:cubicBezTo>
                      <a:cubicBezTo>
                        <a:pt x="32830" y="5080"/>
                        <a:pt x="32718" y="5882"/>
                        <a:pt x="32324" y="6613"/>
                      </a:cubicBezTo>
                      <a:cubicBezTo>
                        <a:pt x="31986" y="7260"/>
                        <a:pt x="31480" y="7837"/>
                        <a:pt x="30749" y="8414"/>
                      </a:cubicBezTo>
                      <a:cubicBezTo>
                        <a:pt x="29215" y="9609"/>
                        <a:pt x="27331" y="10270"/>
                        <a:pt x="25390" y="10298"/>
                      </a:cubicBezTo>
                      <a:lnTo>
                        <a:pt x="25361" y="10298"/>
                      </a:lnTo>
                      <a:cubicBezTo>
                        <a:pt x="25319" y="10298"/>
                        <a:pt x="25277" y="10284"/>
                        <a:pt x="25221" y="10284"/>
                      </a:cubicBezTo>
                      <a:lnTo>
                        <a:pt x="25122" y="10284"/>
                      </a:lnTo>
                      <a:cubicBezTo>
                        <a:pt x="26304" y="9933"/>
                        <a:pt x="27373" y="9567"/>
                        <a:pt x="28217" y="9258"/>
                      </a:cubicBezTo>
                      <a:cubicBezTo>
                        <a:pt x="29089" y="8934"/>
                        <a:pt x="30102" y="8540"/>
                        <a:pt x="30889" y="7795"/>
                      </a:cubicBezTo>
                      <a:cubicBezTo>
                        <a:pt x="30932" y="7753"/>
                        <a:pt x="30974" y="7710"/>
                        <a:pt x="31016" y="7668"/>
                      </a:cubicBezTo>
                      <a:cubicBezTo>
                        <a:pt x="31790" y="6866"/>
                        <a:pt x="32127" y="5826"/>
                        <a:pt x="31902" y="4911"/>
                      </a:cubicBezTo>
                      <a:cubicBezTo>
                        <a:pt x="31902" y="4897"/>
                        <a:pt x="31902" y="4897"/>
                        <a:pt x="31902" y="4897"/>
                      </a:cubicBezTo>
                      <a:cubicBezTo>
                        <a:pt x="31761" y="4306"/>
                        <a:pt x="31354" y="3786"/>
                        <a:pt x="30791" y="3491"/>
                      </a:cubicBezTo>
                      <a:cubicBezTo>
                        <a:pt x="30504" y="3339"/>
                        <a:pt x="30202" y="3263"/>
                        <a:pt x="29906" y="3263"/>
                      </a:cubicBezTo>
                      <a:cubicBezTo>
                        <a:pt x="29708" y="3263"/>
                        <a:pt x="29514" y="3296"/>
                        <a:pt x="29328" y="3364"/>
                      </a:cubicBezTo>
                      <a:cubicBezTo>
                        <a:pt x="29201" y="3406"/>
                        <a:pt x="29145" y="3547"/>
                        <a:pt x="29187" y="3673"/>
                      </a:cubicBezTo>
                      <a:cubicBezTo>
                        <a:pt x="29233" y="3775"/>
                        <a:pt x="29332" y="3840"/>
                        <a:pt x="29435" y="3840"/>
                      </a:cubicBezTo>
                      <a:cubicBezTo>
                        <a:pt x="29460" y="3840"/>
                        <a:pt x="29486" y="3836"/>
                        <a:pt x="29511" y="3828"/>
                      </a:cubicBezTo>
                      <a:cubicBezTo>
                        <a:pt x="29641" y="3777"/>
                        <a:pt x="29780" y="3751"/>
                        <a:pt x="29923" y="3751"/>
                      </a:cubicBezTo>
                      <a:cubicBezTo>
                        <a:pt x="30135" y="3751"/>
                        <a:pt x="30355" y="3809"/>
                        <a:pt x="30566" y="3927"/>
                      </a:cubicBezTo>
                      <a:cubicBezTo>
                        <a:pt x="30805" y="4053"/>
                        <a:pt x="31030" y="4250"/>
                        <a:pt x="31185" y="4475"/>
                      </a:cubicBezTo>
                      <a:cubicBezTo>
                        <a:pt x="30821" y="4649"/>
                        <a:pt x="30438" y="4740"/>
                        <a:pt x="30076" y="4740"/>
                      </a:cubicBezTo>
                      <a:cubicBezTo>
                        <a:pt x="29821" y="4740"/>
                        <a:pt x="29577" y="4695"/>
                        <a:pt x="29356" y="4602"/>
                      </a:cubicBezTo>
                      <a:cubicBezTo>
                        <a:pt x="28709" y="4335"/>
                        <a:pt x="28273" y="3645"/>
                        <a:pt x="28372" y="3026"/>
                      </a:cubicBezTo>
                      <a:cubicBezTo>
                        <a:pt x="28400" y="2900"/>
                        <a:pt x="28315" y="2773"/>
                        <a:pt x="28175" y="2745"/>
                      </a:cubicBezTo>
                      <a:cubicBezTo>
                        <a:pt x="28165" y="2744"/>
                        <a:pt x="28156" y="2744"/>
                        <a:pt x="28147" y="2744"/>
                      </a:cubicBezTo>
                      <a:cubicBezTo>
                        <a:pt x="28030" y="2744"/>
                        <a:pt x="27919" y="2826"/>
                        <a:pt x="27893" y="2956"/>
                      </a:cubicBezTo>
                      <a:cubicBezTo>
                        <a:pt x="27753" y="3800"/>
                        <a:pt x="28301" y="4700"/>
                        <a:pt x="29173" y="5052"/>
                      </a:cubicBezTo>
                      <a:cubicBezTo>
                        <a:pt x="29460" y="5171"/>
                        <a:pt x="29771" y="5230"/>
                        <a:pt x="30091" y="5230"/>
                      </a:cubicBezTo>
                      <a:cubicBezTo>
                        <a:pt x="30525" y="5230"/>
                        <a:pt x="30975" y="5122"/>
                        <a:pt x="31396" y="4911"/>
                      </a:cubicBezTo>
                      <a:cubicBezTo>
                        <a:pt x="31410" y="4925"/>
                        <a:pt x="31410" y="4939"/>
                        <a:pt x="31410" y="4953"/>
                      </a:cubicBezTo>
                      <a:cubicBezTo>
                        <a:pt x="31207" y="5739"/>
                        <a:pt x="30625" y="6094"/>
                        <a:pt x="30130" y="6094"/>
                      </a:cubicBezTo>
                      <a:cubicBezTo>
                        <a:pt x="30111" y="6094"/>
                        <a:pt x="30092" y="6094"/>
                        <a:pt x="30074" y="6093"/>
                      </a:cubicBezTo>
                      <a:cubicBezTo>
                        <a:pt x="28934" y="6051"/>
                        <a:pt x="27865" y="5108"/>
                        <a:pt x="27654" y="3955"/>
                      </a:cubicBezTo>
                      <a:cubicBezTo>
                        <a:pt x="27429" y="2815"/>
                        <a:pt x="28006" y="1549"/>
                        <a:pt x="29033" y="931"/>
                      </a:cubicBezTo>
                      <a:cubicBezTo>
                        <a:pt x="29516" y="633"/>
                        <a:pt x="30092" y="486"/>
                        <a:pt x="30674" y="486"/>
                      </a:cubicBezTo>
                      <a:close/>
                      <a:moveTo>
                        <a:pt x="46629" y="4363"/>
                      </a:moveTo>
                      <a:cubicBezTo>
                        <a:pt x="47093" y="4602"/>
                        <a:pt x="47487" y="4925"/>
                        <a:pt x="47797" y="5319"/>
                      </a:cubicBezTo>
                      <a:cubicBezTo>
                        <a:pt x="48978" y="6824"/>
                        <a:pt x="48978" y="9215"/>
                        <a:pt x="47811" y="10988"/>
                      </a:cubicBezTo>
                      <a:cubicBezTo>
                        <a:pt x="46770" y="12563"/>
                        <a:pt x="44899" y="13674"/>
                        <a:pt x="42677" y="14040"/>
                      </a:cubicBezTo>
                      <a:cubicBezTo>
                        <a:pt x="42522" y="14068"/>
                        <a:pt x="42353" y="14096"/>
                        <a:pt x="42184" y="14110"/>
                      </a:cubicBezTo>
                      <a:cubicBezTo>
                        <a:pt x="43774" y="13745"/>
                        <a:pt x="45152" y="13041"/>
                        <a:pt x="46179" y="12029"/>
                      </a:cubicBezTo>
                      <a:cubicBezTo>
                        <a:pt x="46221" y="12000"/>
                        <a:pt x="46263" y="11958"/>
                        <a:pt x="46292" y="11916"/>
                      </a:cubicBezTo>
                      <a:cubicBezTo>
                        <a:pt x="47445" y="10720"/>
                        <a:pt x="48092" y="9117"/>
                        <a:pt x="48022" y="7584"/>
                      </a:cubicBezTo>
                      <a:cubicBezTo>
                        <a:pt x="47965" y="6374"/>
                        <a:pt x="47445" y="5207"/>
                        <a:pt x="46629" y="4363"/>
                      </a:cubicBezTo>
                      <a:close/>
                      <a:moveTo>
                        <a:pt x="44760" y="3916"/>
                      </a:moveTo>
                      <a:cubicBezTo>
                        <a:pt x="44857" y="3916"/>
                        <a:pt x="44955" y="3920"/>
                        <a:pt x="45054" y="3927"/>
                      </a:cubicBezTo>
                      <a:cubicBezTo>
                        <a:pt x="45124" y="3927"/>
                        <a:pt x="45194" y="3941"/>
                        <a:pt x="45265" y="3941"/>
                      </a:cubicBezTo>
                      <a:cubicBezTo>
                        <a:pt x="46545" y="4602"/>
                        <a:pt x="47459" y="6065"/>
                        <a:pt x="47529" y="7598"/>
                      </a:cubicBezTo>
                      <a:cubicBezTo>
                        <a:pt x="47600" y="9047"/>
                        <a:pt x="46967" y="10580"/>
                        <a:pt x="45841" y="11691"/>
                      </a:cubicBezTo>
                      <a:cubicBezTo>
                        <a:pt x="44815" y="12690"/>
                        <a:pt x="43408" y="13393"/>
                        <a:pt x="41762" y="13702"/>
                      </a:cubicBezTo>
                      <a:cubicBezTo>
                        <a:pt x="41080" y="13836"/>
                        <a:pt x="40356" y="13903"/>
                        <a:pt x="39579" y="13903"/>
                      </a:cubicBezTo>
                      <a:cubicBezTo>
                        <a:pt x="38801" y="13903"/>
                        <a:pt x="37972" y="13836"/>
                        <a:pt x="37078" y="13702"/>
                      </a:cubicBezTo>
                      <a:cubicBezTo>
                        <a:pt x="37050" y="13702"/>
                        <a:pt x="37022" y="13702"/>
                        <a:pt x="36980" y="13716"/>
                      </a:cubicBezTo>
                      <a:cubicBezTo>
                        <a:pt x="36825" y="13674"/>
                        <a:pt x="36656" y="13646"/>
                        <a:pt x="36488" y="13604"/>
                      </a:cubicBezTo>
                      <a:cubicBezTo>
                        <a:pt x="36469" y="13600"/>
                        <a:pt x="36450" y="13598"/>
                        <a:pt x="36431" y="13598"/>
                      </a:cubicBezTo>
                      <a:cubicBezTo>
                        <a:pt x="36322" y="13598"/>
                        <a:pt x="36216" y="13665"/>
                        <a:pt x="36192" y="13773"/>
                      </a:cubicBezTo>
                      <a:cubicBezTo>
                        <a:pt x="36164" y="13913"/>
                        <a:pt x="36234" y="14040"/>
                        <a:pt x="36361" y="14068"/>
                      </a:cubicBezTo>
                      <a:cubicBezTo>
                        <a:pt x="36670" y="14153"/>
                        <a:pt x="36966" y="14279"/>
                        <a:pt x="37247" y="14420"/>
                      </a:cubicBezTo>
                      <a:cubicBezTo>
                        <a:pt x="37135" y="14413"/>
                        <a:pt x="37022" y="14409"/>
                        <a:pt x="36910" y="14409"/>
                      </a:cubicBezTo>
                      <a:cubicBezTo>
                        <a:pt x="36797" y="14409"/>
                        <a:pt x="36685" y="14413"/>
                        <a:pt x="36572" y="14420"/>
                      </a:cubicBezTo>
                      <a:cubicBezTo>
                        <a:pt x="36417" y="14434"/>
                        <a:pt x="36417" y="14659"/>
                        <a:pt x="36572" y="14659"/>
                      </a:cubicBezTo>
                      <a:cubicBezTo>
                        <a:pt x="36867" y="14659"/>
                        <a:pt x="37163" y="14659"/>
                        <a:pt x="37458" y="14687"/>
                      </a:cubicBezTo>
                      <a:cubicBezTo>
                        <a:pt x="37571" y="14701"/>
                        <a:pt x="37683" y="14715"/>
                        <a:pt x="37810" y="14729"/>
                      </a:cubicBezTo>
                      <a:cubicBezTo>
                        <a:pt x="37908" y="14800"/>
                        <a:pt x="38021" y="14856"/>
                        <a:pt x="38119" y="14940"/>
                      </a:cubicBezTo>
                      <a:cubicBezTo>
                        <a:pt x="38077" y="14926"/>
                        <a:pt x="38035" y="14912"/>
                        <a:pt x="37993" y="14912"/>
                      </a:cubicBezTo>
                      <a:cubicBezTo>
                        <a:pt x="37829" y="14893"/>
                        <a:pt x="37666" y="14882"/>
                        <a:pt x="37503" y="14882"/>
                      </a:cubicBezTo>
                      <a:cubicBezTo>
                        <a:pt x="37315" y="14882"/>
                        <a:pt x="37126" y="14896"/>
                        <a:pt x="36938" y="14926"/>
                      </a:cubicBezTo>
                      <a:cubicBezTo>
                        <a:pt x="36815" y="14940"/>
                        <a:pt x="36851" y="15152"/>
                        <a:pt x="36969" y="15152"/>
                      </a:cubicBezTo>
                      <a:cubicBezTo>
                        <a:pt x="36972" y="15152"/>
                        <a:pt x="36976" y="15152"/>
                        <a:pt x="36980" y="15151"/>
                      </a:cubicBezTo>
                      <a:cubicBezTo>
                        <a:pt x="37056" y="15148"/>
                        <a:pt x="37133" y="15146"/>
                        <a:pt x="37209" y="15146"/>
                      </a:cubicBezTo>
                      <a:cubicBezTo>
                        <a:pt x="37456" y="15146"/>
                        <a:pt x="37703" y="15164"/>
                        <a:pt x="37950" y="15207"/>
                      </a:cubicBezTo>
                      <a:cubicBezTo>
                        <a:pt x="38105" y="15236"/>
                        <a:pt x="38274" y="15278"/>
                        <a:pt x="38429" y="15320"/>
                      </a:cubicBezTo>
                      <a:cubicBezTo>
                        <a:pt x="38555" y="15362"/>
                        <a:pt x="38668" y="15418"/>
                        <a:pt x="38794" y="15461"/>
                      </a:cubicBezTo>
                      <a:cubicBezTo>
                        <a:pt x="38921" y="15559"/>
                        <a:pt x="39048" y="15672"/>
                        <a:pt x="39160" y="15784"/>
                      </a:cubicBezTo>
                      <a:cubicBezTo>
                        <a:pt x="38806" y="15670"/>
                        <a:pt x="38428" y="15613"/>
                        <a:pt x="38039" y="15613"/>
                      </a:cubicBezTo>
                      <a:cubicBezTo>
                        <a:pt x="37995" y="15613"/>
                        <a:pt x="37952" y="15614"/>
                        <a:pt x="37908" y="15615"/>
                      </a:cubicBezTo>
                      <a:cubicBezTo>
                        <a:pt x="37782" y="15615"/>
                        <a:pt x="37782" y="15826"/>
                        <a:pt x="37922" y="15826"/>
                      </a:cubicBezTo>
                      <a:cubicBezTo>
                        <a:pt x="38541" y="15840"/>
                        <a:pt x="39160" y="16009"/>
                        <a:pt x="39709" y="16305"/>
                      </a:cubicBezTo>
                      <a:cubicBezTo>
                        <a:pt x="39793" y="16389"/>
                        <a:pt x="39877" y="16487"/>
                        <a:pt x="39962" y="16558"/>
                      </a:cubicBezTo>
                      <a:lnTo>
                        <a:pt x="39948" y="16558"/>
                      </a:lnTo>
                      <a:cubicBezTo>
                        <a:pt x="39652" y="16445"/>
                        <a:pt x="39343" y="16361"/>
                        <a:pt x="39034" y="16319"/>
                      </a:cubicBezTo>
                      <a:cubicBezTo>
                        <a:pt x="39024" y="16317"/>
                        <a:pt x="39015" y="16316"/>
                        <a:pt x="39007" y="16316"/>
                      </a:cubicBezTo>
                      <a:cubicBezTo>
                        <a:pt x="38859" y="16316"/>
                        <a:pt x="38817" y="16531"/>
                        <a:pt x="38963" y="16558"/>
                      </a:cubicBezTo>
                      <a:cubicBezTo>
                        <a:pt x="39273" y="16628"/>
                        <a:pt x="39568" y="16713"/>
                        <a:pt x="39849" y="16825"/>
                      </a:cubicBezTo>
                      <a:cubicBezTo>
                        <a:pt x="39990" y="16881"/>
                        <a:pt x="40131" y="16938"/>
                        <a:pt x="40271" y="17008"/>
                      </a:cubicBezTo>
                      <a:cubicBezTo>
                        <a:pt x="40328" y="17036"/>
                        <a:pt x="40398" y="17078"/>
                        <a:pt x="40454" y="17106"/>
                      </a:cubicBezTo>
                      <a:cubicBezTo>
                        <a:pt x="40932" y="17669"/>
                        <a:pt x="41368" y="18274"/>
                        <a:pt x="41790" y="18879"/>
                      </a:cubicBezTo>
                      <a:cubicBezTo>
                        <a:pt x="40215" y="17528"/>
                        <a:pt x="38485" y="16347"/>
                        <a:pt x="36642" y="15376"/>
                      </a:cubicBezTo>
                      <a:cubicBezTo>
                        <a:pt x="36605" y="15360"/>
                        <a:pt x="36567" y="15352"/>
                        <a:pt x="36530" y="15352"/>
                      </a:cubicBezTo>
                      <a:cubicBezTo>
                        <a:pt x="36440" y="15352"/>
                        <a:pt x="36355" y="15399"/>
                        <a:pt x="36305" y="15489"/>
                      </a:cubicBezTo>
                      <a:cubicBezTo>
                        <a:pt x="36248" y="15601"/>
                        <a:pt x="36291" y="15756"/>
                        <a:pt x="36417" y="15812"/>
                      </a:cubicBezTo>
                      <a:cubicBezTo>
                        <a:pt x="38344" y="16825"/>
                        <a:pt x="40131" y="18063"/>
                        <a:pt x="41748" y="19498"/>
                      </a:cubicBezTo>
                      <a:lnTo>
                        <a:pt x="40426" y="18963"/>
                      </a:lnTo>
                      <a:cubicBezTo>
                        <a:pt x="40398" y="18935"/>
                        <a:pt x="40356" y="18921"/>
                        <a:pt x="40342" y="18907"/>
                      </a:cubicBezTo>
                      <a:cubicBezTo>
                        <a:pt x="40187" y="18794"/>
                        <a:pt x="40032" y="18682"/>
                        <a:pt x="39877" y="18555"/>
                      </a:cubicBezTo>
                      <a:cubicBezTo>
                        <a:pt x="39582" y="18330"/>
                        <a:pt x="39315" y="18077"/>
                        <a:pt x="39062" y="17810"/>
                      </a:cubicBezTo>
                      <a:cubicBezTo>
                        <a:pt x="39037" y="17782"/>
                        <a:pt x="39011" y="17770"/>
                        <a:pt x="38987" y="17770"/>
                      </a:cubicBezTo>
                      <a:cubicBezTo>
                        <a:pt x="38913" y="17770"/>
                        <a:pt x="38858" y="17876"/>
                        <a:pt x="38921" y="17950"/>
                      </a:cubicBezTo>
                      <a:cubicBezTo>
                        <a:pt x="39104" y="18175"/>
                        <a:pt x="39301" y="18386"/>
                        <a:pt x="39498" y="18597"/>
                      </a:cubicBezTo>
                      <a:lnTo>
                        <a:pt x="38893" y="18358"/>
                      </a:lnTo>
                      <a:cubicBezTo>
                        <a:pt x="38794" y="18232"/>
                        <a:pt x="38696" y="18119"/>
                        <a:pt x="38597" y="17993"/>
                      </a:cubicBezTo>
                      <a:cubicBezTo>
                        <a:pt x="38386" y="17725"/>
                        <a:pt x="38204" y="17444"/>
                        <a:pt x="38049" y="17135"/>
                      </a:cubicBezTo>
                      <a:cubicBezTo>
                        <a:pt x="38027" y="17092"/>
                        <a:pt x="37993" y="17074"/>
                        <a:pt x="37957" y="17074"/>
                      </a:cubicBezTo>
                      <a:cubicBezTo>
                        <a:pt x="37876" y="17074"/>
                        <a:pt x="37789" y="17168"/>
                        <a:pt x="37838" y="17275"/>
                      </a:cubicBezTo>
                      <a:cubicBezTo>
                        <a:pt x="37965" y="17571"/>
                        <a:pt x="38133" y="17852"/>
                        <a:pt x="38330" y="18119"/>
                      </a:cubicBezTo>
                      <a:lnTo>
                        <a:pt x="37289" y="17711"/>
                      </a:lnTo>
                      <a:cubicBezTo>
                        <a:pt x="37252" y="17695"/>
                        <a:pt x="37216" y="17687"/>
                        <a:pt x="37180" y="17687"/>
                      </a:cubicBezTo>
                      <a:cubicBezTo>
                        <a:pt x="37121" y="17687"/>
                        <a:pt x="37066" y="17709"/>
                        <a:pt x="37022" y="17753"/>
                      </a:cubicBezTo>
                      <a:cubicBezTo>
                        <a:pt x="37022" y="17753"/>
                        <a:pt x="37022" y="17753"/>
                        <a:pt x="37022" y="17767"/>
                      </a:cubicBezTo>
                      <a:cubicBezTo>
                        <a:pt x="36952" y="17824"/>
                        <a:pt x="36924" y="17922"/>
                        <a:pt x="36966" y="18021"/>
                      </a:cubicBezTo>
                      <a:cubicBezTo>
                        <a:pt x="37233" y="18724"/>
                        <a:pt x="37683" y="20145"/>
                        <a:pt x="37725" y="21706"/>
                      </a:cubicBezTo>
                      <a:cubicBezTo>
                        <a:pt x="37486" y="20764"/>
                        <a:pt x="37064" y="19849"/>
                        <a:pt x="36502" y="19062"/>
                      </a:cubicBezTo>
                      <a:cubicBezTo>
                        <a:pt x="36452" y="19003"/>
                        <a:pt x="36377" y="18969"/>
                        <a:pt x="36303" y="18969"/>
                      </a:cubicBezTo>
                      <a:cubicBezTo>
                        <a:pt x="36253" y="18969"/>
                        <a:pt x="36204" y="18985"/>
                        <a:pt x="36164" y="19019"/>
                      </a:cubicBezTo>
                      <a:cubicBezTo>
                        <a:pt x="36052" y="19090"/>
                        <a:pt x="36023" y="19244"/>
                        <a:pt x="36108" y="19357"/>
                      </a:cubicBezTo>
                      <a:cubicBezTo>
                        <a:pt x="36797" y="20327"/>
                        <a:pt x="37261" y="21481"/>
                        <a:pt x="37416" y="22676"/>
                      </a:cubicBezTo>
                      <a:cubicBezTo>
                        <a:pt x="36910" y="21593"/>
                        <a:pt x="36023" y="20567"/>
                        <a:pt x="35292" y="19793"/>
                      </a:cubicBezTo>
                      <a:cubicBezTo>
                        <a:pt x="35194" y="17796"/>
                        <a:pt x="34392" y="15855"/>
                        <a:pt x="32957" y="14209"/>
                      </a:cubicBezTo>
                      <a:cubicBezTo>
                        <a:pt x="32493" y="13674"/>
                        <a:pt x="31958" y="13182"/>
                        <a:pt x="31382" y="12732"/>
                      </a:cubicBezTo>
                      <a:lnTo>
                        <a:pt x="31382" y="12732"/>
                      </a:lnTo>
                      <a:cubicBezTo>
                        <a:pt x="32155" y="13055"/>
                        <a:pt x="32943" y="13337"/>
                        <a:pt x="33745" y="13548"/>
                      </a:cubicBezTo>
                      <a:cubicBezTo>
                        <a:pt x="33770" y="13554"/>
                        <a:pt x="33793" y="13558"/>
                        <a:pt x="33816" y="13558"/>
                      </a:cubicBezTo>
                      <a:cubicBezTo>
                        <a:pt x="34070" y="13558"/>
                        <a:pt x="34142" y="13147"/>
                        <a:pt x="33857" y="13069"/>
                      </a:cubicBezTo>
                      <a:cubicBezTo>
                        <a:pt x="32634" y="12746"/>
                        <a:pt x="31452" y="12282"/>
                        <a:pt x="30327" y="11691"/>
                      </a:cubicBezTo>
                      <a:lnTo>
                        <a:pt x="30327" y="11691"/>
                      </a:lnTo>
                      <a:cubicBezTo>
                        <a:pt x="30791" y="11775"/>
                        <a:pt x="31255" y="11874"/>
                        <a:pt x="31705" y="11958"/>
                      </a:cubicBezTo>
                      <a:cubicBezTo>
                        <a:pt x="32591" y="12127"/>
                        <a:pt x="33435" y="12296"/>
                        <a:pt x="34237" y="12436"/>
                      </a:cubicBezTo>
                      <a:cubicBezTo>
                        <a:pt x="35644" y="12692"/>
                        <a:pt x="36944" y="12820"/>
                        <a:pt x="38145" y="12820"/>
                      </a:cubicBezTo>
                      <a:cubicBezTo>
                        <a:pt x="40448" y="12820"/>
                        <a:pt x="42385" y="12348"/>
                        <a:pt x="44013" y="11396"/>
                      </a:cubicBezTo>
                      <a:cubicBezTo>
                        <a:pt x="44561" y="11072"/>
                        <a:pt x="45026" y="10720"/>
                        <a:pt x="45391" y="10341"/>
                      </a:cubicBezTo>
                      <a:cubicBezTo>
                        <a:pt x="45687" y="10045"/>
                        <a:pt x="45912" y="9722"/>
                        <a:pt x="46095" y="9398"/>
                      </a:cubicBezTo>
                      <a:cubicBezTo>
                        <a:pt x="46601" y="8428"/>
                        <a:pt x="46615" y="7316"/>
                        <a:pt x="46123" y="6487"/>
                      </a:cubicBezTo>
                      <a:cubicBezTo>
                        <a:pt x="46076" y="6412"/>
                        <a:pt x="45991" y="6368"/>
                        <a:pt x="45907" y="6368"/>
                      </a:cubicBezTo>
                      <a:cubicBezTo>
                        <a:pt x="45865" y="6368"/>
                        <a:pt x="45823" y="6379"/>
                        <a:pt x="45785" y="6402"/>
                      </a:cubicBezTo>
                      <a:cubicBezTo>
                        <a:pt x="45673" y="6473"/>
                        <a:pt x="45630" y="6627"/>
                        <a:pt x="45701" y="6740"/>
                      </a:cubicBezTo>
                      <a:cubicBezTo>
                        <a:pt x="45884" y="7035"/>
                        <a:pt x="45968" y="7387"/>
                        <a:pt x="45982" y="7767"/>
                      </a:cubicBezTo>
                      <a:cubicBezTo>
                        <a:pt x="45926" y="7823"/>
                        <a:pt x="45870" y="7865"/>
                        <a:pt x="45813" y="7921"/>
                      </a:cubicBezTo>
                      <a:lnTo>
                        <a:pt x="45560" y="7921"/>
                      </a:lnTo>
                      <a:cubicBezTo>
                        <a:pt x="45434" y="7921"/>
                        <a:pt x="45321" y="7893"/>
                        <a:pt x="45208" y="7837"/>
                      </a:cubicBezTo>
                      <a:cubicBezTo>
                        <a:pt x="44969" y="7738"/>
                        <a:pt x="44758" y="7584"/>
                        <a:pt x="44576" y="7387"/>
                      </a:cubicBezTo>
                      <a:cubicBezTo>
                        <a:pt x="44554" y="7366"/>
                        <a:pt x="44526" y="7355"/>
                        <a:pt x="44498" y="7355"/>
                      </a:cubicBezTo>
                      <a:cubicBezTo>
                        <a:pt x="44470" y="7355"/>
                        <a:pt x="44442" y="7366"/>
                        <a:pt x="44421" y="7387"/>
                      </a:cubicBezTo>
                      <a:cubicBezTo>
                        <a:pt x="44379" y="7429"/>
                        <a:pt x="44393" y="7499"/>
                        <a:pt x="44421" y="7542"/>
                      </a:cubicBezTo>
                      <a:cubicBezTo>
                        <a:pt x="44604" y="7767"/>
                        <a:pt x="44843" y="7949"/>
                        <a:pt x="45110" y="8062"/>
                      </a:cubicBezTo>
                      <a:cubicBezTo>
                        <a:pt x="45223" y="8118"/>
                        <a:pt x="45335" y="8146"/>
                        <a:pt x="45448" y="8189"/>
                      </a:cubicBezTo>
                      <a:cubicBezTo>
                        <a:pt x="45335" y="8259"/>
                        <a:pt x="45223" y="8329"/>
                        <a:pt x="45110" y="8386"/>
                      </a:cubicBezTo>
                      <a:cubicBezTo>
                        <a:pt x="45026" y="8357"/>
                        <a:pt x="44955" y="8315"/>
                        <a:pt x="44885" y="8273"/>
                      </a:cubicBezTo>
                      <a:cubicBezTo>
                        <a:pt x="44730" y="8189"/>
                        <a:pt x="44590" y="8090"/>
                        <a:pt x="44463" y="7978"/>
                      </a:cubicBezTo>
                      <a:cubicBezTo>
                        <a:pt x="44210" y="7710"/>
                        <a:pt x="43985" y="7429"/>
                        <a:pt x="43886" y="7063"/>
                      </a:cubicBezTo>
                      <a:cubicBezTo>
                        <a:pt x="43875" y="7024"/>
                        <a:pt x="43846" y="7007"/>
                        <a:pt x="43816" y="7007"/>
                      </a:cubicBezTo>
                      <a:cubicBezTo>
                        <a:pt x="43771" y="7007"/>
                        <a:pt x="43723" y="7046"/>
                        <a:pt x="43732" y="7106"/>
                      </a:cubicBezTo>
                      <a:cubicBezTo>
                        <a:pt x="43802" y="7513"/>
                        <a:pt x="43971" y="7907"/>
                        <a:pt x="44252" y="8203"/>
                      </a:cubicBezTo>
                      <a:cubicBezTo>
                        <a:pt x="44379" y="8329"/>
                        <a:pt x="44533" y="8456"/>
                        <a:pt x="44688" y="8554"/>
                      </a:cubicBezTo>
                      <a:cubicBezTo>
                        <a:pt x="44604" y="8582"/>
                        <a:pt x="44505" y="8611"/>
                        <a:pt x="44407" y="8625"/>
                      </a:cubicBezTo>
                      <a:cubicBezTo>
                        <a:pt x="44336" y="8596"/>
                        <a:pt x="44266" y="8582"/>
                        <a:pt x="44210" y="8540"/>
                      </a:cubicBezTo>
                      <a:cubicBezTo>
                        <a:pt x="44097" y="8484"/>
                        <a:pt x="43985" y="8414"/>
                        <a:pt x="43886" y="8329"/>
                      </a:cubicBezTo>
                      <a:cubicBezTo>
                        <a:pt x="43703" y="8175"/>
                        <a:pt x="43549" y="7992"/>
                        <a:pt x="43422" y="7781"/>
                      </a:cubicBezTo>
                      <a:cubicBezTo>
                        <a:pt x="43197" y="7387"/>
                        <a:pt x="43113" y="6923"/>
                        <a:pt x="43197" y="6473"/>
                      </a:cubicBezTo>
                      <a:cubicBezTo>
                        <a:pt x="43205" y="6391"/>
                        <a:pt x="43138" y="6338"/>
                        <a:pt x="43074" y="6338"/>
                      </a:cubicBezTo>
                      <a:cubicBezTo>
                        <a:pt x="43028" y="6338"/>
                        <a:pt x="42984" y="6365"/>
                        <a:pt x="42972" y="6430"/>
                      </a:cubicBezTo>
                      <a:cubicBezTo>
                        <a:pt x="42874" y="6923"/>
                        <a:pt x="42944" y="7443"/>
                        <a:pt x="43183" y="7907"/>
                      </a:cubicBezTo>
                      <a:cubicBezTo>
                        <a:pt x="43310" y="8160"/>
                        <a:pt x="43492" y="8386"/>
                        <a:pt x="43717" y="8568"/>
                      </a:cubicBezTo>
                      <a:cubicBezTo>
                        <a:pt x="43760" y="8611"/>
                        <a:pt x="43816" y="8639"/>
                        <a:pt x="43872" y="8681"/>
                      </a:cubicBezTo>
                      <a:cubicBezTo>
                        <a:pt x="43760" y="8681"/>
                        <a:pt x="43647" y="8667"/>
                        <a:pt x="43535" y="8653"/>
                      </a:cubicBezTo>
                      <a:cubicBezTo>
                        <a:pt x="43450" y="8582"/>
                        <a:pt x="43352" y="8526"/>
                        <a:pt x="43267" y="8456"/>
                      </a:cubicBezTo>
                      <a:cubicBezTo>
                        <a:pt x="43155" y="8357"/>
                        <a:pt x="43042" y="8245"/>
                        <a:pt x="42944" y="8118"/>
                      </a:cubicBezTo>
                      <a:cubicBezTo>
                        <a:pt x="42761" y="7879"/>
                        <a:pt x="42620" y="7598"/>
                        <a:pt x="42564" y="7302"/>
                      </a:cubicBezTo>
                      <a:cubicBezTo>
                        <a:pt x="42423" y="6712"/>
                        <a:pt x="42564" y="6051"/>
                        <a:pt x="42930" y="5572"/>
                      </a:cubicBezTo>
                      <a:cubicBezTo>
                        <a:pt x="42972" y="5499"/>
                        <a:pt x="42920" y="5410"/>
                        <a:pt x="42856" y="5410"/>
                      </a:cubicBezTo>
                      <a:cubicBezTo>
                        <a:pt x="42834" y="5410"/>
                        <a:pt x="42811" y="5421"/>
                        <a:pt x="42789" y="5446"/>
                      </a:cubicBezTo>
                      <a:cubicBezTo>
                        <a:pt x="42339" y="5966"/>
                        <a:pt x="42142" y="6655"/>
                        <a:pt x="42269" y="7345"/>
                      </a:cubicBezTo>
                      <a:cubicBezTo>
                        <a:pt x="42339" y="7696"/>
                        <a:pt x="42494" y="8020"/>
                        <a:pt x="42719" y="8301"/>
                      </a:cubicBezTo>
                      <a:cubicBezTo>
                        <a:pt x="42747" y="8343"/>
                        <a:pt x="42789" y="8386"/>
                        <a:pt x="42831" y="8428"/>
                      </a:cubicBezTo>
                      <a:cubicBezTo>
                        <a:pt x="42536" y="8273"/>
                        <a:pt x="42283" y="8076"/>
                        <a:pt x="42100" y="7837"/>
                      </a:cubicBezTo>
                      <a:cubicBezTo>
                        <a:pt x="41411" y="6866"/>
                        <a:pt x="41790" y="5488"/>
                        <a:pt x="42564" y="4742"/>
                      </a:cubicBezTo>
                      <a:cubicBezTo>
                        <a:pt x="43121" y="4198"/>
                        <a:pt x="43894" y="3916"/>
                        <a:pt x="44760" y="3916"/>
                      </a:cubicBezTo>
                      <a:close/>
                      <a:moveTo>
                        <a:pt x="5891" y="28385"/>
                      </a:moveTo>
                      <a:cubicBezTo>
                        <a:pt x="7130" y="28385"/>
                        <a:pt x="8462" y="28742"/>
                        <a:pt x="9762" y="29428"/>
                      </a:cubicBezTo>
                      <a:cubicBezTo>
                        <a:pt x="11844" y="30539"/>
                        <a:pt x="13546" y="32284"/>
                        <a:pt x="14601" y="34393"/>
                      </a:cubicBezTo>
                      <a:cubicBezTo>
                        <a:pt x="14320" y="33943"/>
                        <a:pt x="13954" y="33521"/>
                        <a:pt x="13602" y="33113"/>
                      </a:cubicBezTo>
                      <a:cubicBezTo>
                        <a:pt x="13194" y="32635"/>
                        <a:pt x="12744" y="32171"/>
                        <a:pt x="12294" y="31721"/>
                      </a:cubicBezTo>
                      <a:cubicBezTo>
                        <a:pt x="10859" y="30342"/>
                        <a:pt x="9115" y="29161"/>
                        <a:pt x="7104" y="28795"/>
                      </a:cubicBezTo>
                      <a:cubicBezTo>
                        <a:pt x="6720" y="28726"/>
                        <a:pt x="6334" y="28691"/>
                        <a:pt x="5951" y="28691"/>
                      </a:cubicBezTo>
                      <a:cubicBezTo>
                        <a:pt x="4619" y="28691"/>
                        <a:pt x="3323" y="29119"/>
                        <a:pt x="2307" y="30047"/>
                      </a:cubicBezTo>
                      <a:cubicBezTo>
                        <a:pt x="2240" y="30103"/>
                        <a:pt x="2297" y="30176"/>
                        <a:pt x="2366" y="30176"/>
                      </a:cubicBezTo>
                      <a:cubicBezTo>
                        <a:pt x="2384" y="30176"/>
                        <a:pt x="2402" y="30171"/>
                        <a:pt x="2420" y="30160"/>
                      </a:cubicBezTo>
                      <a:cubicBezTo>
                        <a:pt x="3179" y="29555"/>
                        <a:pt x="4178" y="29203"/>
                        <a:pt x="5135" y="29076"/>
                      </a:cubicBezTo>
                      <a:cubicBezTo>
                        <a:pt x="5390" y="29043"/>
                        <a:pt x="5644" y="29027"/>
                        <a:pt x="5897" y="29027"/>
                      </a:cubicBezTo>
                      <a:cubicBezTo>
                        <a:pt x="7445" y="29027"/>
                        <a:pt x="8945" y="29629"/>
                        <a:pt x="10226" y="30511"/>
                      </a:cubicBezTo>
                      <a:cubicBezTo>
                        <a:pt x="11056" y="31074"/>
                        <a:pt x="11802" y="31735"/>
                        <a:pt x="12491" y="32466"/>
                      </a:cubicBezTo>
                      <a:cubicBezTo>
                        <a:pt x="12857" y="32832"/>
                        <a:pt x="13208" y="33212"/>
                        <a:pt x="13560" y="33606"/>
                      </a:cubicBezTo>
                      <a:cubicBezTo>
                        <a:pt x="13898" y="33985"/>
                        <a:pt x="14235" y="34407"/>
                        <a:pt x="14643" y="34703"/>
                      </a:cubicBezTo>
                      <a:cubicBezTo>
                        <a:pt x="14659" y="34718"/>
                        <a:pt x="14674" y="34724"/>
                        <a:pt x="14688" y="34724"/>
                      </a:cubicBezTo>
                      <a:cubicBezTo>
                        <a:pt x="14713" y="34724"/>
                        <a:pt x="14733" y="34707"/>
                        <a:pt x="14742" y="34689"/>
                      </a:cubicBezTo>
                      <a:cubicBezTo>
                        <a:pt x="14756" y="34731"/>
                        <a:pt x="14784" y="34759"/>
                        <a:pt x="14798" y="34801"/>
                      </a:cubicBezTo>
                      <a:cubicBezTo>
                        <a:pt x="14798" y="34815"/>
                        <a:pt x="14798" y="34815"/>
                        <a:pt x="14798" y="34829"/>
                      </a:cubicBezTo>
                      <a:cubicBezTo>
                        <a:pt x="14840" y="34886"/>
                        <a:pt x="14868" y="34956"/>
                        <a:pt x="14910" y="35026"/>
                      </a:cubicBezTo>
                      <a:cubicBezTo>
                        <a:pt x="14910" y="35054"/>
                        <a:pt x="14924" y="35083"/>
                        <a:pt x="14924" y="35125"/>
                      </a:cubicBezTo>
                      <a:cubicBezTo>
                        <a:pt x="14221" y="34337"/>
                        <a:pt x="13504" y="33564"/>
                        <a:pt x="12688" y="32888"/>
                      </a:cubicBezTo>
                      <a:cubicBezTo>
                        <a:pt x="11774" y="32143"/>
                        <a:pt x="10803" y="31454"/>
                        <a:pt x="9776" y="30863"/>
                      </a:cubicBezTo>
                      <a:cubicBezTo>
                        <a:pt x="8584" y="30165"/>
                        <a:pt x="7204" y="29567"/>
                        <a:pt x="5826" y="29567"/>
                      </a:cubicBezTo>
                      <a:cubicBezTo>
                        <a:pt x="5205" y="29567"/>
                        <a:pt x="4584" y="29688"/>
                        <a:pt x="3981" y="29977"/>
                      </a:cubicBezTo>
                      <a:cubicBezTo>
                        <a:pt x="3871" y="30026"/>
                        <a:pt x="3942" y="30170"/>
                        <a:pt x="4045" y="30170"/>
                      </a:cubicBezTo>
                      <a:cubicBezTo>
                        <a:pt x="4061" y="30170"/>
                        <a:pt x="4077" y="30167"/>
                        <a:pt x="4094" y="30160"/>
                      </a:cubicBezTo>
                      <a:cubicBezTo>
                        <a:pt x="4617" y="29922"/>
                        <a:pt x="5150" y="29822"/>
                        <a:pt x="5683" y="29822"/>
                      </a:cubicBezTo>
                      <a:cubicBezTo>
                        <a:pt x="7168" y="29822"/>
                        <a:pt x="8646" y="30603"/>
                        <a:pt x="9889" y="31369"/>
                      </a:cubicBezTo>
                      <a:cubicBezTo>
                        <a:pt x="10859" y="31974"/>
                        <a:pt x="11774" y="32635"/>
                        <a:pt x="12646" y="33353"/>
                      </a:cubicBezTo>
                      <a:cubicBezTo>
                        <a:pt x="13462" y="34014"/>
                        <a:pt x="14249" y="34689"/>
                        <a:pt x="14967" y="35434"/>
                      </a:cubicBezTo>
                      <a:cubicBezTo>
                        <a:pt x="14995" y="35659"/>
                        <a:pt x="15023" y="35884"/>
                        <a:pt x="15037" y="36109"/>
                      </a:cubicBezTo>
                      <a:cubicBezTo>
                        <a:pt x="15051" y="36278"/>
                        <a:pt x="15051" y="36447"/>
                        <a:pt x="15051" y="36616"/>
                      </a:cubicBezTo>
                      <a:cubicBezTo>
                        <a:pt x="14643" y="35969"/>
                        <a:pt x="14123" y="35364"/>
                        <a:pt x="13630" y="34801"/>
                      </a:cubicBezTo>
                      <a:cubicBezTo>
                        <a:pt x="12927" y="34028"/>
                        <a:pt x="12168" y="33324"/>
                        <a:pt x="11338" y="32705"/>
                      </a:cubicBezTo>
                      <a:cubicBezTo>
                        <a:pt x="9706" y="31482"/>
                        <a:pt x="7835" y="30539"/>
                        <a:pt x="5838" y="30103"/>
                      </a:cubicBezTo>
                      <a:cubicBezTo>
                        <a:pt x="5833" y="30102"/>
                        <a:pt x="5828" y="30102"/>
                        <a:pt x="5824" y="30102"/>
                      </a:cubicBezTo>
                      <a:cubicBezTo>
                        <a:pt x="5752" y="30102"/>
                        <a:pt x="5744" y="30203"/>
                        <a:pt x="5810" y="30230"/>
                      </a:cubicBezTo>
                      <a:cubicBezTo>
                        <a:pt x="7751" y="30849"/>
                        <a:pt x="9579" y="31749"/>
                        <a:pt x="11197" y="33001"/>
                      </a:cubicBezTo>
                      <a:cubicBezTo>
                        <a:pt x="11985" y="33592"/>
                        <a:pt x="12716" y="34267"/>
                        <a:pt x="13377" y="34998"/>
                      </a:cubicBezTo>
                      <a:cubicBezTo>
                        <a:pt x="14010" y="35687"/>
                        <a:pt x="14517" y="36447"/>
                        <a:pt x="15037" y="37221"/>
                      </a:cubicBezTo>
                      <a:cubicBezTo>
                        <a:pt x="15009" y="37755"/>
                        <a:pt x="14910" y="38304"/>
                        <a:pt x="14784" y="38824"/>
                      </a:cubicBezTo>
                      <a:cubicBezTo>
                        <a:pt x="14066" y="36461"/>
                        <a:pt x="12252" y="34182"/>
                        <a:pt x="9804" y="32579"/>
                      </a:cubicBezTo>
                      <a:cubicBezTo>
                        <a:pt x="8770" y="31913"/>
                        <a:pt x="7385" y="31143"/>
                        <a:pt x="5975" y="31143"/>
                      </a:cubicBezTo>
                      <a:cubicBezTo>
                        <a:pt x="5449" y="31143"/>
                        <a:pt x="4919" y="31250"/>
                        <a:pt x="4403" y="31510"/>
                      </a:cubicBezTo>
                      <a:cubicBezTo>
                        <a:pt x="4206" y="31594"/>
                        <a:pt x="4009" y="31693"/>
                        <a:pt x="3826" y="31805"/>
                      </a:cubicBezTo>
                      <a:cubicBezTo>
                        <a:pt x="3193" y="32227"/>
                        <a:pt x="2800" y="32860"/>
                        <a:pt x="2729" y="33549"/>
                      </a:cubicBezTo>
                      <a:cubicBezTo>
                        <a:pt x="2729" y="33676"/>
                        <a:pt x="2828" y="33803"/>
                        <a:pt x="2954" y="33803"/>
                      </a:cubicBezTo>
                      <a:cubicBezTo>
                        <a:pt x="2963" y="33804"/>
                        <a:pt x="2972" y="33804"/>
                        <a:pt x="2981" y="33804"/>
                      </a:cubicBezTo>
                      <a:cubicBezTo>
                        <a:pt x="3109" y="33804"/>
                        <a:pt x="3208" y="33710"/>
                        <a:pt x="3222" y="33592"/>
                      </a:cubicBezTo>
                      <a:cubicBezTo>
                        <a:pt x="3278" y="33057"/>
                        <a:pt x="3587" y="32551"/>
                        <a:pt x="4094" y="32213"/>
                      </a:cubicBezTo>
                      <a:cubicBezTo>
                        <a:pt x="4475" y="31959"/>
                        <a:pt x="4911" y="31827"/>
                        <a:pt x="5330" y="31827"/>
                      </a:cubicBezTo>
                      <a:cubicBezTo>
                        <a:pt x="5514" y="31827"/>
                        <a:pt x="5695" y="31852"/>
                        <a:pt x="5866" y="31904"/>
                      </a:cubicBezTo>
                      <a:cubicBezTo>
                        <a:pt x="6133" y="31988"/>
                        <a:pt x="6372" y="32129"/>
                        <a:pt x="6583" y="32298"/>
                      </a:cubicBezTo>
                      <a:cubicBezTo>
                        <a:pt x="6555" y="32424"/>
                        <a:pt x="6569" y="32565"/>
                        <a:pt x="6541" y="32691"/>
                      </a:cubicBezTo>
                      <a:cubicBezTo>
                        <a:pt x="6513" y="32832"/>
                        <a:pt x="6457" y="32973"/>
                        <a:pt x="6386" y="33099"/>
                      </a:cubicBezTo>
                      <a:cubicBezTo>
                        <a:pt x="6316" y="33226"/>
                        <a:pt x="6232" y="33353"/>
                        <a:pt x="6119" y="33465"/>
                      </a:cubicBezTo>
                      <a:cubicBezTo>
                        <a:pt x="6077" y="33521"/>
                        <a:pt x="6021" y="33564"/>
                        <a:pt x="5964" y="33620"/>
                      </a:cubicBezTo>
                      <a:cubicBezTo>
                        <a:pt x="5908" y="33676"/>
                        <a:pt x="5866" y="33732"/>
                        <a:pt x="5810" y="33789"/>
                      </a:cubicBezTo>
                      <a:cubicBezTo>
                        <a:pt x="5753" y="33831"/>
                        <a:pt x="5810" y="33887"/>
                        <a:pt x="5866" y="33887"/>
                      </a:cubicBezTo>
                      <a:cubicBezTo>
                        <a:pt x="5950" y="33859"/>
                        <a:pt x="6035" y="33845"/>
                        <a:pt x="6119" y="33817"/>
                      </a:cubicBezTo>
                      <a:cubicBezTo>
                        <a:pt x="6190" y="33774"/>
                        <a:pt x="6274" y="33718"/>
                        <a:pt x="6344" y="33662"/>
                      </a:cubicBezTo>
                      <a:cubicBezTo>
                        <a:pt x="6471" y="33549"/>
                        <a:pt x="6583" y="33423"/>
                        <a:pt x="6682" y="33282"/>
                      </a:cubicBezTo>
                      <a:cubicBezTo>
                        <a:pt x="6794" y="33127"/>
                        <a:pt x="6865" y="32973"/>
                        <a:pt x="6921" y="32790"/>
                      </a:cubicBezTo>
                      <a:cubicBezTo>
                        <a:pt x="6935" y="32762"/>
                        <a:pt x="6949" y="32720"/>
                        <a:pt x="6949" y="32677"/>
                      </a:cubicBezTo>
                      <a:cubicBezTo>
                        <a:pt x="7062" y="32818"/>
                        <a:pt x="7146" y="32959"/>
                        <a:pt x="7216" y="33113"/>
                      </a:cubicBezTo>
                      <a:cubicBezTo>
                        <a:pt x="7174" y="33198"/>
                        <a:pt x="7146" y="33296"/>
                        <a:pt x="7118" y="33381"/>
                      </a:cubicBezTo>
                      <a:cubicBezTo>
                        <a:pt x="7062" y="33507"/>
                        <a:pt x="6991" y="33620"/>
                        <a:pt x="6921" y="33732"/>
                      </a:cubicBezTo>
                      <a:cubicBezTo>
                        <a:pt x="6780" y="33957"/>
                        <a:pt x="6597" y="34154"/>
                        <a:pt x="6386" y="34309"/>
                      </a:cubicBezTo>
                      <a:cubicBezTo>
                        <a:pt x="6201" y="34455"/>
                        <a:pt x="5977" y="34563"/>
                        <a:pt x="5728" y="34563"/>
                      </a:cubicBezTo>
                      <a:cubicBezTo>
                        <a:pt x="5713" y="34563"/>
                        <a:pt x="5698" y="34563"/>
                        <a:pt x="5683" y="34562"/>
                      </a:cubicBezTo>
                      <a:cubicBezTo>
                        <a:pt x="5444" y="34562"/>
                        <a:pt x="5191" y="34562"/>
                        <a:pt x="4952" y="34520"/>
                      </a:cubicBezTo>
                      <a:cubicBezTo>
                        <a:pt x="4943" y="34518"/>
                        <a:pt x="4934" y="34517"/>
                        <a:pt x="4926" y="34517"/>
                      </a:cubicBezTo>
                      <a:cubicBezTo>
                        <a:pt x="4820" y="34517"/>
                        <a:pt x="4792" y="34678"/>
                        <a:pt x="4910" y="34717"/>
                      </a:cubicBezTo>
                      <a:cubicBezTo>
                        <a:pt x="5065" y="34766"/>
                        <a:pt x="5225" y="34796"/>
                        <a:pt x="5384" y="34796"/>
                      </a:cubicBezTo>
                      <a:cubicBezTo>
                        <a:pt x="5499" y="34796"/>
                        <a:pt x="5613" y="34780"/>
                        <a:pt x="5725" y="34745"/>
                      </a:cubicBezTo>
                      <a:cubicBezTo>
                        <a:pt x="5993" y="34661"/>
                        <a:pt x="6260" y="34618"/>
                        <a:pt x="6499" y="34506"/>
                      </a:cubicBezTo>
                      <a:cubicBezTo>
                        <a:pt x="6794" y="34379"/>
                        <a:pt x="7048" y="34196"/>
                        <a:pt x="7244" y="33943"/>
                      </a:cubicBezTo>
                      <a:cubicBezTo>
                        <a:pt x="7315" y="33845"/>
                        <a:pt x="7371" y="33760"/>
                        <a:pt x="7427" y="33662"/>
                      </a:cubicBezTo>
                      <a:cubicBezTo>
                        <a:pt x="7470" y="33831"/>
                        <a:pt x="7498" y="34000"/>
                        <a:pt x="7498" y="34182"/>
                      </a:cubicBezTo>
                      <a:cubicBezTo>
                        <a:pt x="7484" y="34239"/>
                        <a:pt x="7470" y="34281"/>
                        <a:pt x="7455" y="34323"/>
                      </a:cubicBezTo>
                      <a:cubicBezTo>
                        <a:pt x="7371" y="34506"/>
                        <a:pt x="7244" y="34647"/>
                        <a:pt x="7090" y="34773"/>
                      </a:cubicBezTo>
                      <a:cubicBezTo>
                        <a:pt x="6808" y="34998"/>
                        <a:pt x="6457" y="35139"/>
                        <a:pt x="6105" y="35209"/>
                      </a:cubicBezTo>
                      <a:cubicBezTo>
                        <a:pt x="5931" y="35243"/>
                        <a:pt x="5753" y="35260"/>
                        <a:pt x="5575" y="35260"/>
                      </a:cubicBezTo>
                      <a:cubicBezTo>
                        <a:pt x="5380" y="35260"/>
                        <a:pt x="5185" y="35239"/>
                        <a:pt x="4994" y="35195"/>
                      </a:cubicBezTo>
                      <a:cubicBezTo>
                        <a:pt x="4825" y="35167"/>
                        <a:pt x="4656" y="35111"/>
                        <a:pt x="4488" y="35054"/>
                      </a:cubicBezTo>
                      <a:cubicBezTo>
                        <a:pt x="4291" y="34998"/>
                        <a:pt x="4122" y="34956"/>
                        <a:pt x="3939" y="34844"/>
                      </a:cubicBezTo>
                      <a:cubicBezTo>
                        <a:pt x="3934" y="34838"/>
                        <a:pt x="3928" y="34836"/>
                        <a:pt x="3922" y="34836"/>
                      </a:cubicBezTo>
                      <a:cubicBezTo>
                        <a:pt x="3897" y="34836"/>
                        <a:pt x="3874" y="34877"/>
                        <a:pt x="3897" y="34900"/>
                      </a:cubicBezTo>
                      <a:cubicBezTo>
                        <a:pt x="4051" y="35040"/>
                        <a:pt x="4206" y="35195"/>
                        <a:pt x="4389" y="35308"/>
                      </a:cubicBezTo>
                      <a:cubicBezTo>
                        <a:pt x="4572" y="35406"/>
                        <a:pt x="4783" y="35476"/>
                        <a:pt x="4994" y="35519"/>
                      </a:cubicBezTo>
                      <a:cubicBezTo>
                        <a:pt x="5197" y="35566"/>
                        <a:pt x="5403" y="35587"/>
                        <a:pt x="5608" y="35587"/>
                      </a:cubicBezTo>
                      <a:cubicBezTo>
                        <a:pt x="5829" y="35587"/>
                        <a:pt x="6048" y="35562"/>
                        <a:pt x="6260" y="35519"/>
                      </a:cubicBezTo>
                      <a:cubicBezTo>
                        <a:pt x="6668" y="35420"/>
                        <a:pt x="7062" y="35237"/>
                        <a:pt x="7385" y="34970"/>
                      </a:cubicBezTo>
                      <a:lnTo>
                        <a:pt x="7385" y="34970"/>
                      </a:lnTo>
                      <a:cubicBezTo>
                        <a:pt x="7315" y="35181"/>
                        <a:pt x="7216" y="35378"/>
                        <a:pt x="7104" y="35575"/>
                      </a:cubicBezTo>
                      <a:cubicBezTo>
                        <a:pt x="7005" y="35645"/>
                        <a:pt x="6907" y="35702"/>
                        <a:pt x="6808" y="35744"/>
                      </a:cubicBezTo>
                      <a:cubicBezTo>
                        <a:pt x="6446" y="35913"/>
                        <a:pt x="6041" y="35989"/>
                        <a:pt x="5640" y="35989"/>
                      </a:cubicBezTo>
                      <a:cubicBezTo>
                        <a:pt x="5574" y="35989"/>
                        <a:pt x="5509" y="35987"/>
                        <a:pt x="5444" y="35983"/>
                      </a:cubicBezTo>
                      <a:cubicBezTo>
                        <a:pt x="4516" y="35955"/>
                        <a:pt x="3573" y="35434"/>
                        <a:pt x="3264" y="34520"/>
                      </a:cubicBezTo>
                      <a:cubicBezTo>
                        <a:pt x="3241" y="34452"/>
                        <a:pt x="3192" y="34423"/>
                        <a:pt x="3142" y="34423"/>
                      </a:cubicBezTo>
                      <a:cubicBezTo>
                        <a:pt x="3068" y="34423"/>
                        <a:pt x="2994" y="34489"/>
                        <a:pt x="3011" y="34590"/>
                      </a:cubicBezTo>
                      <a:cubicBezTo>
                        <a:pt x="3179" y="35631"/>
                        <a:pt x="4164" y="36250"/>
                        <a:pt x="5163" y="36334"/>
                      </a:cubicBezTo>
                      <a:cubicBezTo>
                        <a:pt x="5275" y="36345"/>
                        <a:pt x="5390" y="36350"/>
                        <a:pt x="5505" y="36350"/>
                      </a:cubicBezTo>
                      <a:cubicBezTo>
                        <a:pt x="5850" y="36350"/>
                        <a:pt x="6204" y="36303"/>
                        <a:pt x="6541" y="36208"/>
                      </a:cubicBezTo>
                      <a:lnTo>
                        <a:pt x="6541" y="36208"/>
                      </a:lnTo>
                      <a:cubicBezTo>
                        <a:pt x="6035" y="36644"/>
                        <a:pt x="5388" y="36925"/>
                        <a:pt x="4713" y="36967"/>
                      </a:cubicBezTo>
                      <a:cubicBezTo>
                        <a:pt x="4653" y="36971"/>
                        <a:pt x="4594" y="36973"/>
                        <a:pt x="4535" y="36973"/>
                      </a:cubicBezTo>
                      <a:cubicBezTo>
                        <a:pt x="3393" y="36973"/>
                        <a:pt x="2214" y="36337"/>
                        <a:pt x="1506" y="35308"/>
                      </a:cubicBezTo>
                      <a:cubicBezTo>
                        <a:pt x="563" y="33943"/>
                        <a:pt x="521" y="32002"/>
                        <a:pt x="1421" y="30610"/>
                      </a:cubicBezTo>
                      <a:cubicBezTo>
                        <a:pt x="2195" y="29386"/>
                        <a:pt x="3644" y="28556"/>
                        <a:pt x="5275" y="28415"/>
                      </a:cubicBezTo>
                      <a:cubicBezTo>
                        <a:pt x="5477" y="28395"/>
                        <a:pt x="5683" y="28385"/>
                        <a:pt x="5891" y="28385"/>
                      </a:cubicBezTo>
                      <a:close/>
                      <a:moveTo>
                        <a:pt x="12871" y="40062"/>
                      </a:moveTo>
                      <a:cubicBezTo>
                        <a:pt x="13082" y="40245"/>
                        <a:pt x="13251" y="40470"/>
                        <a:pt x="13349" y="40723"/>
                      </a:cubicBezTo>
                      <a:cubicBezTo>
                        <a:pt x="13462" y="40976"/>
                        <a:pt x="13490" y="41272"/>
                        <a:pt x="13448" y="41567"/>
                      </a:cubicBezTo>
                      <a:cubicBezTo>
                        <a:pt x="13433" y="41061"/>
                        <a:pt x="13265" y="40554"/>
                        <a:pt x="12941" y="40146"/>
                      </a:cubicBezTo>
                      <a:cubicBezTo>
                        <a:pt x="12927" y="40118"/>
                        <a:pt x="12899" y="40090"/>
                        <a:pt x="12871" y="40062"/>
                      </a:cubicBezTo>
                      <a:close/>
                      <a:moveTo>
                        <a:pt x="24236" y="10777"/>
                      </a:moveTo>
                      <a:cubicBezTo>
                        <a:pt x="25150" y="10847"/>
                        <a:pt x="26107" y="10974"/>
                        <a:pt x="27092" y="11114"/>
                      </a:cubicBezTo>
                      <a:cubicBezTo>
                        <a:pt x="29187" y="11705"/>
                        <a:pt x="31171" y="12901"/>
                        <a:pt x="32591" y="14532"/>
                      </a:cubicBezTo>
                      <a:cubicBezTo>
                        <a:pt x="34279" y="16459"/>
                        <a:pt x="35039" y="18836"/>
                        <a:pt x="34743" y="21214"/>
                      </a:cubicBezTo>
                      <a:cubicBezTo>
                        <a:pt x="34462" y="23535"/>
                        <a:pt x="33365" y="25658"/>
                        <a:pt x="31747" y="27009"/>
                      </a:cubicBezTo>
                      <a:cubicBezTo>
                        <a:pt x="30474" y="28087"/>
                        <a:pt x="28827" y="28678"/>
                        <a:pt x="27248" y="28678"/>
                      </a:cubicBezTo>
                      <a:cubicBezTo>
                        <a:pt x="26663" y="28678"/>
                        <a:pt x="26088" y="28597"/>
                        <a:pt x="25544" y="28429"/>
                      </a:cubicBezTo>
                      <a:cubicBezTo>
                        <a:pt x="23772" y="27895"/>
                        <a:pt x="22351" y="26446"/>
                        <a:pt x="21845" y="24772"/>
                      </a:cubicBezTo>
                      <a:lnTo>
                        <a:pt x="21845" y="24772"/>
                      </a:lnTo>
                      <a:cubicBezTo>
                        <a:pt x="21901" y="24913"/>
                        <a:pt x="21972" y="25054"/>
                        <a:pt x="22042" y="25194"/>
                      </a:cubicBezTo>
                      <a:cubicBezTo>
                        <a:pt x="22801" y="26699"/>
                        <a:pt x="24306" y="27839"/>
                        <a:pt x="25994" y="28036"/>
                      </a:cubicBezTo>
                      <a:cubicBezTo>
                        <a:pt x="26202" y="28060"/>
                        <a:pt x="26410" y="28072"/>
                        <a:pt x="26618" y="28072"/>
                      </a:cubicBezTo>
                      <a:cubicBezTo>
                        <a:pt x="28090" y="28072"/>
                        <a:pt x="29546" y="27466"/>
                        <a:pt x="30495" y="26320"/>
                      </a:cubicBezTo>
                      <a:cubicBezTo>
                        <a:pt x="30539" y="26265"/>
                        <a:pt x="30490" y="26203"/>
                        <a:pt x="30440" y="26203"/>
                      </a:cubicBezTo>
                      <a:cubicBezTo>
                        <a:pt x="30425" y="26203"/>
                        <a:pt x="30410" y="26208"/>
                        <a:pt x="30397" y="26221"/>
                      </a:cubicBezTo>
                      <a:cubicBezTo>
                        <a:pt x="29736" y="26840"/>
                        <a:pt x="28920" y="27290"/>
                        <a:pt x="28048" y="27515"/>
                      </a:cubicBezTo>
                      <a:cubicBezTo>
                        <a:pt x="27626" y="27621"/>
                        <a:pt x="27194" y="27674"/>
                        <a:pt x="26764" y="27674"/>
                      </a:cubicBezTo>
                      <a:cubicBezTo>
                        <a:pt x="25650" y="27674"/>
                        <a:pt x="24555" y="27314"/>
                        <a:pt x="23702" y="26573"/>
                      </a:cubicBezTo>
                      <a:cubicBezTo>
                        <a:pt x="23308" y="26235"/>
                        <a:pt x="22984" y="25841"/>
                        <a:pt x="22717" y="25405"/>
                      </a:cubicBezTo>
                      <a:lnTo>
                        <a:pt x="22717" y="25405"/>
                      </a:lnTo>
                      <a:cubicBezTo>
                        <a:pt x="23636" y="26500"/>
                        <a:pt x="25017" y="27134"/>
                        <a:pt x="26446" y="27134"/>
                      </a:cubicBezTo>
                      <a:cubicBezTo>
                        <a:pt x="26614" y="27134"/>
                        <a:pt x="26782" y="27125"/>
                        <a:pt x="26951" y="27107"/>
                      </a:cubicBezTo>
                      <a:cubicBezTo>
                        <a:pt x="28864" y="26910"/>
                        <a:pt x="30327" y="25532"/>
                        <a:pt x="31424" y="24055"/>
                      </a:cubicBezTo>
                      <a:cubicBezTo>
                        <a:pt x="31498" y="23959"/>
                        <a:pt x="31412" y="23823"/>
                        <a:pt x="31317" y="23823"/>
                      </a:cubicBezTo>
                      <a:cubicBezTo>
                        <a:pt x="31286" y="23823"/>
                        <a:pt x="31254" y="23838"/>
                        <a:pt x="31227" y="23872"/>
                      </a:cubicBezTo>
                      <a:cubicBezTo>
                        <a:pt x="30015" y="25347"/>
                        <a:pt x="28425" y="26755"/>
                        <a:pt x="26468" y="26755"/>
                      </a:cubicBezTo>
                      <a:cubicBezTo>
                        <a:pt x="26222" y="26755"/>
                        <a:pt x="25971" y="26732"/>
                        <a:pt x="25713" y="26685"/>
                      </a:cubicBezTo>
                      <a:cubicBezTo>
                        <a:pt x="24757" y="26502"/>
                        <a:pt x="23955" y="26038"/>
                        <a:pt x="23350" y="25391"/>
                      </a:cubicBezTo>
                      <a:lnTo>
                        <a:pt x="23350" y="25391"/>
                      </a:lnTo>
                      <a:cubicBezTo>
                        <a:pt x="24131" y="25977"/>
                        <a:pt x="25109" y="26281"/>
                        <a:pt x="26108" y="26281"/>
                      </a:cubicBezTo>
                      <a:cubicBezTo>
                        <a:pt x="26332" y="26281"/>
                        <a:pt x="26558" y="26266"/>
                        <a:pt x="26782" y="26235"/>
                      </a:cubicBezTo>
                      <a:cubicBezTo>
                        <a:pt x="27725" y="26109"/>
                        <a:pt x="28611" y="25715"/>
                        <a:pt x="29342" y="25096"/>
                      </a:cubicBezTo>
                      <a:cubicBezTo>
                        <a:pt x="29736" y="24772"/>
                        <a:pt x="30088" y="24393"/>
                        <a:pt x="30383" y="23971"/>
                      </a:cubicBezTo>
                      <a:cubicBezTo>
                        <a:pt x="30678" y="23549"/>
                        <a:pt x="30847" y="23084"/>
                        <a:pt x="31016" y="22606"/>
                      </a:cubicBezTo>
                      <a:cubicBezTo>
                        <a:pt x="31034" y="22551"/>
                        <a:pt x="30987" y="22514"/>
                        <a:pt x="30944" y="22514"/>
                      </a:cubicBezTo>
                      <a:cubicBezTo>
                        <a:pt x="30921" y="22514"/>
                        <a:pt x="30899" y="22525"/>
                        <a:pt x="30889" y="22550"/>
                      </a:cubicBezTo>
                      <a:cubicBezTo>
                        <a:pt x="30425" y="23492"/>
                        <a:pt x="29666" y="24407"/>
                        <a:pt x="28808" y="25011"/>
                      </a:cubicBezTo>
                      <a:cubicBezTo>
                        <a:pt x="28005" y="25586"/>
                        <a:pt x="27035" y="25907"/>
                        <a:pt x="26065" y="25907"/>
                      </a:cubicBezTo>
                      <a:cubicBezTo>
                        <a:pt x="25420" y="25907"/>
                        <a:pt x="24775" y="25765"/>
                        <a:pt x="24180" y="25462"/>
                      </a:cubicBezTo>
                      <a:cubicBezTo>
                        <a:pt x="23350" y="25040"/>
                        <a:pt x="22661" y="24210"/>
                        <a:pt x="22365" y="23281"/>
                      </a:cubicBezTo>
                      <a:lnTo>
                        <a:pt x="22365" y="23281"/>
                      </a:lnTo>
                      <a:cubicBezTo>
                        <a:pt x="22633" y="23956"/>
                        <a:pt x="23069" y="24547"/>
                        <a:pt x="23631" y="24913"/>
                      </a:cubicBezTo>
                      <a:cubicBezTo>
                        <a:pt x="24253" y="25330"/>
                        <a:pt x="24992" y="25538"/>
                        <a:pt x="25732" y="25538"/>
                      </a:cubicBezTo>
                      <a:cubicBezTo>
                        <a:pt x="26514" y="25538"/>
                        <a:pt x="27299" y="25305"/>
                        <a:pt x="27950" y="24843"/>
                      </a:cubicBezTo>
                      <a:cubicBezTo>
                        <a:pt x="27964" y="24829"/>
                        <a:pt x="27964" y="24829"/>
                        <a:pt x="27978" y="24815"/>
                      </a:cubicBezTo>
                      <a:cubicBezTo>
                        <a:pt x="28062" y="24730"/>
                        <a:pt x="28076" y="24604"/>
                        <a:pt x="28006" y="24505"/>
                      </a:cubicBezTo>
                      <a:cubicBezTo>
                        <a:pt x="27955" y="24437"/>
                        <a:pt x="27878" y="24400"/>
                        <a:pt x="27803" y="24400"/>
                      </a:cubicBezTo>
                      <a:cubicBezTo>
                        <a:pt x="27755" y="24400"/>
                        <a:pt x="27707" y="24416"/>
                        <a:pt x="27668" y="24449"/>
                      </a:cubicBezTo>
                      <a:cubicBezTo>
                        <a:pt x="27112" y="24846"/>
                        <a:pt x="26421" y="25047"/>
                        <a:pt x="25733" y="25047"/>
                      </a:cubicBezTo>
                      <a:cubicBezTo>
                        <a:pt x="25082" y="25047"/>
                        <a:pt x="24432" y="24867"/>
                        <a:pt x="23899" y="24505"/>
                      </a:cubicBezTo>
                      <a:cubicBezTo>
                        <a:pt x="22787" y="23774"/>
                        <a:pt x="22211" y="21917"/>
                        <a:pt x="22675" y="20609"/>
                      </a:cubicBezTo>
                      <a:cubicBezTo>
                        <a:pt x="23350" y="19751"/>
                        <a:pt x="24306" y="19160"/>
                        <a:pt x="25361" y="19019"/>
                      </a:cubicBezTo>
                      <a:cubicBezTo>
                        <a:pt x="25517" y="18997"/>
                        <a:pt x="25674" y="18985"/>
                        <a:pt x="25832" y="18985"/>
                      </a:cubicBezTo>
                      <a:cubicBezTo>
                        <a:pt x="26747" y="18985"/>
                        <a:pt x="27686" y="19360"/>
                        <a:pt x="28442" y="20032"/>
                      </a:cubicBezTo>
                      <a:cubicBezTo>
                        <a:pt x="29244" y="20749"/>
                        <a:pt x="29694" y="21706"/>
                        <a:pt x="29694" y="22648"/>
                      </a:cubicBezTo>
                      <a:cubicBezTo>
                        <a:pt x="29412" y="23000"/>
                        <a:pt x="29089" y="23309"/>
                        <a:pt x="28723" y="23605"/>
                      </a:cubicBezTo>
                      <a:cubicBezTo>
                        <a:pt x="28611" y="23689"/>
                        <a:pt x="28597" y="23844"/>
                        <a:pt x="28681" y="23942"/>
                      </a:cubicBezTo>
                      <a:cubicBezTo>
                        <a:pt x="28731" y="24010"/>
                        <a:pt x="28802" y="24042"/>
                        <a:pt x="28874" y="24042"/>
                      </a:cubicBezTo>
                      <a:cubicBezTo>
                        <a:pt x="28923" y="24042"/>
                        <a:pt x="28973" y="24027"/>
                        <a:pt x="29019" y="23999"/>
                      </a:cubicBezTo>
                      <a:cubicBezTo>
                        <a:pt x="30988" y="22465"/>
                        <a:pt x="31705" y="20131"/>
                        <a:pt x="30960" y="17739"/>
                      </a:cubicBezTo>
                      <a:cubicBezTo>
                        <a:pt x="30059" y="14884"/>
                        <a:pt x="27443" y="12788"/>
                        <a:pt x="24588" y="12647"/>
                      </a:cubicBezTo>
                      <a:cubicBezTo>
                        <a:pt x="24474" y="12642"/>
                        <a:pt x="24360" y="12639"/>
                        <a:pt x="24248" y="12639"/>
                      </a:cubicBezTo>
                      <a:cubicBezTo>
                        <a:pt x="19706" y="12639"/>
                        <a:pt x="16860" y="17033"/>
                        <a:pt x="16050" y="21481"/>
                      </a:cubicBezTo>
                      <a:cubicBezTo>
                        <a:pt x="15346" y="25279"/>
                        <a:pt x="15361" y="29133"/>
                        <a:pt x="16092" y="32916"/>
                      </a:cubicBezTo>
                      <a:cubicBezTo>
                        <a:pt x="16219" y="33606"/>
                        <a:pt x="16387" y="34309"/>
                        <a:pt x="16542" y="34984"/>
                      </a:cubicBezTo>
                      <a:cubicBezTo>
                        <a:pt x="16626" y="35392"/>
                        <a:pt x="16725" y="35814"/>
                        <a:pt x="16809" y="36236"/>
                      </a:cubicBezTo>
                      <a:cubicBezTo>
                        <a:pt x="17063" y="37755"/>
                        <a:pt x="17020" y="39288"/>
                        <a:pt x="16598" y="40807"/>
                      </a:cubicBezTo>
                      <a:cubicBezTo>
                        <a:pt x="16120" y="42467"/>
                        <a:pt x="15206" y="44338"/>
                        <a:pt x="13644" y="45210"/>
                      </a:cubicBezTo>
                      <a:cubicBezTo>
                        <a:pt x="13155" y="45481"/>
                        <a:pt x="12625" y="45607"/>
                        <a:pt x="12099" y="45607"/>
                      </a:cubicBezTo>
                      <a:cubicBezTo>
                        <a:pt x="10796" y="45607"/>
                        <a:pt x="9518" y="44835"/>
                        <a:pt x="8946" y="43593"/>
                      </a:cubicBezTo>
                      <a:cubicBezTo>
                        <a:pt x="8454" y="42524"/>
                        <a:pt x="8623" y="41159"/>
                        <a:pt x="9411" y="40329"/>
                      </a:cubicBezTo>
                      <a:cubicBezTo>
                        <a:pt x="9608" y="40146"/>
                        <a:pt x="9819" y="39978"/>
                        <a:pt x="10044" y="39851"/>
                      </a:cubicBezTo>
                      <a:cubicBezTo>
                        <a:pt x="10226" y="39753"/>
                        <a:pt x="10423" y="39682"/>
                        <a:pt x="10634" y="39640"/>
                      </a:cubicBezTo>
                      <a:cubicBezTo>
                        <a:pt x="10788" y="39607"/>
                        <a:pt x="10943" y="39591"/>
                        <a:pt x="11097" y="39591"/>
                      </a:cubicBezTo>
                      <a:cubicBezTo>
                        <a:pt x="11733" y="39591"/>
                        <a:pt x="12348" y="39870"/>
                        <a:pt x="12744" y="40414"/>
                      </a:cubicBezTo>
                      <a:cubicBezTo>
                        <a:pt x="12955" y="40709"/>
                        <a:pt x="13096" y="41047"/>
                        <a:pt x="13138" y="41412"/>
                      </a:cubicBezTo>
                      <a:cubicBezTo>
                        <a:pt x="13096" y="41328"/>
                        <a:pt x="13068" y="41244"/>
                        <a:pt x="13026" y="41173"/>
                      </a:cubicBezTo>
                      <a:cubicBezTo>
                        <a:pt x="12815" y="40850"/>
                        <a:pt x="12519" y="40568"/>
                        <a:pt x="12153" y="40442"/>
                      </a:cubicBezTo>
                      <a:cubicBezTo>
                        <a:pt x="11982" y="40373"/>
                        <a:pt x="11793" y="40338"/>
                        <a:pt x="11605" y="40338"/>
                      </a:cubicBezTo>
                      <a:cubicBezTo>
                        <a:pt x="11407" y="40338"/>
                        <a:pt x="11208" y="40377"/>
                        <a:pt x="11028" y="40456"/>
                      </a:cubicBezTo>
                      <a:cubicBezTo>
                        <a:pt x="10648" y="40596"/>
                        <a:pt x="10395" y="40850"/>
                        <a:pt x="10255" y="41229"/>
                      </a:cubicBezTo>
                      <a:cubicBezTo>
                        <a:pt x="10245" y="41277"/>
                        <a:pt x="10281" y="41306"/>
                        <a:pt x="10318" y="41306"/>
                      </a:cubicBezTo>
                      <a:cubicBezTo>
                        <a:pt x="10336" y="41306"/>
                        <a:pt x="10354" y="41299"/>
                        <a:pt x="10367" y="41286"/>
                      </a:cubicBezTo>
                      <a:cubicBezTo>
                        <a:pt x="10680" y="40962"/>
                        <a:pt x="11157" y="40722"/>
                        <a:pt x="11623" y="40722"/>
                      </a:cubicBezTo>
                      <a:cubicBezTo>
                        <a:pt x="11765" y="40722"/>
                        <a:pt x="11906" y="40744"/>
                        <a:pt x="12041" y="40793"/>
                      </a:cubicBezTo>
                      <a:cubicBezTo>
                        <a:pt x="12322" y="40906"/>
                        <a:pt x="12533" y="41117"/>
                        <a:pt x="12674" y="41384"/>
                      </a:cubicBezTo>
                      <a:cubicBezTo>
                        <a:pt x="12730" y="41497"/>
                        <a:pt x="12772" y="41609"/>
                        <a:pt x="12801" y="41736"/>
                      </a:cubicBezTo>
                      <a:cubicBezTo>
                        <a:pt x="12730" y="41665"/>
                        <a:pt x="12646" y="41609"/>
                        <a:pt x="12547" y="41567"/>
                      </a:cubicBezTo>
                      <a:cubicBezTo>
                        <a:pt x="12412" y="41499"/>
                        <a:pt x="12268" y="41468"/>
                        <a:pt x="12126" y="41468"/>
                      </a:cubicBezTo>
                      <a:cubicBezTo>
                        <a:pt x="11884" y="41468"/>
                        <a:pt x="11645" y="41557"/>
                        <a:pt x="11450" y="41708"/>
                      </a:cubicBezTo>
                      <a:cubicBezTo>
                        <a:pt x="11141" y="41961"/>
                        <a:pt x="11042" y="42369"/>
                        <a:pt x="11155" y="42734"/>
                      </a:cubicBezTo>
                      <a:cubicBezTo>
                        <a:pt x="11267" y="43128"/>
                        <a:pt x="11591" y="43396"/>
                        <a:pt x="11999" y="43424"/>
                      </a:cubicBezTo>
                      <a:cubicBezTo>
                        <a:pt x="12139" y="43424"/>
                        <a:pt x="12294" y="43396"/>
                        <a:pt x="12421" y="43339"/>
                      </a:cubicBezTo>
                      <a:cubicBezTo>
                        <a:pt x="12456" y="43357"/>
                        <a:pt x="12490" y="43369"/>
                        <a:pt x="12528" y="43369"/>
                      </a:cubicBezTo>
                      <a:cubicBezTo>
                        <a:pt x="12552" y="43369"/>
                        <a:pt x="12577" y="43364"/>
                        <a:pt x="12604" y="43353"/>
                      </a:cubicBezTo>
                      <a:cubicBezTo>
                        <a:pt x="13096" y="43199"/>
                        <a:pt x="13504" y="42819"/>
                        <a:pt x="13743" y="42284"/>
                      </a:cubicBezTo>
                      <a:cubicBezTo>
                        <a:pt x="13771" y="42228"/>
                        <a:pt x="13799" y="42172"/>
                        <a:pt x="13813" y="42102"/>
                      </a:cubicBezTo>
                      <a:cubicBezTo>
                        <a:pt x="14306" y="41440"/>
                        <a:pt x="14699" y="40653"/>
                        <a:pt x="14995" y="39823"/>
                      </a:cubicBezTo>
                      <a:cubicBezTo>
                        <a:pt x="14995" y="39823"/>
                        <a:pt x="14995" y="39823"/>
                        <a:pt x="14995" y="39809"/>
                      </a:cubicBezTo>
                      <a:cubicBezTo>
                        <a:pt x="15417" y="38599"/>
                        <a:pt x="15614" y="37291"/>
                        <a:pt x="15529" y="36081"/>
                      </a:cubicBezTo>
                      <a:cubicBezTo>
                        <a:pt x="15417" y="34647"/>
                        <a:pt x="15079" y="33226"/>
                        <a:pt x="14699" y="31862"/>
                      </a:cubicBezTo>
                      <a:cubicBezTo>
                        <a:pt x="14629" y="31327"/>
                        <a:pt x="14517" y="30807"/>
                        <a:pt x="14390" y="30286"/>
                      </a:cubicBezTo>
                      <a:cubicBezTo>
                        <a:pt x="14263" y="29752"/>
                        <a:pt x="14221" y="29161"/>
                        <a:pt x="14151" y="28612"/>
                      </a:cubicBezTo>
                      <a:cubicBezTo>
                        <a:pt x="14024" y="27571"/>
                        <a:pt x="13884" y="26502"/>
                        <a:pt x="13827" y="25447"/>
                      </a:cubicBezTo>
                      <a:cubicBezTo>
                        <a:pt x="13701" y="23422"/>
                        <a:pt x="13870" y="21411"/>
                        <a:pt x="14376" y="19455"/>
                      </a:cubicBezTo>
                      <a:cubicBezTo>
                        <a:pt x="14401" y="19372"/>
                        <a:pt x="14338" y="19324"/>
                        <a:pt x="14273" y="19324"/>
                      </a:cubicBezTo>
                      <a:cubicBezTo>
                        <a:pt x="14228" y="19324"/>
                        <a:pt x="14182" y="19347"/>
                        <a:pt x="14165" y="19399"/>
                      </a:cubicBezTo>
                      <a:cubicBezTo>
                        <a:pt x="13490" y="21312"/>
                        <a:pt x="13391" y="23394"/>
                        <a:pt x="13490" y="25405"/>
                      </a:cubicBezTo>
                      <a:cubicBezTo>
                        <a:pt x="13532" y="26502"/>
                        <a:pt x="13673" y="27571"/>
                        <a:pt x="13870" y="28655"/>
                      </a:cubicBezTo>
                      <a:cubicBezTo>
                        <a:pt x="13876" y="28692"/>
                        <a:pt x="13882" y="28732"/>
                        <a:pt x="13889" y="28772"/>
                      </a:cubicBezTo>
                      <a:lnTo>
                        <a:pt x="13889" y="28772"/>
                      </a:lnTo>
                      <a:cubicBezTo>
                        <a:pt x="12860" y="24515"/>
                        <a:pt x="12434" y="20156"/>
                        <a:pt x="14742" y="16347"/>
                      </a:cubicBezTo>
                      <a:cubicBezTo>
                        <a:pt x="16303" y="13759"/>
                        <a:pt x="18736" y="11916"/>
                        <a:pt x="21465" y="11142"/>
                      </a:cubicBezTo>
                      <a:cubicBezTo>
                        <a:pt x="21690" y="11100"/>
                        <a:pt x="21915" y="11058"/>
                        <a:pt x="22140" y="11016"/>
                      </a:cubicBezTo>
                      <a:lnTo>
                        <a:pt x="22140" y="11016"/>
                      </a:lnTo>
                      <a:cubicBezTo>
                        <a:pt x="22098" y="11030"/>
                        <a:pt x="22042" y="11044"/>
                        <a:pt x="22000" y="11058"/>
                      </a:cubicBezTo>
                      <a:cubicBezTo>
                        <a:pt x="20495" y="11593"/>
                        <a:pt x="19102" y="12394"/>
                        <a:pt x="17892" y="13421"/>
                      </a:cubicBezTo>
                      <a:cubicBezTo>
                        <a:pt x="17273" y="13942"/>
                        <a:pt x="16711" y="14518"/>
                        <a:pt x="16204" y="15151"/>
                      </a:cubicBezTo>
                      <a:cubicBezTo>
                        <a:pt x="15740" y="15728"/>
                        <a:pt x="15234" y="16375"/>
                        <a:pt x="14967" y="17078"/>
                      </a:cubicBezTo>
                      <a:cubicBezTo>
                        <a:pt x="14922" y="17177"/>
                        <a:pt x="15003" y="17236"/>
                        <a:pt x="15090" y="17236"/>
                      </a:cubicBezTo>
                      <a:cubicBezTo>
                        <a:pt x="15139" y="17236"/>
                        <a:pt x="15189" y="17217"/>
                        <a:pt x="15220" y="17177"/>
                      </a:cubicBezTo>
                      <a:cubicBezTo>
                        <a:pt x="15515" y="16769"/>
                        <a:pt x="15740" y="16319"/>
                        <a:pt x="16022" y="15911"/>
                      </a:cubicBezTo>
                      <a:cubicBezTo>
                        <a:pt x="16317" y="15503"/>
                        <a:pt x="16626" y="15109"/>
                        <a:pt x="16964" y="14743"/>
                      </a:cubicBezTo>
                      <a:cubicBezTo>
                        <a:pt x="17625" y="14012"/>
                        <a:pt x="18385" y="13365"/>
                        <a:pt x="19201" y="12816"/>
                      </a:cubicBezTo>
                      <a:cubicBezTo>
                        <a:pt x="20706" y="11789"/>
                        <a:pt x="22436" y="11114"/>
                        <a:pt x="24236" y="10777"/>
                      </a:cubicBezTo>
                      <a:close/>
                      <a:moveTo>
                        <a:pt x="17245" y="38824"/>
                      </a:moveTo>
                      <a:lnTo>
                        <a:pt x="17245" y="38824"/>
                      </a:lnTo>
                      <a:cubicBezTo>
                        <a:pt x="17470" y="40962"/>
                        <a:pt x="17203" y="42777"/>
                        <a:pt x="16444" y="44197"/>
                      </a:cubicBezTo>
                      <a:cubicBezTo>
                        <a:pt x="15526" y="45898"/>
                        <a:pt x="13832" y="47002"/>
                        <a:pt x="12168" y="47002"/>
                      </a:cubicBezTo>
                      <a:cubicBezTo>
                        <a:pt x="12097" y="47002"/>
                        <a:pt x="12027" y="47000"/>
                        <a:pt x="11957" y="46996"/>
                      </a:cubicBezTo>
                      <a:cubicBezTo>
                        <a:pt x="10606" y="46912"/>
                        <a:pt x="9326" y="46082"/>
                        <a:pt x="8707" y="44887"/>
                      </a:cubicBezTo>
                      <a:cubicBezTo>
                        <a:pt x="8398" y="44296"/>
                        <a:pt x="8257" y="43649"/>
                        <a:pt x="8285" y="42988"/>
                      </a:cubicBezTo>
                      <a:lnTo>
                        <a:pt x="8285" y="42988"/>
                      </a:lnTo>
                      <a:cubicBezTo>
                        <a:pt x="8313" y="43199"/>
                        <a:pt x="8370" y="43396"/>
                        <a:pt x="8454" y="43593"/>
                      </a:cubicBezTo>
                      <a:cubicBezTo>
                        <a:pt x="9040" y="45079"/>
                        <a:pt x="10460" y="45927"/>
                        <a:pt x="11948" y="45927"/>
                      </a:cubicBezTo>
                      <a:cubicBezTo>
                        <a:pt x="12460" y="45927"/>
                        <a:pt x="12979" y="45827"/>
                        <a:pt x="13476" y="45618"/>
                      </a:cubicBezTo>
                      <a:cubicBezTo>
                        <a:pt x="15318" y="44830"/>
                        <a:pt x="16415" y="42720"/>
                        <a:pt x="16908" y="40878"/>
                      </a:cubicBezTo>
                      <a:cubicBezTo>
                        <a:pt x="17091" y="40217"/>
                        <a:pt x="17203" y="39513"/>
                        <a:pt x="17245" y="38824"/>
                      </a:cubicBezTo>
                      <a:close/>
                      <a:moveTo>
                        <a:pt x="30674" y="0"/>
                      </a:moveTo>
                      <a:cubicBezTo>
                        <a:pt x="30004" y="0"/>
                        <a:pt x="29340" y="169"/>
                        <a:pt x="28779" y="509"/>
                      </a:cubicBezTo>
                      <a:cubicBezTo>
                        <a:pt x="27570" y="1254"/>
                        <a:pt x="26909" y="2703"/>
                        <a:pt x="27176" y="4039"/>
                      </a:cubicBezTo>
                      <a:cubicBezTo>
                        <a:pt x="27443" y="5432"/>
                        <a:pt x="28681" y="6529"/>
                        <a:pt x="30059" y="6585"/>
                      </a:cubicBezTo>
                      <a:cubicBezTo>
                        <a:pt x="30075" y="6586"/>
                        <a:pt x="30092" y="6586"/>
                        <a:pt x="30108" y="6586"/>
                      </a:cubicBezTo>
                      <a:cubicBezTo>
                        <a:pt x="30546" y="6586"/>
                        <a:pt x="31044" y="6401"/>
                        <a:pt x="31424" y="5980"/>
                      </a:cubicBezTo>
                      <a:lnTo>
                        <a:pt x="31424" y="5980"/>
                      </a:lnTo>
                      <a:cubicBezTo>
                        <a:pt x="31297" y="6501"/>
                        <a:pt x="30988" y="7021"/>
                        <a:pt x="30552" y="7443"/>
                      </a:cubicBezTo>
                      <a:cubicBezTo>
                        <a:pt x="29834" y="8118"/>
                        <a:pt x="28878" y="8498"/>
                        <a:pt x="28048" y="8793"/>
                      </a:cubicBezTo>
                      <a:cubicBezTo>
                        <a:pt x="26754" y="9258"/>
                        <a:pt x="24968" y="9876"/>
                        <a:pt x="23012" y="10327"/>
                      </a:cubicBezTo>
                      <a:cubicBezTo>
                        <a:pt x="19510" y="10749"/>
                        <a:pt x="16261" y="12873"/>
                        <a:pt x="14320" y="16094"/>
                      </a:cubicBezTo>
                      <a:cubicBezTo>
                        <a:pt x="11647" y="20496"/>
                        <a:pt x="12491" y="25560"/>
                        <a:pt x="13785" y="30356"/>
                      </a:cubicBezTo>
                      <a:cubicBezTo>
                        <a:pt x="13855" y="30624"/>
                        <a:pt x="13940" y="30891"/>
                        <a:pt x="14010" y="31158"/>
                      </a:cubicBezTo>
                      <a:cubicBezTo>
                        <a:pt x="14207" y="31876"/>
                        <a:pt x="14404" y="32593"/>
                        <a:pt x="14573" y="33324"/>
                      </a:cubicBezTo>
                      <a:cubicBezTo>
                        <a:pt x="13476" y="31510"/>
                        <a:pt x="11872" y="30005"/>
                        <a:pt x="9987" y="29006"/>
                      </a:cubicBezTo>
                      <a:cubicBezTo>
                        <a:pt x="8607" y="28268"/>
                        <a:pt x="7195" y="27894"/>
                        <a:pt x="5860" y="27894"/>
                      </a:cubicBezTo>
                      <a:cubicBezTo>
                        <a:pt x="5644" y="27894"/>
                        <a:pt x="5430" y="27904"/>
                        <a:pt x="5219" y="27923"/>
                      </a:cubicBezTo>
                      <a:cubicBezTo>
                        <a:pt x="3447" y="28092"/>
                        <a:pt x="1871" y="28992"/>
                        <a:pt x="1013" y="30342"/>
                      </a:cubicBezTo>
                      <a:cubicBezTo>
                        <a:pt x="0" y="31904"/>
                        <a:pt x="43" y="34070"/>
                        <a:pt x="1112" y="35589"/>
                      </a:cubicBezTo>
                      <a:cubicBezTo>
                        <a:pt x="1898" y="36735"/>
                        <a:pt x="3228" y="37452"/>
                        <a:pt x="4526" y="37452"/>
                      </a:cubicBezTo>
                      <a:cubicBezTo>
                        <a:pt x="4598" y="37452"/>
                        <a:pt x="4669" y="37450"/>
                        <a:pt x="4741" y="37446"/>
                      </a:cubicBezTo>
                      <a:cubicBezTo>
                        <a:pt x="6232" y="37361"/>
                        <a:pt x="7568" y="36306"/>
                        <a:pt x="7906" y="34928"/>
                      </a:cubicBezTo>
                      <a:cubicBezTo>
                        <a:pt x="8215" y="33690"/>
                        <a:pt x="7596" y="32312"/>
                        <a:pt x="6555" y="31679"/>
                      </a:cubicBezTo>
                      <a:lnTo>
                        <a:pt x="6555" y="31679"/>
                      </a:lnTo>
                      <a:cubicBezTo>
                        <a:pt x="7652" y="31847"/>
                        <a:pt x="8707" y="32452"/>
                        <a:pt x="9537" y="32987"/>
                      </a:cubicBezTo>
                      <a:cubicBezTo>
                        <a:pt x="12168" y="34703"/>
                        <a:pt x="14024" y="37221"/>
                        <a:pt x="14502" y="39738"/>
                      </a:cubicBezTo>
                      <a:cubicBezTo>
                        <a:pt x="14348" y="40174"/>
                        <a:pt x="14151" y="40611"/>
                        <a:pt x="13926" y="41018"/>
                      </a:cubicBezTo>
                      <a:cubicBezTo>
                        <a:pt x="13912" y="40850"/>
                        <a:pt x="13870" y="40681"/>
                        <a:pt x="13799" y="40526"/>
                      </a:cubicBezTo>
                      <a:cubicBezTo>
                        <a:pt x="13413" y="39611"/>
                        <a:pt x="12424" y="38991"/>
                        <a:pt x="11363" y="38991"/>
                      </a:cubicBezTo>
                      <a:cubicBezTo>
                        <a:pt x="11266" y="38991"/>
                        <a:pt x="11168" y="38996"/>
                        <a:pt x="11070" y="39007"/>
                      </a:cubicBezTo>
                      <a:cubicBezTo>
                        <a:pt x="10030" y="39105"/>
                        <a:pt x="9059" y="39767"/>
                        <a:pt x="8440" y="40751"/>
                      </a:cubicBezTo>
                      <a:cubicBezTo>
                        <a:pt x="7638" y="42045"/>
                        <a:pt x="7568" y="43761"/>
                        <a:pt x="8271" y="45112"/>
                      </a:cubicBezTo>
                      <a:cubicBezTo>
                        <a:pt x="8975" y="46462"/>
                        <a:pt x="10409" y="47390"/>
                        <a:pt x="11928" y="47489"/>
                      </a:cubicBezTo>
                      <a:cubicBezTo>
                        <a:pt x="12000" y="47492"/>
                        <a:pt x="12072" y="47494"/>
                        <a:pt x="12143" y="47494"/>
                      </a:cubicBezTo>
                      <a:cubicBezTo>
                        <a:pt x="13494" y="47494"/>
                        <a:pt x="14852" y="46869"/>
                        <a:pt x="15867" y="45801"/>
                      </a:cubicBezTo>
                      <a:cubicBezTo>
                        <a:pt x="16261" y="45407"/>
                        <a:pt x="16598" y="44943"/>
                        <a:pt x="16866" y="44436"/>
                      </a:cubicBezTo>
                      <a:cubicBezTo>
                        <a:pt x="17695" y="42875"/>
                        <a:pt x="17991" y="40906"/>
                        <a:pt x="17724" y="38585"/>
                      </a:cubicBezTo>
                      <a:cubicBezTo>
                        <a:pt x="17569" y="37333"/>
                        <a:pt x="17288" y="36081"/>
                        <a:pt x="17006" y="34872"/>
                      </a:cubicBezTo>
                      <a:cubicBezTo>
                        <a:pt x="16866" y="34211"/>
                        <a:pt x="16697" y="33507"/>
                        <a:pt x="16570" y="32832"/>
                      </a:cubicBezTo>
                      <a:cubicBezTo>
                        <a:pt x="15853" y="29091"/>
                        <a:pt x="15839" y="25307"/>
                        <a:pt x="16528" y="21565"/>
                      </a:cubicBezTo>
                      <a:cubicBezTo>
                        <a:pt x="17311" y="17322"/>
                        <a:pt x="19997" y="13132"/>
                        <a:pt x="24247" y="13132"/>
                      </a:cubicBezTo>
                      <a:cubicBezTo>
                        <a:pt x="24350" y="13132"/>
                        <a:pt x="24455" y="13135"/>
                        <a:pt x="24560" y="13140"/>
                      </a:cubicBezTo>
                      <a:cubicBezTo>
                        <a:pt x="27218" y="13266"/>
                        <a:pt x="29652" y="15222"/>
                        <a:pt x="30495" y="17880"/>
                      </a:cubicBezTo>
                      <a:cubicBezTo>
                        <a:pt x="30960" y="19385"/>
                        <a:pt x="30819" y="20820"/>
                        <a:pt x="30116" y="22029"/>
                      </a:cubicBezTo>
                      <a:cubicBezTo>
                        <a:pt x="29961" y="21157"/>
                        <a:pt x="29497" y="20313"/>
                        <a:pt x="28765" y="19666"/>
                      </a:cubicBezTo>
                      <a:cubicBezTo>
                        <a:pt x="27915" y="18913"/>
                        <a:pt x="26833" y="18496"/>
                        <a:pt x="25784" y="18496"/>
                      </a:cubicBezTo>
                      <a:cubicBezTo>
                        <a:pt x="25619" y="18496"/>
                        <a:pt x="25454" y="18506"/>
                        <a:pt x="25291" y="18527"/>
                      </a:cubicBezTo>
                      <a:cubicBezTo>
                        <a:pt x="24110" y="18696"/>
                        <a:pt x="23041" y="19371"/>
                        <a:pt x="22281" y="20327"/>
                      </a:cubicBezTo>
                      <a:cubicBezTo>
                        <a:pt x="22281" y="20342"/>
                        <a:pt x="22281" y="20342"/>
                        <a:pt x="22267" y="20342"/>
                      </a:cubicBezTo>
                      <a:cubicBezTo>
                        <a:pt x="21550" y="21270"/>
                        <a:pt x="21113" y="22451"/>
                        <a:pt x="21170" y="23675"/>
                      </a:cubicBezTo>
                      <a:cubicBezTo>
                        <a:pt x="21268" y="25996"/>
                        <a:pt x="23041" y="28190"/>
                        <a:pt x="25404" y="28894"/>
                      </a:cubicBezTo>
                      <a:cubicBezTo>
                        <a:pt x="26014" y="29080"/>
                        <a:pt x="26651" y="29171"/>
                        <a:pt x="27292" y="29171"/>
                      </a:cubicBezTo>
                      <a:cubicBezTo>
                        <a:pt x="28971" y="29171"/>
                        <a:pt x="30683" y="28549"/>
                        <a:pt x="32057" y="27389"/>
                      </a:cubicBezTo>
                      <a:cubicBezTo>
                        <a:pt x="32268" y="27206"/>
                        <a:pt x="32479" y="27023"/>
                        <a:pt x="32676" y="26812"/>
                      </a:cubicBezTo>
                      <a:cubicBezTo>
                        <a:pt x="34040" y="25391"/>
                        <a:pt x="34968" y="23422"/>
                        <a:pt x="35236" y="21270"/>
                      </a:cubicBezTo>
                      <a:cubicBezTo>
                        <a:pt x="35264" y="21017"/>
                        <a:pt x="35278" y="20764"/>
                        <a:pt x="35292" y="20510"/>
                      </a:cubicBezTo>
                      <a:cubicBezTo>
                        <a:pt x="36248" y="21565"/>
                        <a:pt x="37303" y="22958"/>
                        <a:pt x="37360" y="24238"/>
                      </a:cubicBezTo>
                      <a:cubicBezTo>
                        <a:pt x="37360" y="24350"/>
                        <a:pt x="37444" y="24449"/>
                        <a:pt x="37571" y="24463"/>
                      </a:cubicBezTo>
                      <a:cubicBezTo>
                        <a:pt x="37582" y="24464"/>
                        <a:pt x="37593" y="24465"/>
                        <a:pt x="37605" y="24465"/>
                      </a:cubicBezTo>
                      <a:cubicBezTo>
                        <a:pt x="37705" y="24465"/>
                        <a:pt x="37800" y="24409"/>
                        <a:pt x="37838" y="24308"/>
                      </a:cubicBezTo>
                      <a:cubicBezTo>
                        <a:pt x="38612" y="22142"/>
                        <a:pt x="38049" y="19695"/>
                        <a:pt x="37599" y="18358"/>
                      </a:cubicBezTo>
                      <a:lnTo>
                        <a:pt x="37599" y="18358"/>
                      </a:lnTo>
                      <a:lnTo>
                        <a:pt x="42888" y="20468"/>
                      </a:lnTo>
                      <a:cubicBezTo>
                        <a:pt x="42919" y="20482"/>
                        <a:pt x="42951" y="20488"/>
                        <a:pt x="42981" y="20488"/>
                      </a:cubicBezTo>
                      <a:cubicBezTo>
                        <a:pt x="43046" y="20488"/>
                        <a:pt x="43107" y="20460"/>
                        <a:pt x="43155" y="20412"/>
                      </a:cubicBezTo>
                      <a:cubicBezTo>
                        <a:pt x="43155" y="20412"/>
                        <a:pt x="43155" y="20412"/>
                        <a:pt x="43169" y="20398"/>
                      </a:cubicBezTo>
                      <a:cubicBezTo>
                        <a:pt x="43239" y="20327"/>
                        <a:pt x="43239" y="20201"/>
                        <a:pt x="43183" y="20116"/>
                      </a:cubicBezTo>
                      <a:cubicBezTo>
                        <a:pt x="42353" y="18822"/>
                        <a:pt x="41495" y="17486"/>
                        <a:pt x="40412" y="16333"/>
                      </a:cubicBezTo>
                      <a:cubicBezTo>
                        <a:pt x="39821" y="15714"/>
                        <a:pt x="39118" y="15011"/>
                        <a:pt x="38302" y="14462"/>
                      </a:cubicBezTo>
                      <a:lnTo>
                        <a:pt x="38302" y="14462"/>
                      </a:lnTo>
                      <a:cubicBezTo>
                        <a:pt x="39199" y="14605"/>
                        <a:pt x="40031" y="14676"/>
                        <a:pt x="40816" y="14676"/>
                      </a:cubicBezTo>
                      <a:cubicBezTo>
                        <a:pt x="41496" y="14676"/>
                        <a:pt x="42141" y="14623"/>
                        <a:pt x="42761" y="14518"/>
                      </a:cubicBezTo>
                      <a:cubicBezTo>
                        <a:pt x="45110" y="14138"/>
                        <a:pt x="47093" y="12943"/>
                        <a:pt x="48219" y="11255"/>
                      </a:cubicBezTo>
                      <a:cubicBezTo>
                        <a:pt x="49499" y="9314"/>
                        <a:pt x="49485" y="6684"/>
                        <a:pt x="48190" y="5024"/>
                      </a:cubicBezTo>
                      <a:cubicBezTo>
                        <a:pt x="47529" y="4180"/>
                        <a:pt x="46488" y="3617"/>
                        <a:pt x="45363" y="3462"/>
                      </a:cubicBezTo>
                      <a:lnTo>
                        <a:pt x="45335" y="3462"/>
                      </a:lnTo>
                      <a:cubicBezTo>
                        <a:pt x="45251" y="3448"/>
                        <a:pt x="45166" y="3434"/>
                        <a:pt x="45082" y="3434"/>
                      </a:cubicBezTo>
                      <a:cubicBezTo>
                        <a:pt x="44973" y="3426"/>
                        <a:pt x="44865" y="3422"/>
                        <a:pt x="44759" y="3422"/>
                      </a:cubicBezTo>
                      <a:cubicBezTo>
                        <a:pt x="43775" y="3422"/>
                        <a:pt x="42886" y="3769"/>
                        <a:pt x="42227" y="4391"/>
                      </a:cubicBezTo>
                      <a:cubicBezTo>
                        <a:pt x="41186" y="5404"/>
                        <a:pt x="40947" y="7077"/>
                        <a:pt x="41706" y="8118"/>
                      </a:cubicBezTo>
                      <a:cubicBezTo>
                        <a:pt x="42188" y="8775"/>
                        <a:pt x="43028" y="9176"/>
                        <a:pt x="43910" y="9176"/>
                      </a:cubicBezTo>
                      <a:cubicBezTo>
                        <a:pt x="43953" y="9176"/>
                        <a:pt x="43997" y="9175"/>
                        <a:pt x="44041" y="9173"/>
                      </a:cubicBezTo>
                      <a:cubicBezTo>
                        <a:pt x="44688" y="9131"/>
                        <a:pt x="45349" y="8878"/>
                        <a:pt x="45912" y="8456"/>
                      </a:cubicBezTo>
                      <a:lnTo>
                        <a:pt x="45912" y="8456"/>
                      </a:lnTo>
                      <a:cubicBezTo>
                        <a:pt x="45856" y="8695"/>
                        <a:pt x="45771" y="8934"/>
                        <a:pt x="45659" y="9159"/>
                      </a:cubicBezTo>
                      <a:cubicBezTo>
                        <a:pt x="45293" y="9848"/>
                        <a:pt x="44660" y="10453"/>
                        <a:pt x="43774" y="10974"/>
                      </a:cubicBezTo>
                      <a:cubicBezTo>
                        <a:pt x="42214" y="11878"/>
                        <a:pt x="40351" y="12328"/>
                        <a:pt x="38130" y="12328"/>
                      </a:cubicBezTo>
                      <a:cubicBezTo>
                        <a:pt x="36966" y="12328"/>
                        <a:pt x="35704" y="12205"/>
                        <a:pt x="34336" y="11958"/>
                      </a:cubicBezTo>
                      <a:cubicBezTo>
                        <a:pt x="33618" y="11832"/>
                        <a:pt x="32887" y="11691"/>
                        <a:pt x="32113" y="11536"/>
                      </a:cubicBezTo>
                      <a:cubicBezTo>
                        <a:pt x="33098" y="11508"/>
                        <a:pt x="34054" y="11325"/>
                        <a:pt x="35025" y="10903"/>
                      </a:cubicBezTo>
                      <a:cubicBezTo>
                        <a:pt x="35672" y="10622"/>
                        <a:pt x="36263" y="10214"/>
                        <a:pt x="36755" y="9708"/>
                      </a:cubicBezTo>
                      <a:cubicBezTo>
                        <a:pt x="37528" y="8906"/>
                        <a:pt x="38063" y="7865"/>
                        <a:pt x="38232" y="6768"/>
                      </a:cubicBezTo>
                      <a:cubicBezTo>
                        <a:pt x="38246" y="6669"/>
                        <a:pt x="38190" y="6557"/>
                        <a:pt x="38091" y="6515"/>
                      </a:cubicBezTo>
                      <a:cubicBezTo>
                        <a:pt x="38056" y="6502"/>
                        <a:pt x="38021" y="6495"/>
                        <a:pt x="37988" y="6495"/>
                      </a:cubicBezTo>
                      <a:cubicBezTo>
                        <a:pt x="37913" y="6495"/>
                        <a:pt x="37844" y="6527"/>
                        <a:pt x="37796" y="6585"/>
                      </a:cubicBezTo>
                      <a:cubicBezTo>
                        <a:pt x="37053" y="7524"/>
                        <a:pt x="36102" y="8267"/>
                        <a:pt x="35010" y="8745"/>
                      </a:cubicBezTo>
                      <a:lnTo>
                        <a:pt x="35010" y="8745"/>
                      </a:lnTo>
                      <a:cubicBezTo>
                        <a:pt x="35011" y="8743"/>
                        <a:pt x="35011" y="8741"/>
                        <a:pt x="35011" y="8737"/>
                      </a:cubicBezTo>
                      <a:cubicBezTo>
                        <a:pt x="36319" y="7387"/>
                        <a:pt x="37050" y="5488"/>
                        <a:pt x="36938" y="3603"/>
                      </a:cubicBezTo>
                      <a:cubicBezTo>
                        <a:pt x="36924" y="3491"/>
                        <a:pt x="36839" y="3392"/>
                        <a:pt x="36727" y="3378"/>
                      </a:cubicBezTo>
                      <a:cubicBezTo>
                        <a:pt x="36716" y="3377"/>
                        <a:pt x="36705" y="3376"/>
                        <a:pt x="36695" y="3376"/>
                      </a:cubicBezTo>
                      <a:cubicBezTo>
                        <a:pt x="36582" y="3376"/>
                        <a:pt x="36485" y="3444"/>
                        <a:pt x="36459" y="3547"/>
                      </a:cubicBezTo>
                      <a:cubicBezTo>
                        <a:pt x="36108" y="4742"/>
                        <a:pt x="35222" y="5811"/>
                        <a:pt x="33998" y="6613"/>
                      </a:cubicBezTo>
                      <a:cubicBezTo>
                        <a:pt x="34476" y="5783"/>
                        <a:pt x="34729" y="4827"/>
                        <a:pt x="34659" y="3898"/>
                      </a:cubicBezTo>
                      <a:cubicBezTo>
                        <a:pt x="34575" y="2520"/>
                        <a:pt x="33801" y="1226"/>
                        <a:pt x="32662" y="537"/>
                      </a:cubicBezTo>
                      <a:cubicBezTo>
                        <a:pt x="32062" y="180"/>
                        <a:pt x="31364" y="0"/>
                        <a:pt x="306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7" name="Google Shape;5107;p23"/>
                <p:cNvSpPr/>
                <p:nvPr/>
              </p:nvSpPr>
              <p:spPr>
                <a:xfrm>
                  <a:off x="1997050" y="1110575"/>
                  <a:ext cx="274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803" extrusionOk="0">
                      <a:moveTo>
                        <a:pt x="848" y="0"/>
                      </a:moveTo>
                      <a:cubicBezTo>
                        <a:pt x="824" y="0"/>
                        <a:pt x="799" y="4"/>
                        <a:pt x="775" y="11"/>
                      </a:cubicBezTo>
                      <a:cubicBezTo>
                        <a:pt x="521" y="67"/>
                        <a:pt x="282" y="208"/>
                        <a:pt x="99" y="391"/>
                      </a:cubicBezTo>
                      <a:cubicBezTo>
                        <a:pt x="1" y="489"/>
                        <a:pt x="15" y="644"/>
                        <a:pt x="99" y="728"/>
                      </a:cubicBezTo>
                      <a:cubicBezTo>
                        <a:pt x="149" y="778"/>
                        <a:pt x="212" y="802"/>
                        <a:pt x="275" y="802"/>
                      </a:cubicBezTo>
                      <a:cubicBezTo>
                        <a:pt x="339" y="802"/>
                        <a:pt x="402" y="778"/>
                        <a:pt x="451" y="728"/>
                      </a:cubicBezTo>
                      <a:cubicBezTo>
                        <a:pt x="578" y="616"/>
                        <a:pt x="732" y="517"/>
                        <a:pt x="901" y="475"/>
                      </a:cubicBezTo>
                      <a:cubicBezTo>
                        <a:pt x="943" y="461"/>
                        <a:pt x="986" y="447"/>
                        <a:pt x="1014" y="405"/>
                      </a:cubicBezTo>
                      <a:cubicBezTo>
                        <a:pt x="1070" y="349"/>
                        <a:pt x="1098" y="264"/>
                        <a:pt x="1070" y="180"/>
                      </a:cubicBezTo>
                      <a:cubicBezTo>
                        <a:pt x="1047" y="76"/>
                        <a:pt x="957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8" name="Google Shape;5108;p23"/>
                <p:cNvSpPr/>
                <p:nvPr/>
              </p:nvSpPr>
              <p:spPr>
                <a:xfrm>
                  <a:off x="2146875" y="1399500"/>
                  <a:ext cx="21100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509" extrusionOk="0">
                      <a:moveTo>
                        <a:pt x="244" y="1"/>
                      </a:moveTo>
                      <a:cubicBezTo>
                        <a:pt x="114" y="1"/>
                        <a:pt x="13" y="108"/>
                        <a:pt x="0" y="227"/>
                      </a:cubicBezTo>
                      <a:cubicBezTo>
                        <a:pt x="0" y="368"/>
                        <a:pt x="99" y="480"/>
                        <a:pt x="225" y="494"/>
                      </a:cubicBezTo>
                      <a:lnTo>
                        <a:pt x="577" y="509"/>
                      </a:lnTo>
                      <a:cubicBezTo>
                        <a:pt x="647" y="509"/>
                        <a:pt x="717" y="480"/>
                        <a:pt x="774" y="438"/>
                      </a:cubicBezTo>
                      <a:cubicBezTo>
                        <a:pt x="816" y="396"/>
                        <a:pt x="830" y="340"/>
                        <a:pt x="844" y="284"/>
                      </a:cubicBezTo>
                      <a:cubicBezTo>
                        <a:pt x="844" y="143"/>
                        <a:pt x="746" y="30"/>
                        <a:pt x="605" y="16"/>
                      </a:cubicBezTo>
                      <a:lnTo>
                        <a:pt x="267" y="2"/>
                      </a:lnTo>
                      <a:cubicBezTo>
                        <a:pt x="259" y="1"/>
                        <a:pt x="251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09" name="Google Shape;5109;p23"/>
                <p:cNvSpPr/>
                <p:nvPr/>
              </p:nvSpPr>
              <p:spPr>
                <a:xfrm>
                  <a:off x="2079350" y="1583900"/>
                  <a:ext cx="105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644" extrusionOk="0">
                      <a:moveTo>
                        <a:pt x="232" y="0"/>
                      </a:moveTo>
                      <a:cubicBezTo>
                        <a:pt x="222" y="0"/>
                        <a:pt x="211" y="4"/>
                        <a:pt x="197" y="11"/>
                      </a:cubicBezTo>
                      <a:cubicBezTo>
                        <a:pt x="169" y="11"/>
                        <a:pt x="155" y="11"/>
                        <a:pt x="127" y="25"/>
                      </a:cubicBezTo>
                      <a:cubicBezTo>
                        <a:pt x="99" y="39"/>
                        <a:pt x="85" y="67"/>
                        <a:pt x="71" y="81"/>
                      </a:cubicBezTo>
                      <a:cubicBezTo>
                        <a:pt x="57" y="95"/>
                        <a:pt x="43" y="123"/>
                        <a:pt x="43" y="151"/>
                      </a:cubicBezTo>
                      <a:cubicBezTo>
                        <a:pt x="29" y="194"/>
                        <a:pt x="29" y="250"/>
                        <a:pt x="14" y="292"/>
                      </a:cubicBezTo>
                      <a:cubicBezTo>
                        <a:pt x="14" y="334"/>
                        <a:pt x="0" y="377"/>
                        <a:pt x="0" y="405"/>
                      </a:cubicBezTo>
                      <a:cubicBezTo>
                        <a:pt x="0" y="433"/>
                        <a:pt x="0" y="461"/>
                        <a:pt x="0" y="475"/>
                      </a:cubicBezTo>
                      <a:cubicBezTo>
                        <a:pt x="0" y="503"/>
                        <a:pt x="14" y="517"/>
                        <a:pt x="14" y="545"/>
                      </a:cubicBezTo>
                      <a:cubicBezTo>
                        <a:pt x="29" y="559"/>
                        <a:pt x="43" y="587"/>
                        <a:pt x="57" y="602"/>
                      </a:cubicBezTo>
                      <a:cubicBezTo>
                        <a:pt x="85" y="616"/>
                        <a:pt x="99" y="630"/>
                        <a:pt x="141" y="644"/>
                      </a:cubicBezTo>
                      <a:lnTo>
                        <a:pt x="197" y="644"/>
                      </a:lnTo>
                      <a:cubicBezTo>
                        <a:pt x="211" y="644"/>
                        <a:pt x="225" y="644"/>
                        <a:pt x="239" y="630"/>
                      </a:cubicBezTo>
                      <a:cubicBezTo>
                        <a:pt x="268" y="630"/>
                        <a:pt x="282" y="616"/>
                        <a:pt x="296" y="587"/>
                      </a:cubicBezTo>
                      <a:cubicBezTo>
                        <a:pt x="310" y="587"/>
                        <a:pt x="310" y="573"/>
                        <a:pt x="324" y="559"/>
                      </a:cubicBezTo>
                      <a:cubicBezTo>
                        <a:pt x="338" y="517"/>
                        <a:pt x="352" y="489"/>
                        <a:pt x="366" y="447"/>
                      </a:cubicBezTo>
                      <a:cubicBezTo>
                        <a:pt x="380" y="433"/>
                        <a:pt x="380" y="405"/>
                        <a:pt x="380" y="377"/>
                      </a:cubicBezTo>
                      <a:cubicBezTo>
                        <a:pt x="394" y="334"/>
                        <a:pt x="394" y="292"/>
                        <a:pt x="408" y="236"/>
                      </a:cubicBezTo>
                      <a:cubicBezTo>
                        <a:pt x="422" y="208"/>
                        <a:pt x="422" y="180"/>
                        <a:pt x="408" y="137"/>
                      </a:cubicBezTo>
                      <a:cubicBezTo>
                        <a:pt x="408" y="123"/>
                        <a:pt x="394" y="109"/>
                        <a:pt x="394" y="95"/>
                      </a:cubicBezTo>
                      <a:cubicBezTo>
                        <a:pt x="366" y="53"/>
                        <a:pt x="324" y="25"/>
                        <a:pt x="268" y="11"/>
                      </a:cubicBezTo>
                      <a:cubicBezTo>
                        <a:pt x="254" y="4"/>
                        <a:pt x="243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0" name="Google Shape;5110;p23"/>
                <p:cNvSpPr/>
                <p:nvPr/>
              </p:nvSpPr>
              <p:spPr>
                <a:xfrm>
                  <a:off x="2081800" y="1643450"/>
                  <a:ext cx="9875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571" extrusionOk="0">
                      <a:moveTo>
                        <a:pt x="249" y="0"/>
                      </a:moveTo>
                      <a:cubicBezTo>
                        <a:pt x="237" y="0"/>
                        <a:pt x="224" y="2"/>
                        <a:pt x="212" y="6"/>
                      </a:cubicBezTo>
                      <a:cubicBezTo>
                        <a:pt x="184" y="20"/>
                        <a:pt x="141" y="48"/>
                        <a:pt x="127" y="76"/>
                      </a:cubicBezTo>
                      <a:cubicBezTo>
                        <a:pt x="99" y="133"/>
                        <a:pt x="71" y="189"/>
                        <a:pt x="57" y="231"/>
                      </a:cubicBezTo>
                      <a:cubicBezTo>
                        <a:pt x="43" y="273"/>
                        <a:pt x="29" y="315"/>
                        <a:pt x="15" y="344"/>
                      </a:cubicBezTo>
                      <a:cubicBezTo>
                        <a:pt x="1" y="386"/>
                        <a:pt x="1" y="428"/>
                        <a:pt x="15" y="456"/>
                      </a:cubicBezTo>
                      <a:cubicBezTo>
                        <a:pt x="15" y="498"/>
                        <a:pt x="29" y="540"/>
                        <a:pt x="71" y="555"/>
                      </a:cubicBezTo>
                      <a:cubicBezTo>
                        <a:pt x="87" y="563"/>
                        <a:pt x="108" y="571"/>
                        <a:pt x="129" y="571"/>
                      </a:cubicBezTo>
                      <a:cubicBezTo>
                        <a:pt x="143" y="571"/>
                        <a:pt x="158" y="566"/>
                        <a:pt x="170" y="555"/>
                      </a:cubicBezTo>
                      <a:cubicBezTo>
                        <a:pt x="184" y="540"/>
                        <a:pt x="198" y="540"/>
                        <a:pt x="198" y="526"/>
                      </a:cubicBezTo>
                      <a:cubicBezTo>
                        <a:pt x="212" y="526"/>
                        <a:pt x="240" y="512"/>
                        <a:pt x="240" y="498"/>
                      </a:cubicBezTo>
                      <a:cubicBezTo>
                        <a:pt x="254" y="484"/>
                        <a:pt x="268" y="470"/>
                        <a:pt x="282" y="456"/>
                      </a:cubicBezTo>
                      <a:cubicBezTo>
                        <a:pt x="296" y="428"/>
                        <a:pt x="310" y="400"/>
                        <a:pt x="310" y="386"/>
                      </a:cubicBezTo>
                      <a:cubicBezTo>
                        <a:pt x="338" y="329"/>
                        <a:pt x="367" y="273"/>
                        <a:pt x="381" y="217"/>
                      </a:cubicBezTo>
                      <a:cubicBezTo>
                        <a:pt x="395" y="189"/>
                        <a:pt x="395" y="175"/>
                        <a:pt x="395" y="147"/>
                      </a:cubicBezTo>
                      <a:cubicBezTo>
                        <a:pt x="395" y="133"/>
                        <a:pt x="395" y="118"/>
                        <a:pt x="395" y="104"/>
                      </a:cubicBezTo>
                      <a:cubicBezTo>
                        <a:pt x="381" y="62"/>
                        <a:pt x="352" y="34"/>
                        <a:pt x="324" y="20"/>
                      </a:cubicBezTo>
                      <a:cubicBezTo>
                        <a:pt x="304" y="10"/>
                        <a:pt x="27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1" name="Google Shape;5111;p23"/>
                <p:cNvSpPr/>
                <p:nvPr/>
              </p:nvSpPr>
              <p:spPr>
                <a:xfrm>
                  <a:off x="2063525" y="1701250"/>
                  <a:ext cx="917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409" extrusionOk="0">
                      <a:moveTo>
                        <a:pt x="183" y="1"/>
                      </a:moveTo>
                      <a:cubicBezTo>
                        <a:pt x="169" y="1"/>
                        <a:pt x="155" y="15"/>
                        <a:pt x="141" y="29"/>
                      </a:cubicBezTo>
                      <a:cubicBezTo>
                        <a:pt x="127" y="43"/>
                        <a:pt x="113" y="57"/>
                        <a:pt x="99" y="71"/>
                      </a:cubicBezTo>
                      <a:cubicBezTo>
                        <a:pt x="85" y="99"/>
                        <a:pt x="71" y="113"/>
                        <a:pt x="57" y="141"/>
                      </a:cubicBezTo>
                      <a:cubicBezTo>
                        <a:pt x="43" y="155"/>
                        <a:pt x="43" y="170"/>
                        <a:pt x="29" y="170"/>
                      </a:cubicBezTo>
                      <a:cubicBezTo>
                        <a:pt x="14" y="198"/>
                        <a:pt x="0" y="226"/>
                        <a:pt x="0" y="254"/>
                      </a:cubicBezTo>
                      <a:cubicBezTo>
                        <a:pt x="0" y="268"/>
                        <a:pt x="0" y="268"/>
                        <a:pt x="0" y="282"/>
                      </a:cubicBezTo>
                      <a:cubicBezTo>
                        <a:pt x="0" y="324"/>
                        <a:pt x="29" y="366"/>
                        <a:pt x="71" y="395"/>
                      </a:cubicBezTo>
                      <a:cubicBezTo>
                        <a:pt x="99" y="409"/>
                        <a:pt x="113" y="409"/>
                        <a:pt x="141" y="409"/>
                      </a:cubicBezTo>
                      <a:cubicBezTo>
                        <a:pt x="155" y="409"/>
                        <a:pt x="183" y="395"/>
                        <a:pt x="197" y="395"/>
                      </a:cubicBezTo>
                      <a:cubicBezTo>
                        <a:pt x="211" y="381"/>
                        <a:pt x="211" y="381"/>
                        <a:pt x="225" y="381"/>
                      </a:cubicBezTo>
                      <a:cubicBezTo>
                        <a:pt x="254" y="366"/>
                        <a:pt x="268" y="338"/>
                        <a:pt x="282" y="310"/>
                      </a:cubicBezTo>
                      <a:cubicBezTo>
                        <a:pt x="282" y="296"/>
                        <a:pt x="296" y="282"/>
                        <a:pt x="296" y="282"/>
                      </a:cubicBezTo>
                      <a:cubicBezTo>
                        <a:pt x="310" y="254"/>
                        <a:pt x="324" y="226"/>
                        <a:pt x="338" y="198"/>
                      </a:cubicBezTo>
                      <a:cubicBezTo>
                        <a:pt x="352" y="170"/>
                        <a:pt x="366" y="127"/>
                        <a:pt x="352" y="99"/>
                      </a:cubicBezTo>
                      <a:cubicBezTo>
                        <a:pt x="338" y="57"/>
                        <a:pt x="324" y="29"/>
                        <a:pt x="282" y="15"/>
                      </a:cubicBezTo>
                      <a:cubicBezTo>
                        <a:pt x="268" y="1"/>
                        <a:pt x="254" y="1"/>
                        <a:pt x="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2" name="Google Shape;5112;p23"/>
                <p:cNvSpPr/>
                <p:nvPr/>
              </p:nvSpPr>
              <p:spPr>
                <a:xfrm>
                  <a:off x="2165500" y="1442450"/>
                  <a:ext cx="105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302" extrusionOk="0">
                      <a:moveTo>
                        <a:pt x="113" y="0"/>
                      </a:moveTo>
                      <a:cubicBezTo>
                        <a:pt x="99" y="14"/>
                        <a:pt x="99" y="14"/>
                        <a:pt x="85" y="14"/>
                      </a:cubicBezTo>
                      <a:cubicBezTo>
                        <a:pt x="57" y="14"/>
                        <a:pt x="43" y="28"/>
                        <a:pt x="29" y="42"/>
                      </a:cubicBezTo>
                      <a:cubicBezTo>
                        <a:pt x="15" y="56"/>
                        <a:pt x="15" y="71"/>
                        <a:pt x="15" y="85"/>
                      </a:cubicBezTo>
                      <a:cubicBezTo>
                        <a:pt x="1" y="113"/>
                        <a:pt x="15" y="155"/>
                        <a:pt x="43" y="183"/>
                      </a:cubicBezTo>
                      <a:cubicBezTo>
                        <a:pt x="43" y="197"/>
                        <a:pt x="57" y="197"/>
                        <a:pt x="71" y="211"/>
                      </a:cubicBezTo>
                      <a:cubicBezTo>
                        <a:pt x="71" y="211"/>
                        <a:pt x="71" y="225"/>
                        <a:pt x="85" y="225"/>
                      </a:cubicBezTo>
                      <a:cubicBezTo>
                        <a:pt x="99" y="239"/>
                        <a:pt x="99" y="239"/>
                        <a:pt x="113" y="253"/>
                      </a:cubicBezTo>
                      <a:cubicBezTo>
                        <a:pt x="127" y="253"/>
                        <a:pt x="141" y="267"/>
                        <a:pt x="155" y="267"/>
                      </a:cubicBezTo>
                      <a:cubicBezTo>
                        <a:pt x="183" y="282"/>
                        <a:pt x="212" y="282"/>
                        <a:pt x="240" y="296"/>
                      </a:cubicBezTo>
                      <a:cubicBezTo>
                        <a:pt x="249" y="300"/>
                        <a:pt x="258" y="302"/>
                        <a:pt x="267" y="302"/>
                      </a:cubicBezTo>
                      <a:cubicBezTo>
                        <a:pt x="285" y="302"/>
                        <a:pt x="301" y="296"/>
                        <a:pt x="310" y="296"/>
                      </a:cubicBezTo>
                      <a:cubicBezTo>
                        <a:pt x="324" y="296"/>
                        <a:pt x="338" y="282"/>
                        <a:pt x="352" y="282"/>
                      </a:cubicBezTo>
                      <a:cubicBezTo>
                        <a:pt x="380" y="267"/>
                        <a:pt x="408" y="225"/>
                        <a:pt x="408" y="197"/>
                      </a:cubicBezTo>
                      <a:cubicBezTo>
                        <a:pt x="423" y="183"/>
                        <a:pt x="423" y="155"/>
                        <a:pt x="408" y="141"/>
                      </a:cubicBezTo>
                      <a:cubicBezTo>
                        <a:pt x="408" y="127"/>
                        <a:pt x="408" y="113"/>
                        <a:pt x="394" y="85"/>
                      </a:cubicBezTo>
                      <a:cubicBezTo>
                        <a:pt x="380" y="56"/>
                        <a:pt x="338" y="42"/>
                        <a:pt x="310" y="28"/>
                      </a:cubicBez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3" name="Google Shape;5113;p23"/>
                <p:cNvSpPr/>
                <p:nvPr/>
              </p:nvSpPr>
              <p:spPr>
                <a:xfrm>
                  <a:off x="2342975" y="1290050"/>
                  <a:ext cx="124525" cy="1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4566" extrusionOk="0">
                      <a:moveTo>
                        <a:pt x="4862" y="1"/>
                      </a:moveTo>
                      <a:cubicBezTo>
                        <a:pt x="4820" y="1"/>
                        <a:pt x="4776" y="24"/>
                        <a:pt x="4759" y="76"/>
                      </a:cubicBezTo>
                      <a:cubicBezTo>
                        <a:pt x="4098" y="2144"/>
                        <a:pt x="2284" y="3916"/>
                        <a:pt x="131" y="4366"/>
                      </a:cubicBezTo>
                      <a:cubicBezTo>
                        <a:pt x="0" y="4392"/>
                        <a:pt x="53" y="4566"/>
                        <a:pt x="163" y="4566"/>
                      </a:cubicBezTo>
                      <a:cubicBezTo>
                        <a:pt x="171" y="4566"/>
                        <a:pt x="179" y="4565"/>
                        <a:pt x="188" y="4563"/>
                      </a:cubicBezTo>
                      <a:cubicBezTo>
                        <a:pt x="778" y="4465"/>
                        <a:pt x="1341" y="4324"/>
                        <a:pt x="1876" y="4043"/>
                      </a:cubicBezTo>
                      <a:cubicBezTo>
                        <a:pt x="2368" y="3775"/>
                        <a:pt x="2832" y="3438"/>
                        <a:pt x="3240" y="3058"/>
                      </a:cubicBezTo>
                      <a:cubicBezTo>
                        <a:pt x="4098" y="2270"/>
                        <a:pt x="4703" y="1258"/>
                        <a:pt x="4956" y="132"/>
                      </a:cubicBezTo>
                      <a:cubicBezTo>
                        <a:pt x="4981" y="49"/>
                        <a:pt x="4923" y="1"/>
                        <a:pt x="48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4" name="Google Shape;5114;p23"/>
                <p:cNvSpPr/>
                <p:nvPr/>
              </p:nvSpPr>
              <p:spPr>
                <a:xfrm>
                  <a:off x="2322700" y="1400250"/>
                  <a:ext cx="12325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352" extrusionOk="0">
                      <a:moveTo>
                        <a:pt x="281" y="0"/>
                      </a:moveTo>
                      <a:cubicBezTo>
                        <a:pt x="239" y="14"/>
                        <a:pt x="211" y="14"/>
                        <a:pt x="169" y="28"/>
                      </a:cubicBezTo>
                      <a:lnTo>
                        <a:pt x="141" y="28"/>
                      </a:lnTo>
                      <a:cubicBezTo>
                        <a:pt x="127" y="28"/>
                        <a:pt x="113" y="43"/>
                        <a:pt x="98" y="43"/>
                      </a:cubicBezTo>
                      <a:cubicBezTo>
                        <a:pt x="98" y="43"/>
                        <a:pt x="98" y="57"/>
                        <a:pt x="84" y="57"/>
                      </a:cubicBezTo>
                      <a:cubicBezTo>
                        <a:pt x="70" y="57"/>
                        <a:pt x="70" y="71"/>
                        <a:pt x="56" y="85"/>
                      </a:cubicBezTo>
                      <a:cubicBezTo>
                        <a:pt x="42" y="99"/>
                        <a:pt x="28" y="99"/>
                        <a:pt x="28" y="113"/>
                      </a:cubicBezTo>
                      <a:cubicBezTo>
                        <a:pt x="28" y="113"/>
                        <a:pt x="28" y="127"/>
                        <a:pt x="28" y="127"/>
                      </a:cubicBezTo>
                      <a:cubicBezTo>
                        <a:pt x="14" y="127"/>
                        <a:pt x="14" y="127"/>
                        <a:pt x="14" y="141"/>
                      </a:cubicBezTo>
                      <a:cubicBezTo>
                        <a:pt x="0" y="155"/>
                        <a:pt x="0" y="169"/>
                        <a:pt x="0" y="183"/>
                      </a:cubicBezTo>
                      <a:cubicBezTo>
                        <a:pt x="0" y="197"/>
                        <a:pt x="0" y="211"/>
                        <a:pt x="0" y="211"/>
                      </a:cubicBezTo>
                      <a:cubicBezTo>
                        <a:pt x="0" y="239"/>
                        <a:pt x="14" y="254"/>
                        <a:pt x="14" y="268"/>
                      </a:cubicBezTo>
                      <a:cubicBezTo>
                        <a:pt x="28" y="268"/>
                        <a:pt x="28" y="282"/>
                        <a:pt x="42" y="296"/>
                      </a:cubicBezTo>
                      <a:lnTo>
                        <a:pt x="56" y="296"/>
                      </a:lnTo>
                      <a:cubicBezTo>
                        <a:pt x="56" y="296"/>
                        <a:pt x="56" y="296"/>
                        <a:pt x="56" y="310"/>
                      </a:cubicBezTo>
                      <a:cubicBezTo>
                        <a:pt x="70" y="310"/>
                        <a:pt x="84" y="324"/>
                        <a:pt x="84" y="324"/>
                      </a:cubicBezTo>
                      <a:cubicBezTo>
                        <a:pt x="98" y="338"/>
                        <a:pt x="113" y="338"/>
                        <a:pt x="127" y="352"/>
                      </a:cubicBezTo>
                      <a:lnTo>
                        <a:pt x="239" y="352"/>
                      </a:lnTo>
                      <a:cubicBezTo>
                        <a:pt x="239" y="352"/>
                        <a:pt x="253" y="338"/>
                        <a:pt x="267" y="338"/>
                      </a:cubicBezTo>
                      <a:cubicBezTo>
                        <a:pt x="295" y="338"/>
                        <a:pt x="338" y="338"/>
                        <a:pt x="366" y="324"/>
                      </a:cubicBezTo>
                      <a:cubicBezTo>
                        <a:pt x="394" y="324"/>
                        <a:pt x="422" y="296"/>
                        <a:pt x="450" y="282"/>
                      </a:cubicBezTo>
                      <a:cubicBezTo>
                        <a:pt x="450" y="268"/>
                        <a:pt x="464" y="254"/>
                        <a:pt x="464" y="239"/>
                      </a:cubicBezTo>
                      <a:cubicBezTo>
                        <a:pt x="478" y="211"/>
                        <a:pt x="492" y="197"/>
                        <a:pt x="492" y="155"/>
                      </a:cubicBezTo>
                      <a:cubicBezTo>
                        <a:pt x="492" y="141"/>
                        <a:pt x="492" y="127"/>
                        <a:pt x="478" y="113"/>
                      </a:cubicBezTo>
                      <a:cubicBezTo>
                        <a:pt x="478" y="99"/>
                        <a:pt x="464" y="71"/>
                        <a:pt x="450" y="57"/>
                      </a:cubicBezTo>
                      <a:cubicBezTo>
                        <a:pt x="436" y="43"/>
                        <a:pt x="422" y="28"/>
                        <a:pt x="408" y="14"/>
                      </a:cubicBezTo>
                      <a:cubicBezTo>
                        <a:pt x="380" y="0"/>
                        <a:pt x="366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5" name="Google Shape;5115;p23"/>
                <p:cNvSpPr/>
                <p:nvPr/>
              </p:nvSpPr>
              <p:spPr>
                <a:xfrm>
                  <a:off x="1650325" y="1513650"/>
                  <a:ext cx="11300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816" extrusionOk="0">
                      <a:moveTo>
                        <a:pt x="296" y="0"/>
                      </a:moveTo>
                      <a:cubicBezTo>
                        <a:pt x="235" y="0"/>
                        <a:pt x="193" y="48"/>
                        <a:pt x="170" y="106"/>
                      </a:cubicBezTo>
                      <a:cubicBezTo>
                        <a:pt x="142" y="205"/>
                        <a:pt x="99" y="303"/>
                        <a:pt x="71" y="416"/>
                      </a:cubicBezTo>
                      <a:cubicBezTo>
                        <a:pt x="57" y="458"/>
                        <a:pt x="29" y="514"/>
                        <a:pt x="15" y="556"/>
                      </a:cubicBezTo>
                      <a:cubicBezTo>
                        <a:pt x="1" y="584"/>
                        <a:pt x="1" y="612"/>
                        <a:pt x="1" y="655"/>
                      </a:cubicBezTo>
                      <a:cubicBezTo>
                        <a:pt x="1" y="683"/>
                        <a:pt x="15" y="725"/>
                        <a:pt x="15" y="753"/>
                      </a:cubicBezTo>
                      <a:cubicBezTo>
                        <a:pt x="29" y="781"/>
                        <a:pt x="57" y="809"/>
                        <a:pt x="85" y="809"/>
                      </a:cubicBezTo>
                      <a:cubicBezTo>
                        <a:pt x="94" y="813"/>
                        <a:pt x="102" y="815"/>
                        <a:pt x="110" y="815"/>
                      </a:cubicBezTo>
                      <a:cubicBezTo>
                        <a:pt x="130" y="815"/>
                        <a:pt x="150" y="805"/>
                        <a:pt x="170" y="795"/>
                      </a:cubicBezTo>
                      <a:cubicBezTo>
                        <a:pt x="198" y="767"/>
                        <a:pt x="226" y="753"/>
                        <a:pt x="240" y="711"/>
                      </a:cubicBezTo>
                      <a:cubicBezTo>
                        <a:pt x="254" y="683"/>
                        <a:pt x="268" y="655"/>
                        <a:pt x="282" y="627"/>
                      </a:cubicBezTo>
                      <a:cubicBezTo>
                        <a:pt x="296" y="570"/>
                        <a:pt x="310" y="528"/>
                        <a:pt x="324" y="472"/>
                      </a:cubicBezTo>
                      <a:cubicBezTo>
                        <a:pt x="367" y="373"/>
                        <a:pt x="395" y="275"/>
                        <a:pt x="437" y="162"/>
                      </a:cubicBezTo>
                      <a:cubicBezTo>
                        <a:pt x="451" y="92"/>
                        <a:pt x="395" y="22"/>
                        <a:pt x="338" y="8"/>
                      </a:cubicBezTo>
                      <a:cubicBezTo>
                        <a:pt x="323" y="3"/>
                        <a:pt x="309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6" name="Google Shape;5116;p23"/>
                <p:cNvSpPr/>
                <p:nvPr/>
              </p:nvSpPr>
              <p:spPr>
                <a:xfrm>
                  <a:off x="1402775" y="1823625"/>
                  <a:ext cx="14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258" extrusionOk="0">
                      <a:moveTo>
                        <a:pt x="521" y="1"/>
                      </a:moveTo>
                      <a:cubicBezTo>
                        <a:pt x="479" y="15"/>
                        <a:pt x="437" y="15"/>
                        <a:pt x="394" y="15"/>
                      </a:cubicBezTo>
                      <a:cubicBezTo>
                        <a:pt x="366" y="29"/>
                        <a:pt x="324" y="29"/>
                        <a:pt x="296" y="43"/>
                      </a:cubicBezTo>
                      <a:cubicBezTo>
                        <a:pt x="226" y="57"/>
                        <a:pt x="155" y="71"/>
                        <a:pt x="85" y="85"/>
                      </a:cubicBezTo>
                      <a:cubicBezTo>
                        <a:pt x="29" y="99"/>
                        <a:pt x="0" y="141"/>
                        <a:pt x="15" y="198"/>
                      </a:cubicBezTo>
                      <a:cubicBezTo>
                        <a:pt x="26" y="232"/>
                        <a:pt x="66" y="258"/>
                        <a:pt x="104" y="258"/>
                      </a:cubicBezTo>
                      <a:cubicBezTo>
                        <a:pt x="112" y="258"/>
                        <a:pt x="120" y="256"/>
                        <a:pt x="127" y="254"/>
                      </a:cubicBezTo>
                      <a:cubicBezTo>
                        <a:pt x="197" y="240"/>
                        <a:pt x="268" y="226"/>
                        <a:pt x="338" y="212"/>
                      </a:cubicBezTo>
                      <a:cubicBezTo>
                        <a:pt x="366" y="198"/>
                        <a:pt x="408" y="198"/>
                        <a:pt x="437" y="184"/>
                      </a:cubicBezTo>
                      <a:cubicBezTo>
                        <a:pt x="479" y="169"/>
                        <a:pt x="507" y="155"/>
                        <a:pt x="535" y="141"/>
                      </a:cubicBezTo>
                      <a:cubicBezTo>
                        <a:pt x="577" y="127"/>
                        <a:pt x="591" y="99"/>
                        <a:pt x="591" y="71"/>
                      </a:cubicBezTo>
                      <a:cubicBezTo>
                        <a:pt x="591" y="29"/>
                        <a:pt x="549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7" name="Google Shape;5117;p23"/>
                <p:cNvSpPr/>
                <p:nvPr/>
              </p:nvSpPr>
              <p:spPr>
                <a:xfrm>
                  <a:off x="1903875" y="1369600"/>
                  <a:ext cx="200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301" extrusionOk="0">
                      <a:moveTo>
                        <a:pt x="109" y="0"/>
                      </a:moveTo>
                      <a:cubicBezTo>
                        <a:pt x="60" y="0"/>
                        <a:pt x="15" y="51"/>
                        <a:pt x="15" y="101"/>
                      </a:cubicBezTo>
                      <a:cubicBezTo>
                        <a:pt x="0" y="157"/>
                        <a:pt x="43" y="214"/>
                        <a:pt x="99" y="228"/>
                      </a:cubicBezTo>
                      <a:cubicBezTo>
                        <a:pt x="141" y="242"/>
                        <a:pt x="197" y="242"/>
                        <a:pt x="240" y="256"/>
                      </a:cubicBezTo>
                      <a:cubicBezTo>
                        <a:pt x="296" y="270"/>
                        <a:pt x="352" y="270"/>
                        <a:pt x="408" y="284"/>
                      </a:cubicBezTo>
                      <a:cubicBezTo>
                        <a:pt x="493" y="284"/>
                        <a:pt x="591" y="298"/>
                        <a:pt x="690" y="298"/>
                      </a:cubicBezTo>
                      <a:cubicBezTo>
                        <a:pt x="696" y="299"/>
                        <a:pt x="702" y="300"/>
                        <a:pt x="707" y="300"/>
                      </a:cubicBezTo>
                      <a:cubicBezTo>
                        <a:pt x="757" y="300"/>
                        <a:pt x="802" y="250"/>
                        <a:pt x="802" y="200"/>
                      </a:cubicBezTo>
                      <a:cubicBezTo>
                        <a:pt x="802" y="171"/>
                        <a:pt x="802" y="143"/>
                        <a:pt x="788" y="115"/>
                      </a:cubicBezTo>
                      <a:cubicBezTo>
                        <a:pt x="774" y="87"/>
                        <a:pt x="746" y="73"/>
                        <a:pt x="718" y="59"/>
                      </a:cubicBezTo>
                      <a:cubicBezTo>
                        <a:pt x="619" y="45"/>
                        <a:pt x="521" y="31"/>
                        <a:pt x="437" y="17"/>
                      </a:cubicBezTo>
                      <a:cubicBezTo>
                        <a:pt x="380" y="17"/>
                        <a:pt x="324" y="3"/>
                        <a:pt x="268" y="3"/>
                      </a:cubicBezTo>
                      <a:lnTo>
                        <a:pt x="127" y="3"/>
                      </a:lnTo>
                      <a:cubicBezTo>
                        <a:pt x="121" y="1"/>
                        <a:pt x="115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8" name="Google Shape;5118;p23"/>
                <p:cNvSpPr/>
                <p:nvPr/>
              </p:nvSpPr>
              <p:spPr>
                <a:xfrm>
                  <a:off x="1679400" y="1367875"/>
                  <a:ext cx="211125" cy="1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6870" extrusionOk="0">
                      <a:moveTo>
                        <a:pt x="8275" y="1"/>
                      </a:moveTo>
                      <a:cubicBezTo>
                        <a:pt x="8271" y="1"/>
                        <a:pt x="8267" y="1"/>
                        <a:pt x="8262" y="1"/>
                      </a:cubicBezTo>
                      <a:cubicBezTo>
                        <a:pt x="4506" y="226"/>
                        <a:pt x="976" y="2997"/>
                        <a:pt x="34" y="6668"/>
                      </a:cubicBezTo>
                      <a:cubicBezTo>
                        <a:pt x="0" y="6793"/>
                        <a:pt x="95" y="6869"/>
                        <a:pt x="193" y="6869"/>
                      </a:cubicBezTo>
                      <a:cubicBezTo>
                        <a:pt x="260" y="6869"/>
                        <a:pt x="328" y="6833"/>
                        <a:pt x="357" y="6753"/>
                      </a:cubicBezTo>
                      <a:cubicBezTo>
                        <a:pt x="990" y="4967"/>
                        <a:pt x="1975" y="3391"/>
                        <a:pt x="3466" y="2210"/>
                      </a:cubicBezTo>
                      <a:cubicBezTo>
                        <a:pt x="4844" y="1141"/>
                        <a:pt x="6532" y="494"/>
                        <a:pt x="8262" y="283"/>
                      </a:cubicBezTo>
                      <a:cubicBezTo>
                        <a:pt x="8440" y="269"/>
                        <a:pt x="8445" y="1"/>
                        <a:pt x="8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19" name="Google Shape;5119;p23"/>
                <p:cNvSpPr/>
                <p:nvPr/>
              </p:nvSpPr>
              <p:spPr>
                <a:xfrm>
                  <a:off x="1672125" y="1553650"/>
                  <a:ext cx="8825" cy="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467" extrusionOk="0">
                      <a:moveTo>
                        <a:pt x="203" y="1"/>
                      </a:moveTo>
                      <a:cubicBezTo>
                        <a:pt x="194" y="1"/>
                        <a:pt x="184" y="4"/>
                        <a:pt x="170" y="11"/>
                      </a:cubicBezTo>
                      <a:cubicBezTo>
                        <a:pt x="156" y="11"/>
                        <a:pt x="142" y="11"/>
                        <a:pt x="114" y="25"/>
                      </a:cubicBezTo>
                      <a:cubicBezTo>
                        <a:pt x="99" y="25"/>
                        <a:pt x="85" y="39"/>
                        <a:pt x="71" y="67"/>
                      </a:cubicBezTo>
                      <a:cubicBezTo>
                        <a:pt x="57" y="81"/>
                        <a:pt x="57" y="96"/>
                        <a:pt x="57" y="110"/>
                      </a:cubicBezTo>
                      <a:cubicBezTo>
                        <a:pt x="43" y="152"/>
                        <a:pt x="29" y="194"/>
                        <a:pt x="29" y="222"/>
                      </a:cubicBezTo>
                      <a:cubicBezTo>
                        <a:pt x="29" y="250"/>
                        <a:pt x="15" y="264"/>
                        <a:pt x="15" y="278"/>
                      </a:cubicBezTo>
                      <a:cubicBezTo>
                        <a:pt x="1" y="321"/>
                        <a:pt x="15" y="363"/>
                        <a:pt x="29" y="391"/>
                      </a:cubicBezTo>
                      <a:cubicBezTo>
                        <a:pt x="43" y="405"/>
                        <a:pt x="43" y="419"/>
                        <a:pt x="57" y="433"/>
                      </a:cubicBezTo>
                      <a:lnTo>
                        <a:pt x="71" y="433"/>
                      </a:lnTo>
                      <a:cubicBezTo>
                        <a:pt x="92" y="454"/>
                        <a:pt x="120" y="467"/>
                        <a:pt x="145" y="467"/>
                      </a:cubicBezTo>
                      <a:cubicBezTo>
                        <a:pt x="154" y="467"/>
                        <a:pt x="162" y="465"/>
                        <a:pt x="170" y="461"/>
                      </a:cubicBezTo>
                      <a:lnTo>
                        <a:pt x="184" y="461"/>
                      </a:lnTo>
                      <a:cubicBezTo>
                        <a:pt x="198" y="461"/>
                        <a:pt x="212" y="447"/>
                        <a:pt x="226" y="447"/>
                      </a:cubicBezTo>
                      <a:cubicBezTo>
                        <a:pt x="268" y="419"/>
                        <a:pt x="282" y="391"/>
                        <a:pt x="296" y="349"/>
                      </a:cubicBezTo>
                      <a:cubicBezTo>
                        <a:pt x="296" y="335"/>
                        <a:pt x="310" y="321"/>
                        <a:pt x="310" y="292"/>
                      </a:cubicBezTo>
                      <a:lnTo>
                        <a:pt x="339" y="180"/>
                      </a:lnTo>
                      <a:cubicBezTo>
                        <a:pt x="353" y="152"/>
                        <a:pt x="339" y="110"/>
                        <a:pt x="325" y="67"/>
                      </a:cubicBezTo>
                      <a:cubicBezTo>
                        <a:pt x="296" y="39"/>
                        <a:pt x="268" y="11"/>
                        <a:pt x="226" y="11"/>
                      </a:cubicBezTo>
                      <a:cubicBezTo>
                        <a:pt x="219" y="4"/>
                        <a:pt x="212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0" name="Google Shape;5120;p23"/>
                <p:cNvSpPr/>
                <p:nvPr/>
              </p:nvSpPr>
              <p:spPr>
                <a:xfrm>
                  <a:off x="1652100" y="1583550"/>
                  <a:ext cx="18875" cy="23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9331" extrusionOk="0">
                      <a:moveTo>
                        <a:pt x="646" y="1"/>
                      </a:moveTo>
                      <a:cubicBezTo>
                        <a:pt x="609" y="1"/>
                        <a:pt x="574" y="21"/>
                        <a:pt x="563" y="67"/>
                      </a:cubicBezTo>
                      <a:cubicBezTo>
                        <a:pt x="183" y="1572"/>
                        <a:pt x="0" y="3133"/>
                        <a:pt x="0" y="4681"/>
                      </a:cubicBezTo>
                      <a:cubicBezTo>
                        <a:pt x="14" y="6242"/>
                        <a:pt x="113" y="7775"/>
                        <a:pt x="450" y="9294"/>
                      </a:cubicBezTo>
                      <a:cubicBezTo>
                        <a:pt x="457" y="9319"/>
                        <a:pt x="479" y="9330"/>
                        <a:pt x="501" y="9330"/>
                      </a:cubicBezTo>
                      <a:cubicBezTo>
                        <a:pt x="529" y="9330"/>
                        <a:pt x="557" y="9312"/>
                        <a:pt x="549" y="9280"/>
                      </a:cubicBezTo>
                      <a:cubicBezTo>
                        <a:pt x="408" y="7775"/>
                        <a:pt x="282" y="6242"/>
                        <a:pt x="338" y="4723"/>
                      </a:cubicBezTo>
                      <a:cubicBezTo>
                        <a:pt x="394" y="3176"/>
                        <a:pt x="535" y="1642"/>
                        <a:pt x="746" y="109"/>
                      </a:cubicBezTo>
                      <a:cubicBezTo>
                        <a:pt x="754" y="43"/>
                        <a:pt x="699" y="1"/>
                        <a:pt x="6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1" name="Google Shape;5121;p23"/>
                <p:cNvSpPr/>
                <p:nvPr/>
              </p:nvSpPr>
              <p:spPr>
                <a:xfrm>
                  <a:off x="1534650" y="1918650"/>
                  <a:ext cx="163175" cy="26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7" h="10633" extrusionOk="0">
                      <a:moveTo>
                        <a:pt x="5885" y="0"/>
                      </a:moveTo>
                      <a:cubicBezTo>
                        <a:pt x="5853" y="0"/>
                        <a:pt x="5824" y="21"/>
                        <a:pt x="5824" y="68"/>
                      </a:cubicBezTo>
                      <a:cubicBezTo>
                        <a:pt x="5866" y="1151"/>
                        <a:pt x="6119" y="2220"/>
                        <a:pt x="6147" y="3317"/>
                      </a:cubicBezTo>
                      <a:cubicBezTo>
                        <a:pt x="6203" y="5258"/>
                        <a:pt x="5781" y="7284"/>
                        <a:pt x="4544" y="8831"/>
                      </a:cubicBezTo>
                      <a:cubicBezTo>
                        <a:pt x="3981" y="9534"/>
                        <a:pt x="3179" y="10252"/>
                        <a:pt x="2237" y="10308"/>
                      </a:cubicBezTo>
                      <a:cubicBezTo>
                        <a:pt x="2201" y="10310"/>
                        <a:pt x="2165" y="10311"/>
                        <a:pt x="2129" y="10311"/>
                      </a:cubicBezTo>
                      <a:cubicBezTo>
                        <a:pt x="1739" y="10311"/>
                        <a:pt x="1336" y="10174"/>
                        <a:pt x="1027" y="9942"/>
                      </a:cubicBezTo>
                      <a:cubicBezTo>
                        <a:pt x="858" y="9816"/>
                        <a:pt x="718" y="9661"/>
                        <a:pt x="619" y="9478"/>
                      </a:cubicBezTo>
                      <a:cubicBezTo>
                        <a:pt x="535" y="9323"/>
                        <a:pt x="493" y="9197"/>
                        <a:pt x="366" y="9070"/>
                      </a:cubicBezTo>
                      <a:cubicBezTo>
                        <a:pt x="341" y="9041"/>
                        <a:pt x="312" y="9028"/>
                        <a:pt x="282" y="9028"/>
                      </a:cubicBezTo>
                      <a:cubicBezTo>
                        <a:pt x="227" y="9028"/>
                        <a:pt x="173" y="9071"/>
                        <a:pt x="155" y="9126"/>
                      </a:cubicBezTo>
                      <a:cubicBezTo>
                        <a:pt x="0" y="9548"/>
                        <a:pt x="436" y="9998"/>
                        <a:pt x="746" y="10223"/>
                      </a:cubicBezTo>
                      <a:cubicBezTo>
                        <a:pt x="1122" y="10492"/>
                        <a:pt x="1574" y="10632"/>
                        <a:pt x="2043" y="10632"/>
                      </a:cubicBezTo>
                      <a:cubicBezTo>
                        <a:pt x="2065" y="10632"/>
                        <a:pt x="2088" y="10632"/>
                        <a:pt x="2110" y="10631"/>
                      </a:cubicBezTo>
                      <a:cubicBezTo>
                        <a:pt x="4192" y="10519"/>
                        <a:pt x="5556" y="8296"/>
                        <a:pt x="6091" y="6510"/>
                      </a:cubicBezTo>
                      <a:cubicBezTo>
                        <a:pt x="6400" y="5469"/>
                        <a:pt x="6527" y="4386"/>
                        <a:pt x="6499" y="3317"/>
                      </a:cubicBezTo>
                      <a:cubicBezTo>
                        <a:pt x="6471" y="2234"/>
                        <a:pt x="6358" y="1052"/>
                        <a:pt x="5950" y="40"/>
                      </a:cubicBezTo>
                      <a:cubicBezTo>
                        <a:pt x="5937" y="14"/>
                        <a:pt x="5911" y="0"/>
                        <a:pt x="58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2" name="Google Shape;5122;p23"/>
                <p:cNvSpPr/>
                <p:nvPr/>
              </p:nvSpPr>
              <p:spPr>
                <a:xfrm>
                  <a:off x="1534300" y="2112550"/>
                  <a:ext cx="8800" cy="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769" extrusionOk="0">
                      <a:moveTo>
                        <a:pt x="256" y="1"/>
                      </a:moveTo>
                      <a:cubicBezTo>
                        <a:pt x="229" y="1"/>
                        <a:pt x="197" y="16"/>
                        <a:pt x="197" y="48"/>
                      </a:cubicBezTo>
                      <a:cubicBezTo>
                        <a:pt x="169" y="90"/>
                        <a:pt x="155" y="132"/>
                        <a:pt x="141" y="175"/>
                      </a:cubicBezTo>
                      <a:cubicBezTo>
                        <a:pt x="127" y="231"/>
                        <a:pt x="99" y="273"/>
                        <a:pt x="85" y="329"/>
                      </a:cubicBezTo>
                      <a:cubicBezTo>
                        <a:pt x="56" y="428"/>
                        <a:pt x="42" y="512"/>
                        <a:pt x="14" y="611"/>
                      </a:cubicBezTo>
                      <a:cubicBezTo>
                        <a:pt x="0" y="681"/>
                        <a:pt x="42" y="751"/>
                        <a:pt x="113" y="765"/>
                      </a:cubicBezTo>
                      <a:cubicBezTo>
                        <a:pt x="120" y="767"/>
                        <a:pt x="128" y="768"/>
                        <a:pt x="136" y="768"/>
                      </a:cubicBezTo>
                      <a:cubicBezTo>
                        <a:pt x="190" y="768"/>
                        <a:pt x="255" y="728"/>
                        <a:pt x="267" y="667"/>
                      </a:cubicBezTo>
                      <a:cubicBezTo>
                        <a:pt x="281" y="583"/>
                        <a:pt x="310" y="484"/>
                        <a:pt x="324" y="386"/>
                      </a:cubicBezTo>
                      <a:cubicBezTo>
                        <a:pt x="338" y="329"/>
                        <a:pt x="338" y="273"/>
                        <a:pt x="338" y="231"/>
                      </a:cubicBezTo>
                      <a:cubicBezTo>
                        <a:pt x="338" y="175"/>
                        <a:pt x="352" y="132"/>
                        <a:pt x="352" y="90"/>
                      </a:cubicBezTo>
                      <a:cubicBezTo>
                        <a:pt x="352" y="48"/>
                        <a:pt x="324" y="20"/>
                        <a:pt x="281" y="6"/>
                      </a:cubicBezTo>
                      <a:cubicBezTo>
                        <a:pt x="274" y="2"/>
                        <a:pt x="266" y="1"/>
                        <a:pt x="2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3" name="Google Shape;5123;p23"/>
                <p:cNvSpPr/>
                <p:nvPr/>
              </p:nvSpPr>
              <p:spPr>
                <a:xfrm>
                  <a:off x="1515650" y="2077925"/>
                  <a:ext cx="36575" cy="9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" h="3776" extrusionOk="0">
                      <a:moveTo>
                        <a:pt x="1328" y="0"/>
                      </a:moveTo>
                      <a:cubicBezTo>
                        <a:pt x="1313" y="0"/>
                        <a:pt x="1297" y="4"/>
                        <a:pt x="1281" y="12"/>
                      </a:cubicBezTo>
                      <a:cubicBezTo>
                        <a:pt x="929" y="195"/>
                        <a:pt x="648" y="434"/>
                        <a:pt x="437" y="758"/>
                      </a:cubicBezTo>
                      <a:cubicBezTo>
                        <a:pt x="226" y="1081"/>
                        <a:pt x="85" y="1447"/>
                        <a:pt x="43" y="1827"/>
                      </a:cubicBezTo>
                      <a:cubicBezTo>
                        <a:pt x="1" y="2207"/>
                        <a:pt x="29" y="2558"/>
                        <a:pt x="183" y="2910"/>
                      </a:cubicBezTo>
                      <a:cubicBezTo>
                        <a:pt x="240" y="3079"/>
                        <a:pt x="338" y="3234"/>
                        <a:pt x="423" y="3388"/>
                      </a:cubicBezTo>
                      <a:cubicBezTo>
                        <a:pt x="521" y="3529"/>
                        <a:pt x="605" y="3670"/>
                        <a:pt x="746" y="3768"/>
                      </a:cubicBezTo>
                      <a:cubicBezTo>
                        <a:pt x="754" y="3773"/>
                        <a:pt x="763" y="3776"/>
                        <a:pt x="772" y="3776"/>
                      </a:cubicBezTo>
                      <a:cubicBezTo>
                        <a:pt x="811" y="3776"/>
                        <a:pt x="853" y="3732"/>
                        <a:pt x="831" y="3698"/>
                      </a:cubicBezTo>
                      <a:cubicBezTo>
                        <a:pt x="774" y="3543"/>
                        <a:pt x="676" y="3430"/>
                        <a:pt x="605" y="3290"/>
                      </a:cubicBezTo>
                      <a:cubicBezTo>
                        <a:pt x="535" y="3149"/>
                        <a:pt x="493" y="2980"/>
                        <a:pt x="451" y="2826"/>
                      </a:cubicBezTo>
                      <a:cubicBezTo>
                        <a:pt x="380" y="2530"/>
                        <a:pt x="366" y="2193"/>
                        <a:pt x="394" y="1897"/>
                      </a:cubicBezTo>
                      <a:cubicBezTo>
                        <a:pt x="437" y="1560"/>
                        <a:pt x="549" y="1250"/>
                        <a:pt x="718" y="969"/>
                      </a:cubicBezTo>
                      <a:cubicBezTo>
                        <a:pt x="887" y="688"/>
                        <a:pt x="1112" y="406"/>
                        <a:pt x="1379" y="195"/>
                      </a:cubicBezTo>
                      <a:cubicBezTo>
                        <a:pt x="1463" y="123"/>
                        <a:pt x="1414" y="0"/>
                        <a:pt x="1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4" name="Google Shape;5124;p23"/>
                <p:cNvSpPr/>
                <p:nvPr/>
              </p:nvSpPr>
              <p:spPr>
                <a:xfrm>
                  <a:off x="1548000" y="2183650"/>
                  <a:ext cx="14800" cy="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393" extrusionOk="0">
                      <a:moveTo>
                        <a:pt x="156" y="0"/>
                      </a:moveTo>
                      <a:cubicBezTo>
                        <a:pt x="95" y="0"/>
                        <a:pt x="39" y="39"/>
                        <a:pt x="15" y="88"/>
                      </a:cubicBezTo>
                      <a:cubicBezTo>
                        <a:pt x="1" y="116"/>
                        <a:pt x="1" y="158"/>
                        <a:pt x="1" y="186"/>
                      </a:cubicBezTo>
                      <a:cubicBezTo>
                        <a:pt x="15" y="214"/>
                        <a:pt x="43" y="256"/>
                        <a:pt x="71" y="270"/>
                      </a:cubicBezTo>
                      <a:cubicBezTo>
                        <a:pt x="127" y="299"/>
                        <a:pt x="169" y="313"/>
                        <a:pt x="226" y="341"/>
                      </a:cubicBezTo>
                      <a:cubicBezTo>
                        <a:pt x="284" y="360"/>
                        <a:pt x="356" y="393"/>
                        <a:pt x="422" y="393"/>
                      </a:cubicBezTo>
                      <a:cubicBezTo>
                        <a:pt x="452" y="393"/>
                        <a:pt x="481" y="386"/>
                        <a:pt x="507" y="369"/>
                      </a:cubicBezTo>
                      <a:lnTo>
                        <a:pt x="507" y="369"/>
                      </a:lnTo>
                      <a:cubicBezTo>
                        <a:pt x="518" y="365"/>
                        <a:pt x="528" y="362"/>
                        <a:pt x="535" y="355"/>
                      </a:cubicBezTo>
                      <a:cubicBezTo>
                        <a:pt x="563" y="341"/>
                        <a:pt x="577" y="327"/>
                        <a:pt x="577" y="299"/>
                      </a:cubicBezTo>
                      <a:cubicBezTo>
                        <a:pt x="591" y="285"/>
                        <a:pt x="591" y="256"/>
                        <a:pt x="591" y="242"/>
                      </a:cubicBezTo>
                      <a:cubicBezTo>
                        <a:pt x="577" y="214"/>
                        <a:pt x="563" y="200"/>
                        <a:pt x="549" y="172"/>
                      </a:cubicBezTo>
                      <a:cubicBezTo>
                        <a:pt x="535" y="144"/>
                        <a:pt x="507" y="116"/>
                        <a:pt x="479" y="102"/>
                      </a:cubicBezTo>
                      <a:cubicBezTo>
                        <a:pt x="465" y="102"/>
                        <a:pt x="451" y="88"/>
                        <a:pt x="451" y="88"/>
                      </a:cubicBezTo>
                      <a:cubicBezTo>
                        <a:pt x="409" y="74"/>
                        <a:pt x="366" y="59"/>
                        <a:pt x="338" y="45"/>
                      </a:cubicBezTo>
                      <a:lnTo>
                        <a:pt x="184" y="3"/>
                      </a:lnTo>
                      <a:cubicBezTo>
                        <a:pt x="174" y="1"/>
                        <a:pt x="165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5" name="Google Shape;5125;p23"/>
                <p:cNvSpPr/>
                <p:nvPr/>
              </p:nvSpPr>
              <p:spPr>
                <a:xfrm>
                  <a:off x="1577575" y="2069250"/>
                  <a:ext cx="124700" cy="1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5308" extrusionOk="0">
                      <a:moveTo>
                        <a:pt x="4938" y="1"/>
                      </a:moveTo>
                      <a:cubicBezTo>
                        <a:pt x="4925" y="1"/>
                        <a:pt x="4913" y="7"/>
                        <a:pt x="4908" y="22"/>
                      </a:cubicBezTo>
                      <a:cubicBezTo>
                        <a:pt x="4599" y="613"/>
                        <a:pt x="4416" y="1260"/>
                        <a:pt x="4092" y="1850"/>
                      </a:cubicBezTo>
                      <a:cubicBezTo>
                        <a:pt x="3783" y="2427"/>
                        <a:pt x="3488" y="3018"/>
                        <a:pt x="3066" y="3524"/>
                      </a:cubicBezTo>
                      <a:cubicBezTo>
                        <a:pt x="2700" y="3974"/>
                        <a:pt x="2278" y="4382"/>
                        <a:pt x="1786" y="4692"/>
                      </a:cubicBezTo>
                      <a:cubicBezTo>
                        <a:pt x="1291" y="4986"/>
                        <a:pt x="771" y="5115"/>
                        <a:pt x="213" y="5115"/>
                      </a:cubicBezTo>
                      <a:cubicBezTo>
                        <a:pt x="184" y="5115"/>
                        <a:pt x="155" y="5114"/>
                        <a:pt x="126" y="5114"/>
                      </a:cubicBezTo>
                      <a:cubicBezTo>
                        <a:pt x="121" y="5113"/>
                        <a:pt x="117" y="5113"/>
                        <a:pt x="112" y="5113"/>
                      </a:cubicBezTo>
                      <a:cubicBezTo>
                        <a:pt x="0" y="5113"/>
                        <a:pt x="17" y="5283"/>
                        <a:pt x="126" y="5297"/>
                      </a:cubicBezTo>
                      <a:cubicBezTo>
                        <a:pt x="208" y="5304"/>
                        <a:pt x="292" y="5307"/>
                        <a:pt x="375" y="5307"/>
                      </a:cubicBezTo>
                      <a:cubicBezTo>
                        <a:pt x="1458" y="5307"/>
                        <a:pt x="2599" y="4729"/>
                        <a:pt x="3291" y="3932"/>
                      </a:cubicBezTo>
                      <a:cubicBezTo>
                        <a:pt x="3741" y="3426"/>
                        <a:pt x="4121" y="2821"/>
                        <a:pt x="4360" y="2188"/>
                      </a:cubicBezTo>
                      <a:cubicBezTo>
                        <a:pt x="4613" y="1499"/>
                        <a:pt x="4866" y="767"/>
                        <a:pt x="4979" y="50"/>
                      </a:cubicBezTo>
                      <a:cubicBezTo>
                        <a:pt x="4988" y="22"/>
                        <a:pt x="4961" y="1"/>
                        <a:pt x="49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5126" name="Google Shape;5126;p23"/>
            <p:cNvGrpSpPr/>
            <p:nvPr/>
          </p:nvGrpSpPr>
          <p:grpSpPr>
            <a:xfrm rot="10800000" flipH="1">
              <a:off x="-303672" y="3621694"/>
              <a:ext cx="9751404" cy="1665341"/>
              <a:chOff x="-303672" y="-101294"/>
              <a:chExt cx="9751404" cy="1665341"/>
            </a:xfrm>
          </p:grpSpPr>
          <p:grpSp>
            <p:nvGrpSpPr>
              <p:cNvPr id="5127" name="Google Shape;5127;p23"/>
              <p:cNvGrpSpPr/>
              <p:nvPr/>
            </p:nvGrpSpPr>
            <p:grpSpPr>
              <a:xfrm rot="7200044">
                <a:off x="8005506" y="137702"/>
                <a:ext cx="1237448" cy="1187349"/>
                <a:chOff x="1290950" y="1068950"/>
                <a:chExt cx="1237475" cy="1187375"/>
              </a:xfrm>
            </p:grpSpPr>
            <p:sp>
              <p:nvSpPr>
                <p:cNvPr id="5128" name="Google Shape;5128;p23"/>
                <p:cNvSpPr/>
                <p:nvPr/>
              </p:nvSpPr>
              <p:spPr>
                <a:xfrm>
                  <a:off x="1294475" y="1072025"/>
                  <a:ext cx="1230800" cy="11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32" h="47247" extrusionOk="0">
                      <a:moveTo>
                        <a:pt x="30533" y="0"/>
                      </a:moveTo>
                      <a:cubicBezTo>
                        <a:pt x="29884" y="0"/>
                        <a:pt x="29242" y="166"/>
                        <a:pt x="28695" y="498"/>
                      </a:cubicBezTo>
                      <a:cubicBezTo>
                        <a:pt x="27541" y="1201"/>
                        <a:pt x="26894" y="2594"/>
                        <a:pt x="27147" y="3888"/>
                      </a:cubicBezTo>
                      <a:cubicBezTo>
                        <a:pt x="27401" y="5224"/>
                        <a:pt x="28596" y="6279"/>
                        <a:pt x="29918" y="6335"/>
                      </a:cubicBezTo>
                      <a:cubicBezTo>
                        <a:pt x="29934" y="6336"/>
                        <a:pt x="29949" y="6336"/>
                        <a:pt x="29965" y="6336"/>
                      </a:cubicBezTo>
                      <a:cubicBezTo>
                        <a:pt x="30413" y="6336"/>
                        <a:pt x="30858" y="6140"/>
                        <a:pt x="31184" y="5773"/>
                      </a:cubicBezTo>
                      <a:lnTo>
                        <a:pt x="31508" y="5421"/>
                      </a:lnTo>
                      <a:lnTo>
                        <a:pt x="31395" y="5885"/>
                      </a:lnTo>
                      <a:cubicBezTo>
                        <a:pt x="31269" y="6448"/>
                        <a:pt x="30945" y="6983"/>
                        <a:pt x="30495" y="7404"/>
                      </a:cubicBezTo>
                      <a:cubicBezTo>
                        <a:pt x="29764" y="8094"/>
                        <a:pt x="28793" y="8488"/>
                        <a:pt x="27949" y="8783"/>
                      </a:cubicBezTo>
                      <a:cubicBezTo>
                        <a:pt x="26740" y="9219"/>
                        <a:pt x="24897" y="9866"/>
                        <a:pt x="22885" y="10330"/>
                      </a:cubicBezTo>
                      <a:cubicBezTo>
                        <a:pt x="19397" y="10752"/>
                        <a:pt x="16190" y="12876"/>
                        <a:pt x="14277" y="16027"/>
                      </a:cubicBezTo>
                      <a:cubicBezTo>
                        <a:pt x="11647" y="20401"/>
                        <a:pt x="12477" y="25423"/>
                        <a:pt x="13771" y="30205"/>
                      </a:cubicBezTo>
                      <a:cubicBezTo>
                        <a:pt x="13841" y="30473"/>
                        <a:pt x="13911" y="30740"/>
                        <a:pt x="13982" y="31007"/>
                      </a:cubicBezTo>
                      <a:cubicBezTo>
                        <a:pt x="14193" y="31781"/>
                        <a:pt x="14390" y="32470"/>
                        <a:pt x="14558" y="33173"/>
                      </a:cubicBezTo>
                      <a:lnTo>
                        <a:pt x="14727" y="33933"/>
                      </a:lnTo>
                      <a:lnTo>
                        <a:pt x="14333" y="33272"/>
                      </a:lnTo>
                      <a:cubicBezTo>
                        <a:pt x="13222" y="31457"/>
                        <a:pt x="11661" y="29980"/>
                        <a:pt x="9790" y="28982"/>
                      </a:cubicBezTo>
                      <a:cubicBezTo>
                        <a:pt x="8423" y="28268"/>
                        <a:pt x="7034" y="27897"/>
                        <a:pt x="5724" y="27897"/>
                      </a:cubicBezTo>
                      <a:cubicBezTo>
                        <a:pt x="5511" y="27897"/>
                        <a:pt x="5300" y="27907"/>
                        <a:pt x="5092" y="27927"/>
                      </a:cubicBezTo>
                      <a:cubicBezTo>
                        <a:pt x="3348" y="28081"/>
                        <a:pt x="1815" y="28968"/>
                        <a:pt x="971" y="30290"/>
                      </a:cubicBezTo>
                      <a:cubicBezTo>
                        <a:pt x="0" y="31809"/>
                        <a:pt x="28" y="33905"/>
                        <a:pt x="1069" y="35396"/>
                      </a:cubicBezTo>
                      <a:cubicBezTo>
                        <a:pt x="1848" y="36523"/>
                        <a:pt x="3138" y="37215"/>
                        <a:pt x="4416" y="37215"/>
                      </a:cubicBezTo>
                      <a:cubicBezTo>
                        <a:pt x="4477" y="37215"/>
                        <a:pt x="4538" y="37213"/>
                        <a:pt x="4600" y="37210"/>
                      </a:cubicBezTo>
                      <a:cubicBezTo>
                        <a:pt x="6034" y="37126"/>
                        <a:pt x="7314" y="36099"/>
                        <a:pt x="7652" y="34777"/>
                      </a:cubicBezTo>
                      <a:cubicBezTo>
                        <a:pt x="7933" y="33623"/>
                        <a:pt x="7385" y="32273"/>
                        <a:pt x="6358" y="31668"/>
                      </a:cubicBezTo>
                      <a:lnTo>
                        <a:pt x="5809" y="31345"/>
                      </a:lnTo>
                      <a:lnTo>
                        <a:pt x="6428" y="31443"/>
                      </a:lnTo>
                      <a:cubicBezTo>
                        <a:pt x="7596" y="31612"/>
                        <a:pt x="8721" y="32273"/>
                        <a:pt x="9452" y="32765"/>
                      </a:cubicBezTo>
                      <a:cubicBezTo>
                        <a:pt x="12111" y="34481"/>
                        <a:pt x="13996" y="37041"/>
                        <a:pt x="14488" y="39587"/>
                      </a:cubicBezTo>
                      <a:lnTo>
                        <a:pt x="14488" y="39615"/>
                      </a:lnTo>
                      <a:lnTo>
                        <a:pt x="14488" y="39658"/>
                      </a:lnTo>
                      <a:cubicBezTo>
                        <a:pt x="14319" y="40108"/>
                        <a:pt x="14122" y="40544"/>
                        <a:pt x="13897" y="40952"/>
                      </a:cubicBezTo>
                      <a:lnTo>
                        <a:pt x="13714" y="41275"/>
                      </a:lnTo>
                      <a:lnTo>
                        <a:pt x="13672" y="40910"/>
                      </a:lnTo>
                      <a:cubicBezTo>
                        <a:pt x="13644" y="40741"/>
                        <a:pt x="13602" y="40586"/>
                        <a:pt x="13546" y="40459"/>
                      </a:cubicBezTo>
                      <a:cubicBezTo>
                        <a:pt x="13183" y="39578"/>
                        <a:pt x="12223" y="38983"/>
                        <a:pt x="11194" y="38983"/>
                      </a:cubicBezTo>
                      <a:cubicBezTo>
                        <a:pt x="11106" y="38983"/>
                        <a:pt x="11018" y="38988"/>
                        <a:pt x="10929" y="38997"/>
                      </a:cubicBezTo>
                      <a:cubicBezTo>
                        <a:pt x="9945" y="39109"/>
                        <a:pt x="9002" y="39742"/>
                        <a:pt x="8398" y="40699"/>
                      </a:cubicBezTo>
                      <a:cubicBezTo>
                        <a:pt x="7624" y="41950"/>
                        <a:pt x="7554" y="43610"/>
                        <a:pt x="8243" y="44932"/>
                      </a:cubicBezTo>
                      <a:cubicBezTo>
                        <a:pt x="8918" y="46241"/>
                        <a:pt x="10325" y="47155"/>
                        <a:pt x="11801" y="47239"/>
                      </a:cubicBezTo>
                      <a:cubicBezTo>
                        <a:pt x="11885" y="47244"/>
                        <a:pt x="11968" y="47247"/>
                        <a:pt x="12052" y="47247"/>
                      </a:cubicBezTo>
                      <a:cubicBezTo>
                        <a:pt x="13324" y="47247"/>
                        <a:pt x="14625" y="46649"/>
                        <a:pt x="15641" y="45593"/>
                      </a:cubicBezTo>
                      <a:cubicBezTo>
                        <a:pt x="16021" y="45200"/>
                        <a:pt x="16359" y="44735"/>
                        <a:pt x="16626" y="44243"/>
                      </a:cubicBezTo>
                      <a:cubicBezTo>
                        <a:pt x="17442" y="42710"/>
                        <a:pt x="17723" y="40769"/>
                        <a:pt x="17456" y="38476"/>
                      </a:cubicBezTo>
                      <a:cubicBezTo>
                        <a:pt x="17315" y="37224"/>
                        <a:pt x="17034" y="35986"/>
                        <a:pt x="16753" y="34777"/>
                      </a:cubicBezTo>
                      <a:cubicBezTo>
                        <a:pt x="16598" y="34116"/>
                        <a:pt x="16443" y="33412"/>
                        <a:pt x="16303" y="32723"/>
                      </a:cubicBezTo>
                      <a:cubicBezTo>
                        <a:pt x="15585" y="28982"/>
                        <a:pt x="15571" y="25184"/>
                        <a:pt x="16260" y="21428"/>
                      </a:cubicBezTo>
                      <a:cubicBezTo>
                        <a:pt x="17057" y="17129"/>
                        <a:pt x="19786" y="12883"/>
                        <a:pt x="24105" y="12883"/>
                      </a:cubicBezTo>
                      <a:cubicBezTo>
                        <a:pt x="24209" y="12883"/>
                        <a:pt x="24313" y="12885"/>
                        <a:pt x="24419" y="12890"/>
                      </a:cubicBezTo>
                      <a:cubicBezTo>
                        <a:pt x="27133" y="13031"/>
                        <a:pt x="29609" y="15014"/>
                        <a:pt x="30467" y="17729"/>
                      </a:cubicBezTo>
                      <a:cubicBezTo>
                        <a:pt x="30945" y="19248"/>
                        <a:pt x="30819" y="20711"/>
                        <a:pt x="30087" y="21963"/>
                      </a:cubicBezTo>
                      <a:lnTo>
                        <a:pt x="29918" y="22258"/>
                      </a:lnTo>
                      <a:lnTo>
                        <a:pt x="29862" y="21921"/>
                      </a:lnTo>
                      <a:cubicBezTo>
                        <a:pt x="29707" y="21077"/>
                        <a:pt x="29243" y="20261"/>
                        <a:pt x="28540" y="19628"/>
                      </a:cubicBezTo>
                      <a:cubicBezTo>
                        <a:pt x="27717" y="18902"/>
                        <a:pt x="26676" y="18498"/>
                        <a:pt x="25666" y="18498"/>
                      </a:cubicBezTo>
                      <a:cubicBezTo>
                        <a:pt x="25502" y="18498"/>
                        <a:pt x="25339" y="18509"/>
                        <a:pt x="25178" y="18531"/>
                      </a:cubicBezTo>
                      <a:cubicBezTo>
                        <a:pt x="24067" y="18671"/>
                        <a:pt x="22998" y="19318"/>
                        <a:pt x="22224" y="20303"/>
                      </a:cubicBezTo>
                      <a:cubicBezTo>
                        <a:pt x="21479" y="21245"/>
                        <a:pt x="21099" y="22399"/>
                        <a:pt x="21141" y="23538"/>
                      </a:cubicBezTo>
                      <a:cubicBezTo>
                        <a:pt x="21240" y="25817"/>
                        <a:pt x="22984" y="27969"/>
                        <a:pt x="25291" y="28658"/>
                      </a:cubicBezTo>
                      <a:cubicBezTo>
                        <a:pt x="25885" y="28839"/>
                        <a:pt x="26506" y="28928"/>
                        <a:pt x="27132" y="28928"/>
                      </a:cubicBezTo>
                      <a:cubicBezTo>
                        <a:pt x="28790" y="28928"/>
                        <a:pt x="30488" y="28310"/>
                        <a:pt x="31845" y="27167"/>
                      </a:cubicBezTo>
                      <a:cubicBezTo>
                        <a:pt x="32042" y="26998"/>
                        <a:pt x="32253" y="26815"/>
                        <a:pt x="32450" y="26604"/>
                      </a:cubicBezTo>
                      <a:cubicBezTo>
                        <a:pt x="33815" y="25198"/>
                        <a:pt x="34701" y="23243"/>
                        <a:pt x="34968" y="21133"/>
                      </a:cubicBezTo>
                      <a:cubicBezTo>
                        <a:pt x="34996" y="20908"/>
                        <a:pt x="35024" y="20655"/>
                        <a:pt x="35024" y="20387"/>
                      </a:cubicBezTo>
                      <a:lnTo>
                        <a:pt x="35038" y="20092"/>
                      </a:lnTo>
                      <a:lnTo>
                        <a:pt x="35235" y="20303"/>
                      </a:lnTo>
                      <a:cubicBezTo>
                        <a:pt x="36600" y="21808"/>
                        <a:pt x="37289" y="23060"/>
                        <a:pt x="37345" y="24101"/>
                      </a:cubicBezTo>
                      <a:cubicBezTo>
                        <a:pt x="37345" y="24157"/>
                        <a:pt x="37387" y="24213"/>
                        <a:pt x="37444" y="24227"/>
                      </a:cubicBezTo>
                      <a:cubicBezTo>
                        <a:pt x="37500" y="24227"/>
                        <a:pt x="37556" y="24199"/>
                        <a:pt x="37570" y="24143"/>
                      </a:cubicBezTo>
                      <a:cubicBezTo>
                        <a:pt x="38358" y="22005"/>
                        <a:pt x="37767" y="19543"/>
                        <a:pt x="37345" y="18277"/>
                      </a:cubicBezTo>
                      <a:lnTo>
                        <a:pt x="37261" y="18024"/>
                      </a:lnTo>
                      <a:lnTo>
                        <a:pt x="37261" y="18024"/>
                      </a:lnTo>
                      <a:lnTo>
                        <a:pt x="42789" y="20233"/>
                      </a:lnTo>
                      <a:cubicBezTo>
                        <a:pt x="42804" y="20243"/>
                        <a:pt x="42820" y="20247"/>
                        <a:pt x="42838" y="20247"/>
                      </a:cubicBezTo>
                      <a:cubicBezTo>
                        <a:pt x="42869" y="20247"/>
                        <a:pt x="42902" y="20232"/>
                        <a:pt x="42929" y="20204"/>
                      </a:cubicBezTo>
                      <a:cubicBezTo>
                        <a:pt x="42958" y="20162"/>
                        <a:pt x="42972" y="20106"/>
                        <a:pt x="42944" y="20064"/>
                      </a:cubicBezTo>
                      <a:cubicBezTo>
                        <a:pt x="42114" y="18770"/>
                        <a:pt x="41256" y="17433"/>
                        <a:pt x="40173" y="16294"/>
                      </a:cubicBezTo>
                      <a:cubicBezTo>
                        <a:pt x="39652" y="15732"/>
                        <a:pt x="38935" y="15014"/>
                        <a:pt x="38091" y="14437"/>
                      </a:cubicBezTo>
                      <a:lnTo>
                        <a:pt x="37627" y="14128"/>
                      </a:lnTo>
                      <a:lnTo>
                        <a:pt x="38175" y="14212"/>
                      </a:lnTo>
                      <a:cubicBezTo>
                        <a:pt x="39078" y="14358"/>
                        <a:pt x="39919" y="14428"/>
                        <a:pt x="40709" y="14428"/>
                      </a:cubicBezTo>
                      <a:cubicBezTo>
                        <a:pt x="41370" y="14428"/>
                        <a:pt x="41996" y="14379"/>
                        <a:pt x="42592" y="14283"/>
                      </a:cubicBezTo>
                      <a:cubicBezTo>
                        <a:pt x="44913" y="13903"/>
                        <a:pt x="46868" y="12721"/>
                        <a:pt x="47979" y="11062"/>
                      </a:cubicBezTo>
                      <a:cubicBezTo>
                        <a:pt x="49231" y="9163"/>
                        <a:pt x="49217" y="6603"/>
                        <a:pt x="47951" y="4971"/>
                      </a:cubicBezTo>
                      <a:cubicBezTo>
                        <a:pt x="47318" y="4169"/>
                        <a:pt x="46319" y="3607"/>
                        <a:pt x="45208" y="3466"/>
                      </a:cubicBezTo>
                      <a:lnTo>
                        <a:pt x="45222" y="3339"/>
                      </a:lnTo>
                      <a:lnTo>
                        <a:pt x="45180" y="3466"/>
                      </a:lnTo>
                      <a:lnTo>
                        <a:pt x="45096" y="3452"/>
                      </a:lnTo>
                      <a:cubicBezTo>
                        <a:pt x="45039" y="3438"/>
                        <a:pt x="44997" y="3438"/>
                        <a:pt x="44941" y="3438"/>
                      </a:cubicBezTo>
                      <a:cubicBezTo>
                        <a:pt x="44831" y="3429"/>
                        <a:pt x="44723" y="3425"/>
                        <a:pt x="44615" y="3425"/>
                      </a:cubicBezTo>
                      <a:cubicBezTo>
                        <a:pt x="43661" y="3425"/>
                        <a:pt x="42802" y="3758"/>
                        <a:pt x="42170" y="4352"/>
                      </a:cubicBezTo>
                      <a:cubicBezTo>
                        <a:pt x="41171" y="5337"/>
                        <a:pt x="40946" y="6926"/>
                        <a:pt x="41664" y="7925"/>
                      </a:cubicBezTo>
                      <a:cubicBezTo>
                        <a:pt x="42131" y="8553"/>
                        <a:pt x="42916" y="8927"/>
                        <a:pt x="43752" y="8927"/>
                      </a:cubicBezTo>
                      <a:cubicBezTo>
                        <a:pt x="43797" y="8927"/>
                        <a:pt x="43841" y="8926"/>
                        <a:pt x="43886" y="8924"/>
                      </a:cubicBezTo>
                      <a:cubicBezTo>
                        <a:pt x="44519" y="8895"/>
                        <a:pt x="45138" y="8656"/>
                        <a:pt x="45700" y="8234"/>
                      </a:cubicBezTo>
                      <a:lnTo>
                        <a:pt x="45968" y="8037"/>
                      </a:lnTo>
                      <a:lnTo>
                        <a:pt x="45968" y="8037"/>
                      </a:lnTo>
                      <a:lnTo>
                        <a:pt x="45897" y="8361"/>
                      </a:lnTo>
                      <a:cubicBezTo>
                        <a:pt x="45841" y="8628"/>
                        <a:pt x="45743" y="8867"/>
                        <a:pt x="45630" y="9092"/>
                      </a:cubicBezTo>
                      <a:cubicBezTo>
                        <a:pt x="45250" y="9796"/>
                        <a:pt x="44603" y="10429"/>
                        <a:pt x="43689" y="10963"/>
                      </a:cubicBezTo>
                      <a:cubicBezTo>
                        <a:pt x="42118" y="11878"/>
                        <a:pt x="40237" y="12331"/>
                        <a:pt x="37991" y="12331"/>
                      </a:cubicBezTo>
                      <a:cubicBezTo>
                        <a:pt x="36819" y="12331"/>
                        <a:pt x="35546" y="12208"/>
                        <a:pt x="34166" y="11962"/>
                      </a:cubicBezTo>
                      <a:cubicBezTo>
                        <a:pt x="33449" y="11835"/>
                        <a:pt x="32718" y="11681"/>
                        <a:pt x="31958" y="11540"/>
                      </a:cubicBezTo>
                      <a:lnTo>
                        <a:pt x="30931" y="11343"/>
                      </a:lnTo>
                      <a:lnTo>
                        <a:pt x="31972" y="11301"/>
                      </a:lnTo>
                      <a:cubicBezTo>
                        <a:pt x="33027" y="11259"/>
                        <a:pt x="33941" y="11062"/>
                        <a:pt x="34827" y="10668"/>
                      </a:cubicBezTo>
                      <a:cubicBezTo>
                        <a:pt x="35460" y="10401"/>
                        <a:pt x="36037" y="9993"/>
                        <a:pt x="36529" y="9500"/>
                      </a:cubicBezTo>
                      <a:cubicBezTo>
                        <a:pt x="37289" y="8699"/>
                        <a:pt x="37809" y="7686"/>
                        <a:pt x="37964" y="6631"/>
                      </a:cubicBezTo>
                      <a:cubicBezTo>
                        <a:pt x="37978" y="6575"/>
                        <a:pt x="37950" y="6518"/>
                        <a:pt x="37894" y="6504"/>
                      </a:cubicBezTo>
                      <a:cubicBezTo>
                        <a:pt x="37879" y="6494"/>
                        <a:pt x="37860" y="6490"/>
                        <a:pt x="37842" y="6490"/>
                      </a:cubicBezTo>
                      <a:cubicBezTo>
                        <a:pt x="37807" y="6490"/>
                        <a:pt x="37771" y="6505"/>
                        <a:pt x="37753" y="6532"/>
                      </a:cubicBezTo>
                      <a:cubicBezTo>
                        <a:pt x="37008" y="7489"/>
                        <a:pt x="36023" y="8248"/>
                        <a:pt x="34912" y="8741"/>
                      </a:cubicBezTo>
                      <a:lnTo>
                        <a:pt x="34349" y="8980"/>
                      </a:lnTo>
                      <a:lnTo>
                        <a:pt x="34349" y="8980"/>
                      </a:lnTo>
                      <a:lnTo>
                        <a:pt x="34785" y="8530"/>
                      </a:lnTo>
                      <a:cubicBezTo>
                        <a:pt x="36079" y="7193"/>
                        <a:pt x="36783" y="5309"/>
                        <a:pt x="36670" y="3494"/>
                      </a:cubicBezTo>
                      <a:cubicBezTo>
                        <a:pt x="36670" y="3438"/>
                        <a:pt x="36628" y="3382"/>
                        <a:pt x="36572" y="3382"/>
                      </a:cubicBezTo>
                      <a:cubicBezTo>
                        <a:pt x="36562" y="3380"/>
                        <a:pt x="36554" y="3379"/>
                        <a:pt x="36545" y="3379"/>
                      </a:cubicBezTo>
                      <a:cubicBezTo>
                        <a:pt x="36490" y="3379"/>
                        <a:pt x="36455" y="3417"/>
                        <a:pt x="36431" y="3466"/>
                      </a:cubicBezTo>
                      <a:cubicBezTo>
                        <a:pt x="36079" y="4662"/>
                        <a:pt x="35179" y="5773"/>
                        <a:pt x="33913" y="6589"/>
                      </a:cubicBezTo>
                      <a:lnTo>
                        <a:pt x="33477" y="6870"/>
                      </a:lnTo>
                      <a:lnTo>
                        <a:pt x="33744" y="6434"/>
                      </a:lnTo>
                      <a:cubicBezTo>
                        <a:pt x="34223" y="5618"/>
                        <a:pt x="34462" y="4676"/>
                        <a:pt x="34405" y="3775"/>
                      </a:cubicBezTo>
                      <a:cubicBezTo>
                        <a:pt x="34307" y="2439"/>
                        <a:pt x="33562" y="1187"/>
                        <a:pt x="32464" y="526"/>
                      </a:cubicBezTo>
                      <a:cubicBezTo>
                        <a:pt x="31879" y="176"/>
                        <a:pt x="31202" y="0"/>
                        <a:pt x="305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29" name="Google Shape;5129;p23"/>
                <p:cNvSpPr/>
                <p:nvPr/>
              </p:nvSpPr>
              <p:spPr>
                <a:xfrm>
                  <a:off x="1290950" y="1068950"/>
                  <a:ext cx="1237475" cy="11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9" h="47495" extrusionOk="0">
                      <a:moveTo>
                        <a:pt x="30674" y="486"/>
                      </a:moveTo>
                      <a:cubicBezTo>
                        <a:pt x="31277" y="486"/>
                        <a:pt x="31886" y="644"/>
                        <a:pt x="32408" y="959"/>
                      </a:cubicBezTo>
                      <a:cubicBezTo>
                        <a:pt x="33421" y="1564"/>
                        <a:pt x="34096" y="2703"/>
                        <a:pt x="34181" y="3927"/>
                      </a:cubicBezTo>
                      <a:cubicBezTo>
                        <a:pt x="34251" y="5094"/>
                        <a:pt x="33787" y="6318"/>
                        <a:pt x="32943" y="7204"/>
                      </a:cubicBezTo>
                      <a:cubicBezTo>
                        <a:pt x="32929" y="7204"/>
                        <a:pt x="32929" y="7204"/>
                        <a:pt x="32929" y="7218"/>
                      </a:cubicBezTo>
                      <a:cubicBezTo>
                        <a:pt x="32845" y="7302"/>
                        <a:pt x="32830" y="7429"/>
                        <a:pt x="32901" y="7527"/>
                      </a:cubicBezTo>
                      <a:cubicBezTo>
                        <a:pt x="32950" y="7596"/>
                        <a:pt x="33027" y="7631"/>
                        <a:pt x="33107" y="7631"/>
                      </a:cubicBezTo>
                      <a:cubicBezTo>
                        <a:pt x="33141" y="7631"/>
                        <a:pt x="33176" y="7625"/>
                        <a:pt x="33210" y="7612"/>
                      </a:cubicBezTo>
                      <a:cubicBezTo>
                        <a:pt x="34054" y="7218"/>
                        <a:pt x="34800" y="6698"/>
                        <a:pt x="35390" y="6121"/>
                      </a:cubicBezTo>
                      <a:lnTo>
                        <a:pt x="35390" y="6121"/>
                      </a:lnTo>
                      <a:cubicBezTo>
                        <a:pt x="34912" y="6782"/>
                        <a:pt x="34321" y="7387"/>
                        <a:pt x="33646" y="7851"/>
                      </a:cubicBezTo>
                      <a:cubicBezTo>
                        <a:pt x="33534" y="7935"/>
                        <a:pt x="33506" y="8076"/>
                        <a:pt x="33590" y="8189"/>
                      </a:cubicBezTo>
                      <a:cubicBezTo>
                        <a:pt x="33635" y="8260"/>
                        <a:pt x="33713" y="8297"/>
                        <a:pt x="33793" y="8297"/>
                      </a:cubicBezTo>
                      <a:cubicBezTo>
                        <a:pt x="33839" y="8297"/>
                        <a:pt x="33886" y="8285"/>
                        <a:pt x="33928" y="8259"/>
                      </a:cubicBezTo>
                      <a:cubicBezTo>
                        <a:pt x="34336" y="7964"/>
                        <a:pt x="34715" y="7640"/>
                        <a:pt x="35067" y="7274"/>
                      </a:cubicBezTo>
                      <a:cubicBezTo>
                        <a:pt x="35503" y="6838"/>
                        <a:pt x="35869" y="6346"/>
                        <a:pt x="36178" y="5811"/>
                      </a:cubicBezTo>
                      <a:lnTo>
                        <a:pt x="36178" y="5811"/>
                      </a:lnTo>
                      <a:cubicBezTo>
                        <a:pt x="35770" y="7176"/>
                        <a:pt x="34898" y="8400"/>
                        <a:pt x="33717" y="9201"/>
                      </a:cubicBezTo>
                      <a:cubicBezTo>
                        <a:pt x="33618" y="9272"/>
                        <a:pt x="33590" y="9398"/>
                        <a:pt x="33632" y="9497"/>
                      </a:cubicBezTo>
                      <a:cubicBezTo>
                        <a:pt x="33667" y="9590"/>
                        <a:pt x="33760" y="9645"/>
                        <a:pt x="33855" y="9645"/>
                      </a:cubicBezTo>
                      <a:cubicBezTo>
                        <a:pt x="33874" y="9645"/>
                        <a:pt x="33894" y="9642"/>
                        <a:pt x="33914" y="9637"/>
                      </a:cubicBezTo>
                      <a:cubicBezTo>
                        <a:pt x="34800" y="9426"/>
                        <a:pt x="35644" y="9047"/>
                        <a:pt x="36403" y="8526"/>
                      </a:cubicBezTo>
                      <a:lnTo>
                        <a:pt x="36403" y="8526"/>
                      </a:lnTo>
                      <a:cubicBezTo>
                        <a:pt x="35995" y="8906"/>
                        <a:pt x="35517" y="9215"/>
                        <a:pt x="35025" y="9455"/>
                      </a:cubicBezTo>
                      <a:cubicBezTo>
                        <a:pt x="34898" y="9511"/>
                        <a:pt x="34842" y="9651"/>
                        <a:pt x="34898" y="9778"/>
                      </a:cubicBezTo>
                      <a:cubicBezTo>
                        <a:pt x="34939" y="9860"/>
                        <a:pt x="35033" y="9913"/>
                        <a:pt x="35125" y="9913"/>
                      </a:cubicBezTo>
                      <a:cubicBezTo>
                        <a:pt x="35158" y="9913"/>
                        <a:pt x="35192" y="9906"/>
                        <a:pt x="35222" y="9891"/>
                      </a:cubicBezTo>
                      <a:cubicBezTo>
                        <a:pt x="35869" y="9595"/>
                        <a:pt x="36445" y="9187"/>
                        <a:pt x="36952" y="8681"/>
                      </a:cubicBezTo>
                      <a:lnTo>
                        <a:pt x="36952" y="8681"/>
                      </a:lnTo>
                      <a:cubicBezTo>
                        <a:pt x="36431" y="9455"/>
                        <a:pt x="35686" y="10087"/>
                        <a:pt x="34828" y="10453"/>
                      </a:cubicBezTo>
                      <a:cubicBezTo>
                        <a:pt x="33779" y="10902"/>
                        <a:pt x="32768" y="11064"/>
                        <a:pt x="31690" y="11064"/>
                      </a:cubicBezTo>
                      <a:cubicBezTo>
                        <a:pt x="30672" y="11064"/>
                        <a:pt x="29595" y="10919"/>
                        <a:pt x="28372" y="10735"/>
                      </a:cubicBezTo>
                      <a:cubicBezTo>
                        <a:pt x="29877" y="10622"/>
                        <a:pt x="31339" y="10116"/>
                        <a:pt x="32591" y="9286"/>
                      </a:cubicBezTo>
                      <a:cubicBezTo>
                        <a:pt x="32605" y="9272"/>
                        <a:pt x="32619" y="9258"/>
                        <a:pt x="32634" y="9244"/>
                      </a:cubicBezTo>
                      <a:cubicBezTo>
                        <a:pt x="32704" y="9173"/>
                        <a:pt x="32718" y="9047"/>
                        <a:pt x="32662" y="8948"/>
                      </a:cubicBezTo>
                      <a:cubicBezTo>
                        <a:pt x="32608" y="8877"/>
                        <a:pt x="32527" y="8839"/>
                        <a:pt x="32445" y="8839"/>
                      </a:cubicBezTo>
                      <a:cubicBezTo>
                        <a:pt x="32398" y="8839"/>
                        <a:pt x="32351" y="8852"/>
                        <a:pt x="32310" y="8878"/>
                      </a:cubicBezTo>
                      <a:cubicBezTo>
                        <a:pt x="31157" y="9651"/>
                        <a:pt x="29792" y="10130"/>
                        <a:pt x="28400" y="10242"/>
                      </a:cubicBezTo>
                      <a:cubicBezTo>
                        <a:pt x="29356" y="9905"/>
                        <a:pt x="30256" y="9412"/>
                        <a:pt x="31058" y="8793"/>
                      </a:cubicBezTo>
                      <a:cubicBezTo>
                        <a:pt x="31354" y="8554"/>
                        <a:pt x="31621" y="8315"/>
                        <a:pt x="31860" y="8076"/>
                      </a:cubicBezTo>
                      <a:cubicBezTo>
                        <a:pt x="32240" y="7682"/>
                        <a:pt x="32535" y="7274"/>
                        <a:pt x="32760" y="6852"/>
                      </a:cubicBezTo>
                      <a:cubicBezTo>
                        <a:pt x="33210" y="5994"/>
                        <a:pt x="33337" y="5080"/>
                        <a:pt x="33140" y="4250"/>
                      </a:cubicBezTo>
                      <a:cubicBezTo>
                        <a:pt x="32830" y="2956"/>
                        <a:pt x="31635" y="1887"/>
                        <a:pt x="30130" y="1535"/>
                      </a:cubicBezTo>
                      <a:cubicBezTo>
                        <a:pt x="30105" y="1528"/>
                        <a:pt x="30080" y="1524"/>
                        <a:pt x="30057" y="1524"/>
                      </a:cubicBezTo>
                      <a:cubicBezTo>
                        <a:pt x="29947" y="1524"/>
                        <a:pt x="29858" y="1600"/>
                        <a:pt x="29834" y="1704"/>
                      </a:cubicBezTo>
                      <a:cubicBezTo>
                        <a:pt x="29806" y="1845"/>
                        <a:pt x="29877" y="1971"/>
                        <a:pt x="30017" y="2000"/>
                      </a:cubicBezTo>
                      <a:cubicBezTo>
                        <a:pt x="31354" y="2323"/>
                        <a:pt x="32394" y="3251"/>
                        <a:pt x="32662" y="4363"/>
                      </a:cubicBezTo>
                      <a:cubicBezTo>
                        <a:pt x="32830" y="5080"/>
                        <a:pt x="32718" y="5882"/>
                        <a:pt x="32324" y="6613"/>
                      </a:cubicBezTo>
                      <a:cubicBezTo>
                        <a:pt x="31986" y="7260"/>
                        <a:pt x="31480" y="7837"/>
                        <a:pt x="30749" y="8414"/>
                      </a:cubicBezTo>
                      <a:cubicBezTo>
                        <a:pt x="29215" y="9609"/>
                        <a:pt x="27331" y="10270"/>
                        <a:pt x="25390" y="10298"/>
                      </a:cubicBezTo>
                      <a:lnTo>
                        <a:pt x="25361" y="10298"/>
                      </a:lnTo>
                      <a:cubicBezTo>
                        <a:pt x="25319" y="10298"/>
                        <a:pt x="25277" y="10284"/>
                        <a:pt x="25221" y="10284"/>
                      </a:cubicBezTo>
                      <a:lnTo>
                        <a:pt x="25122" y="10284"/>
                      </a:lnTo>
                      <a:cubicBezTo>
                        <a:pt x="26304" y="9933"/>
                        <a:pt x="27373" y="9567"/>
                        <a:pt x="28217" y="9258"/>
                      </a:cubicBezTo>
                      <a:cubicBezTo>
                        <a:pt x="29089" y="8934"/>
                        <a:pt x="30102" y="8540"/>
                        <a:pt x="30889" y="7795"/>
                      </a:cubicBezTo>
                      <a:cubicBezTo>
                        <a:pt x="30932" y="7753"/>
                        <a:pt x="30974" y="7710"/>
                        <a:pt x="31016" y="7668"/>
                      </a:cubicBezTo>
                      <a:cubicBezTo>
                        <a:pt x="31790" y="6866"/>
                        <a:pt x="32127" y="5826"/>
                        <a:pt x="31902" y="4911"/>
                      </a:cubicBezTo>
                      <a:cubicBezTo>
                        <a:pt x="31902" y="4897"/>
                        <a:pt x="31902" y="4897"/>
                        <a:pt x="31902" y="4897"/>
                      </a:cubicBezTo>
                      <a:cubicBezTo>
                        <a:pt x="31761" y="4306"/>
                        <a:pt x="31354" y="3786"/>
                        <a:pt x="30791" y="3491"/>
                      </a:cubicBezTo>
                      <a:cubicBezTo>
                        <a:pt x="30504" y="3339"/>
                        <a:pt x="30202" y="3263"/>
                        <a:pt x="29906" y="3263"/>
                      </a:cubicBezTo>
                      <a:cubicBezTo>
                        <a:pt x="29708" y="3263"/>
                        <a:pt x="29514" y="3296"/>
                        <a:pt x="29328" y="3364"/>
                      </a:cubicBezTo>
                      <a:cubicBezTo>
                        <a:pt x="29201" y="3406"/>
                        <a:pt x="29145" y="3547"/>
                        <a:pt x="29187" y="3673"/>
                      </a:cubicBezTo>
                      <a:cubicBezTo>
                        <a:pt x="29233" y="3775"/>
                        <a:pt x="29332" y="3840"/>
                        <a:pt x="29435" y="3840"/>
                      </a:cubicBezTo>
                      <a:cubicBezTo>
                        <a:pt x="29460" y="3840"/>
                        <a:pt x="29486" y="3836"/>
                        <a:pt x="29511" y="3828"/>
                      </a:cubicBezTo>
                      <a:cubicBezTo>
                        <a:pt x="29641" y="3777"/>
                        <a:pt x="29780" y="3751"/>
                        <a:pt x="29923" y="3751"/>
                      </a:cubicBezTo>
                      <a:cubicBezTo>
                        <a:pt x="30135" y="3751"/>
                        <a:pt x="30355" y="3809"/>
                        <a:pt x="30566" y="3927"/>
                      </a:cubicBezTo>
                      <a:cubicBezTo>
                        <a:pt x="30805" y="4053"/>
                        <a:pt x="31030" y="4250"/>
                        <a:pt x="31185" y="4475"/>
                      </a:cubicBezTo>
                      <a:cubicBezTo>
                        <a:pt x="30821" y="4649"/>
                        <a:pt x="30438" y="4740"/>
                        <a:pt x="30076" y="4740"/>
                      </a:cubicBezTo>
                      <a:cubicBezTo>
                        <a:pt x="29821" y="4740"/>
                        <a:pt x="29577" y="4695"/>
                        <a:pt x="29356" y="4602"/>
                      </a:cubicBezTo>
                      <a:cubicBezTo>
                        <a:pt x="28709" y="4335"/>
                        <a:pt x="28273" y="3645"/>
                        <a:pt x="28372" y="3026"/>
                      </a:cubicBezTo>
                      <a:cubicBezTo>
                        <a:pt x="28400" y="2900"/>
                        <a:pt x="28315" y="2773"/>
                        <a:pt x="28175" y="2745"/>
                      </a:cubicBezTo>
                      <a:cubicBezTo>
                        <a:pt x="28165" y="2744"/>
                        <a:pt x="28156" y="2744"/>
                        <a:pt x="28147" y="2744"/>
                      </a:cubicBezTo>
                      <a:cubicBezTo>
                        <a:pt x="28030" y="2744"/>
                        <a:pt x="27919" y="2826"/>
                        <a:pt x="27893" y="2956"/>
                      </a:cubicBezTo>
                      <a:cubicBezTo>
                        <a:pt x="27753" y="3800"/>
                        <a:pt x="28301" y="4700"/>
                        <a:pt x="29173" y="5052"/>
                      </a:cubicBezTo>
                      <a:cubicBezTo>
                        <a:pt x="29460" y="5171"/>
                        <a:pt x="29771" y="5230"/>
                        <a:pt x="30091" y="5230"/>
                      </a:cubicBezTo>
                      <a:cubicBezTo>
                        <a:pt x="30525" y="5230"/>
                        <a:pt x="30975" y="5122"/>
                        <a:pt x="31396" y="4911"/>
                      </a:cubicBezTo>
                      <a:cubicBezTo>
                        <a:pt x="31410" y="4925"/>
                        <a:pt x="31410" y="4939"/>
                        <a:pt x="31410" y="4953"/>
                      </a:cubicBezTo>
                      <a:cubicBezTo>
                        <a:pt x="31207" y="5739"/>
                        <a:pt x="30625" y="6094"/>
                        <a:pt x="30130" y="6094"/>
                      </a:cubicBezTo>
                      <a:cubicBezTo>
                        <a:pt x="30111" y="6094"/>
                        <a:pt x="30092" y="6094"/>
                        <a:pt x="30074" y="6093"/>
                      </a:cubicBezTo>
                      <a:cubicBezTo>
                        <a:pt x="28934" y="6051"/>
                        <a:pt x="27865" y="5108"/>
                        <a:pt x="27654" y="3955"/>
                      </a:cubicBezTo>
                      <a:cubicBezTo>
                        <a:pt x="27429" y="2815"/>
                        <a:pt x="28006" y="1549"/>
                        <a:pt x="29033" y="931"/>
                      </a:cubicBezTo>
                      <a:cubicBezTo>
                        <a:pt x="29516" y="633"/>
                        <a:pt x="30092" y="486"/>
                        <a:pt x="30674" y="486"/>
                      </a:cubicBezTo>
                      <a:close/>
                      <a:moveTo>
                        <a:pt x="46629" y="4363"/>
                      </a:moveTo>
                      <a:cubicBezTo>
                        <a:pt x="47093" y="4602"/>
                        <a:pt x="47487" y="4925"/>
                        <a:pt x="47797" y="5319"/>
                      </a:cubicBezTo>
                      <a:cubicBezTo>
                        <a:pt x="48978" y="6824"/>
                        <a:pt x="48978" y="9215"/>
                        <a:pt x="47811" y="10988"/>
                      </a:cubicBezTo>
                      <a:cubicBezTo>
                        <a:pt x="46770" y="12563"/>
                        <a:pt x="44899" y="13674"/>
                        <a:pt x="42677" y="14040"/>
                      </a:cubicBezTo>
                      <a:cubicBezTo>
                        <a:pt x="42522" y="14068"/>
                        <a:pt x="42353" y="14096"/>
                        <a:pt x="42184" y="14110"/>
                      </a:cubicBezTo>
                      <a:cubicBezTo>
                        <a:pt x="43774" y="13745"/>
                        <a:pt x="45152" y="13041"/>
                        <a:pt x="46179" y="12029"/>
                      </a:cubicBezTo>
                      <a:cubicBezTo>
                        <a:pt x="46221" y="12000"/>
                        <a:pt x="46263" y="11958"/>
                        <a:pt x="46292" y="11916"/>
                      </a:cubicBezTo>
                      <a:cubicBezTo>
                        <a:pt x="47445" y="10720"/>
                        <a:pt x="48092" y="9117"/>
                        <a:pt x="48022" y="7584"/>
                      </a:cubicBezTo>
                      <a:cubicBezTo>
                        <a:pt x="47965" y="6374"/>
                        <a:pt x="47445" y="5207"/>
                        <a:pt x="46629" y="4363"/>
                      </a:cubicBezTo>
                      <a:close/>
                      <a:moveTo>
                        <a:pt x="44760" y="3916"/>
                      </a:moveTo>
                      <a:cubicBezTo>
                        <a:pt x="44857" y="3916"/>
                        <a:pt x="44955" y="3920"/>
                        <a:pt x="45054" y="3927"/>
                      </a:cubicBezTo>
                      <a:cubicBezTo>
                        <a:pt x="45124" y="3927"/>
                        <a:pt x="45194" y="3941"/>
                        <a:pt x="45265" y="3941"/>
                      </a:cubicBezTo>
                      <a:cubicBezTo>
                        <a:pt x="46545" y="4602"/>
                        <a:pt x="47459" y="6065"/>
                        <a:pt x="47529" y="7598"/>
                      </a:cubicBezTo>
                      <a:cubicBezTo>
                        <a:pt x="47600" y="9047"/>
                        <a:pt x="46967" y="10580"/>
                        <a:pt x="45841" y="11691"/>
                      </a:cubicBezTo>
                      <a:cubicBezTo>
                        <a:pt x="44815" y="12690"/>
                        <a:pt x="43408" y="13393"/>
                        <a:pt x="41762" y="13702"/>
                      </a:cubicBezTo>
                      <a:cubicBezTo>
                        <a:pt x="41080" y="13836"/>
                        <a:pt x="40356" y="13903"/>
                        <a:pt x="39579" y="13903"/>
                      </a:cubicBezTo>
                      <a:cubicBezTo>
                        <a:pt x="38801" y="13903"/>
                        <a:pt x="37972" y="13836"/>
                        <a:pt x="37078" y="13702"/>
                      </a:cubicBezTo>
                      <a:cubicBezTo>
                        <a:pt x="37050" y="13702"/>
                        <a:pt x="37022" y="13702"/>
                        <a:pt x="36980" y="13716"/>
                      </a:cubicBezTo>
                      <a:cubicBezTo>
                        <a:pt x="36825" y="13674"/>
                        <a:pt x="36656" y="13646"/>
                        <a:pt x="36488" y="13604"/>
                      </a:cubicBezTo>
                      <a:cubicBezTo>
                        <a:pt x="36469" y="13600"/>
                        <a:pt x="36450" y="13598"/>
                        <a:pt x="36431" y="13598"/>
                      </a:cubicBezTo>
                      <a:cubicBezTo>
                        <a:pt x="36322" y="13598"/>
                        <a:pt x="36216" y="13665"/>
                        <a:pt x="36192" y="13773"/>
                      </a:cubicBezTo>
                      <a:cubicBezTo>
                        <a:pt x="36164" y="13913"/>
                        <a:pt x="36234" y="14040"/>
                        <a:pt x="36361" y="14068"/>
                      </a:cubicBezTo>
                      <a:cubicBezTo>
                        <a:pt x="36670" y="14153"/>
                        <a:pt x="36966" y="14279"/>
                        <a:pt x="37247" y="14420"/>
                      </a:cubicBezTo>
                      <a:cubicBezTo>
                        <a:pt x="37135" y="14413"/>
                        <a:pt x="37022" y="14409"/>
                        <a:pt x="36910" y="14409"/>
                      </a:cubicBezTo>
                      <a:cubicBezTo>
                        <a:pt x="36797" y="14409"/>
                        <a:pt x="36685" y="14413"/>
                        <a:pt x="36572" y="14420"/>
                      </a:cubicBezTo>
                      <a:cubicBezTo>
                        <a:pt x="36417" y="14434"/>
                        <a:pt x="36417" y="14659"/>
                        <a:pt x="36572" y="14659"/>
                      </a:cubicBezTo>
                      <a:cubicBezTo>
                        <a:pt x="36867" y="14659"/>
                        <a:pt x="37163" y="14659"/>
                        <a:pt x="37458" y="14687"/>
                      </a:cubicBezTo>
                      <a:cubicBezTo>
                        <a:pt x="37571" y="14701"/>
                        <a:pt x="37683" y="14715"/>
                        <a:pt x="37810" y="14729"/>
                      </a:cubicBezTo>
                      <a:cubicBezTo>
                        <a:pt x="37908" y="14800"/>
                        <a:pt x="38021" y="14856"/>
                        <a:pt x="38119" y="14940"/>
                      </a:cubicBezTo>
                      <a:cubicBezTo>
                        <a:pt x="38077" y="14926"/>
                        <a:pt x="38035" y="14912"/>
                        <a:pt x="37993" y="14912"/>
                      </a:cubicBezTo>
                      <a:cubicBezTo>
                        <a:pt x="37829" y="14893"/>
                        <a:pt x="37666" y="14882"/>
                        <a:pt x="37503" y="14882"/>
                      </a:cubicBezTo>
                      <a:cubicBezTo>
                        <a:pt x="37315" y="14882"/>
                        <a:pt x="37126" y="14896"/>
                        <a:pt x="36938" y="14926"/>
                      </a:cubicBezTo>
                      <a:cubicBezTo>
                        <a:pt x="36815" y="14940"/>
                        <a:pt x="36851" y="15152"/>
                        <a:pt x="36969" y="15152"/>
                      </a:cubicBezTo>
                      <a:cubicBezTo>
                        <a:pt x="36972" y="15152"/>
                        <a:pt x="36976" y="15152"/>
                        <a:pt x="36980" y="15151"/>
                      </a:cubicBezTo>
                      <a:cubicBezTo>
                        <a:pt x="37056" y="15148"/>
                        <a:pt x="37133" y="15146"/>
                        <a:pt x="37209" y="15146"/>
                      </a:cubicBezTo>
                      <a:cubicBezTo>
                        <a:pt x="37456" y="15146"/>
                        <a:pt x="37703" y="15164"/>
                        <a:pt x="37950" y="15207"/>
                      </a:cubicBezTo>
                      <a:cubicBezTo>
                        <a:pt x="38105" y="15236"/>
                        <a:pt x="38274" y="15278"/>
                        <a:pt x="38429" y="15320"/>
                      </a:cubicBezTo>
                      <a:cubicBezTo>
                        <a:pt x="38555" y="15362"/>
                        <a:pt x="38668" y="15418"/>
                        <a:pt x="38794" y="15461"/>
                      </a:cubicBezTo>
                      <a:cubicBezTo>
                        <a:pt x="38921" y="15559"/>
                        <a:pt x="39048" y="15672"/>
                        <a:pt x="39160" y="15784"/>
                      </a:cubicBezTo>
                      <a:cubicBezTo>
                        <a:pt x="38806" y="15670"/>
                        <a:pt x="38428" y="15613"/>
                        <a:pt x="38039" y="15613"/>
                      </a:cubicBezTo>
                      <a:cubicBezTo>
                        <a:pt x="37995" y="15613"/>
                        <a:pt x="37952" y="15614"/>
                        <a:pt x="37908" y="15615"/>
                      </a:cubicBezTo>
                      <a:cubicBezTo>
                        <a:pt x="37782" y="15615"/>
                        <a:pt x="37782" y="15826"/>
                        <a:pt x="37922" y="15826"/>
                      </a:cubicBezTo>
                      <a:cubicBezTo>
                        <a:pt x="38541" y="15840"/>
                        <a:pt x="39160" y="16009"/>
                        <a:pt x="39709" y="16305"/>
                      </a:cubicBezTo>
                      <a:cubicBezTo>
                        <a:pt x="39793" y="16389"/>
                        <a:pt x="39877" y="16487"/>
                        <a:pt x="39962" y="16558"/>
                      </a:cubicBezTo>
                      <a:lnTo>
                        <a:pt x="39948" y="16558"/>
                      </a:lnTo>
                      <a:cubicBezTo>
                        <a:pt x="39652" y="16445"/>
                        <a:pt x="39343" y="16361"/>
                        <a:pt x="39034" y="16319"/>
                      </a:cubicBezTo>
                      <a:cubicBezTo>
                        <a:pt x="39024" y="16317"/>
                        <a:pt x="39015" y="16316"/>
                        <a:pt x="39007" y="16316"/>
                      </a:cubicBezTo>
                      <a:cubicBezTo>
                        <a:pt x="38859" y="16316"/>
                        <a:pt x="38817" y="16531"/>
                        <a:pt x="38963" y="16558"/>
                      </a:cubicBezTo>
                      <a:cubicBezTo>
                        <a:pt x="39273" y="16628"/>
                        <a:pt x="39568" y="16713"/>
                        <a:pt x="39849" y="16825"/>
                      </a:cubicBezTo>
                      <a:cubicBezTo>
                        <a:pt x="39990" y="16881"/>
                        <a:pt x="40131" y="16938"/>
                        <a:pt x="40271" y="17008"/>
                      </a:cubicBezTo>
                      <a:cubicBezTo>
                        <a:pt x="40328" y="17036"/>
                        <a:pt x="40398" y="17078"/>
                        <a:pt x="40454" y="17106"/>
                      </a:cubicBezTo>
                      <a:cubicBezTo>
                        <a:pt x="40932" y="17669"/>
                        <a:pt x="41368" y="18274"/>
                        <a:pt x="41790" y="18879"/>
                      </a:cubicBezTo>
                      <a:cubicBezTo>
                        <a:pt x="40215" y="17528"/>
                        <a:pt x="38485" y="16347"/>
                        <a:pt x="36642" y="15376"/>
                      </a:cubicBezTo>
                      <a:cubicBezTo>
                        <a:pt x="36605" y="15360"/>
                        <a:pt x="36567" y="15352"/>
                        <a:pt x="36530" y="15352"/>
                      </a:cubicBezTo>
                      <a:cubicBezTo>
                        <a:pt x="36440" y="15352"/>
                        <a:pt x="36355" y="15399"/>
                        <a:pt x="36305" y="15489"/>
                      </a:cubicBezTo>
                      <a:cubicBezTo>
                        <a:pt x="36248" y="15601"/>
                        <a:pt x="36291" y="15756"/>
                        <a:pt x="36417" y="15812"/>
                      </a:cubicBezTo>
                      <a:cubicBezTo>
                        <a:pt x="38344" y="16825"/>
                        <a:pt x="40131" y="18063"/>
                        <a:pt x="41748" y="19498"/>
                      </a:cubicBezTo>
                      <a:lnTo>
                        <a:pt x="40426" y="18963"/>
                      </a:lnTo>
                      <a:cubicBezTo>
                        <a:pt x="40398" y="18935"/>
                        <a:pt x="40356" y="18921"/>
                        <a:pt x="40342" y="18907"/>
                      </a:cubicBezTo>
                      <a:cubicBezTo>
                        <a:pt x="40187" y="18794"/>
                        <a:pt x="40032" y="18682"/>
                        <a:pt x="39877" y="18555"/>
                      </a:cubicBezTo>
                      <a:cubicBezTo>
                        <a:pt x="39582" y="18330"/>
                        <a:pt x="39315" y="18077"/>
                        <a:pt x="39062" y="17810"/>
                      </a:cubicBezTo>
                      <a:cubicBezTo>
                        <a:pt x="39037" y="17782"/>
                        <a:pt x="39011" y="17770"/>
                        <a:pt x="38987" y="17770"/>
                      </a:cubicBezTo>
                      <a:cubicBezTo>
                        <a:pt x="38913" y="17770"/>
                        <a:pt x="38858" y="17876"/>
                        <a:pt x="38921" y="17950"/>
                      </a:cubicBezTo>
                      <a:cubicBezTo>
                        <a:pt x="39104" y="18175"/>
                        <a:pt x="39301" y="18386"/>
                        <a:pt x="39498" y="18597"/>
                      </a:cubicBezTo>
                      <a:lnTo>
                        <a:pt x="38893" y="18358"/>
                      </a:lnTo>
                      <a:cubicBezTo>
                        <a:pt x="38794" y="18232"/>
                        <a:pt x="38696" y="18119"/>
                        <a:pt x="38597" y="17993"/>
                      </a:cubicBezTo>
                      <a:cubicBezTo>
                        <a:pt x="38386" y="17725"/>
                        <a:pt x="38204" y="17444"/>
                        <a:pt x="38049" y="17135"/>
                      </a:cubicBezTo>
                      <a:cubicBezTo>
                        <a:pt x="38027" y="17092"/>
                        <a:pt x="37993" y="17074"/>
                        <a:pt x="37957" y="17074"/>
                      </a:cubicBezTo>
                      <a:cubicBezTo>
                        <a:pt x="37876" y="17074"/>
                        <a:pt x="37789" y="17168"/>
                        <a:pt x="37838" y="17275"/>
                      </a:cubicBezTo>
                      <a:cubicBezTo>
                        <a:pt x="37965" y="17571"/>
                        <a:pt x="38133" y="17852"/>
                        <a:pt x="38330" y="18119"/>
                      </a:cubicBezTo>
                      <a:lnTo>
                        <a:pt x="37289" y="17711"/>
                      </a:lnTo>
                      <a:cubicBezTo>
                        <a:pt x="37252" y="17695"/>
                        <a:pt x="37216" y="17687"/>
                        <a:pt x="37180" y="17687"/>
                      </a:cubicBezTo>
                      <a:cubicBezTo>
                        <a:pt x="37121" y="17687"/>
                        <a:pt x="37066" y="17709"/>
                        <a:pt x="37022" y="17753"/>
                      </a:cubicBezTo>
                      <a:cubicBezTo>
                        <a:pt x="37022" y="17753"/>
                        <a:pt x="37022" y="17753"/>
                        <a:pt x="37022" y="17767"/>
                      </a:cubicBezTo>
                      <a:cubicBezTo>
                        <a:pt x="36952" y="17824"/>
                        <a:pt x="36924" y="17922"/>
                        <a:pt x="36966" y="18021"/>
                      </a:cubicBezTo>
                      <a:cubicBezTo>
                        <a:pt x="37233" y="18724"/>
                        <a:pt x="37683" y="20145"/>
                        <a:pt x="37725" y="21706"/>
                      </a:cubicBezTo>
                      <a:cubicBezTo>
                        <a:pt x="37486" y="20764"/>
                        <a:pt x="37064" y="19849"/>
                        <a:pt x="36502" y="19062"/>
                      </a:cubicBezTo>
                      <a:cubicBezTo>
                        <a:pt x="36452" y="19003"/>
                        <a:pt x="36377" y="18969"/>
                        <a:pt x="36303" y="18969"/>
                      </a:cubicBezTo>
                      <a:cubicBezTo>
                        <a:pt x="36253" y="18969"/>
                        <a:pt x="36204" y="18985"/>
                        <a:pt x="36164" y="19019"/>
                      </a:cubicBezTo>
                      <a:cubicBezTo>
                        <a:pt x="36052" y="19090"/>
                        <a:pt x="36023" y="19244"/>
                        <a:pt x="36108" y="19357"/>
                      </a:cubicBezTo>
                      <a:cubicBezTo>
                        <a:pt x="36797" y="20327"/>
                        <a:pt x="37261" y="21481"/>
                        <a:pt x="37416" y="22676"/>
                      </a:cubicBezTo>
                      <a:cubicBezTo>
                        <a:pt x="36910" y="21593"/>
                        <a:pt x="36023" y="20567"/>
                        <a:pt x="35292" y="19793"/>
                      </a:cubicBezTo>
                      <a:cubicBezTo>
                        <a:pt x="35194" y="17796"/>
                        <a:pt x="34392" y="15855"/>
                        <a:pt x="32957" y="14209"/>
                      </a:cubicBezTo>
                      <a:cubicBezTo>
                        <a:pt x="32493" y="13674"/>
                        <a:pt x="31958" y="13182"/>
                        <a:pt x="31382" y="12732"/>
                      </a:cubicBezTo>
                      <a:lnTo>
                        <a:pt x="31382" y="12732"/>
                      </a:lnTo>
                      <a:cubicBezTo>
                        <a:pt x="32155" y="13055"/>
                        <a:pt x="32943" y="13337"/>
                        <a:pt x="33745" y="13548"/>
                      </a:cubicBezTo>
                      <a:cubicBezTo>
                        <a:pt x="33770" y="13554"/>
                        <a:pt x="33793" y="13558"/>
                        <a:pt x="33816" y="13558"/>
                      </a:cubicBezTo>
                      <a:cubicBezTo>
                        <a:pt x="34070" y="13558"/>
                        <a:pt x="34142" y="13147"/>
                        <a:pt x="33857" y="13069"/>
                      </a:cubicBezTo>
                      <a:cubicBezTo>
                        <a:pt x="32634" y="12746"/>
                        <a:pt x="31452" y="12282"/>
                        <a:pt x="30327" y="11691"/>
                      </a:cubicBezTo>
                      <a:lnTo>
                        <a:pt x="30327" y="11691"/>
                      </a:lnTo>
                      <a:cubicBezTo>
                        <a:pt x="30791" y="11775"/>
                        <a:pt x="31255" y="11874"/>
                        <a:pt x="31705" y="11958"/>
                      </a:cubicBezTo>
                      <a:cubicBezTo>
                        <a:pt x="32591" y="12127"/>
                        <a:pt x="33435" y="12296"/>
                        <a:pt x="34237" y="12436"/>
                      </a:cubicBezTo>
                      <a:cubicBezTo>
                        <a:pt x="35644" y="12692"/>
                        <a:pt x="36944" y="12820"/>
                        <a:pt x="38145" y="12820"/>
                      </a:cubicBezTo>
                      <a:cubicBezTo>
                        <a:pt x="40448" y="12820"/>
                        <a:pt x="42385" y="12348"/>
                        <a:pt x="44013" y="11396"/>
                      </a:cubicBezTo>
                      <a:cubicBezTo>
                        <a:pt x="44561" y="11072"/>
                        <a:pt x="45026" y="10720"/>
                        <a:pt x="45391" y="10341"/>
                      </a:cubicBezTo>
                      <a:cubicBezTo>
                        <a:pt x="45687" y="10045"/>
                        <a:pt x="45912" y="9722"/>
                        <a:pt x="46095" y="9398"/>
                      </a:cubicBezTo>
                      <a:cubicBezTo>
                        <a:pt x="46601" y="8428"/>
                        <a:pt x="46615" y="7316"/>
                        <a:pt x="46123" y="6487"/>
                      </a:cubicBezTo>
                      <a:cubicBezTo>
                        <a:pt x="46076" y="6412"/>
                        <a:pt x="45991" y="6368"/>
                        <a:pt x="45907" y="6368"/>
                      </a:cubicBezTo>
                      <a:cubicBezTo>
                        <a:pt x="45865" y="6368"/>
                        <a:pt x="45823" y="6379"/>
                        <a:pt x="45785" y="6402"/>
                      </a:cubicBezTo>
                      <a:cubicBezTo>
                        <a:pt x="45673" y="6473"/>
                        <a:pt x="45630" y="6627"/>
                        <a:pt x="45701" y="6740"/>
                      </a:cubicBezTo>
                      <a:cubicBezTo>
                        <a:pt x="45884" y="7035"/>
                        <a:pt x="45968" y="7387"/>
                        <a:pt x="45982" y="7767"/>
                      </a:cubicBezTo>
                      <a:cubicBezTo>
                        <a:pt x="45926" y="7823"/>
                        <a:pt x="45870" y="7865"/>
                        <a:pt x="45813" y="7921"/>
                      </a:cubicBezTo>
                      <a:lnTo>
                        <a:pt x="45560" y="7921"/>
                      </a:lnTo>
                      <a:cubicBezTo>
                        <a:pt x="45434" y="7921"/>
                        <a:pt x="45321" y="7893"/>
                        <a:pt x="45208" y="7837"/>
                      </a:cubicBezTo>
                      <a:cubicBezTo>
                        <a:pt x="44969" y="7738"/>
                        <a:pt x="44758" y="7584"/>
                        <a:pt x="44576" y="7387"/>
                      </a:cubicBezTo>
                      <a:cubicBezTo>
                        <a:pt x="44554" y="7366"/>
                        <a:pt x="44526" y="7355"/>
                        <a:pt x="44498" y="7355"/>
                      </a:cubicBezTo>
                      <a:cubicBezTo>
                        <a:pt x="44470" y="7355"/>
                        <a:pt x="44442" y="7366"/>
                        <a:pt x="44421" y="7387"/>
                      </a:cubicBezTo>
                      <a:cubicBezTo>
                        <a:pt x="44379" y="7429"/>
                        <a:pt x="44393" y="7499"/>
                        <a:pt x="44421" y="7542"/>
                      </a:cubicBezTo>
                      <a:cubicBezTo>
                        <a:pt x="44604" y="7767"/>
                        <a:pt x="44843" y="7949"/>
                        <a:pt x="45110" y="8062"/>
                      </a:cubicBezTo>
                      <a:cubicBezTo>
                        <a:pt x="45223" y="8118"/>
                        <a:pt x="45335" y="8146"/>
                        <a:pt x="45448" y="8189"/>
                      </a:cubicBezTo>
                      <a:cubicBezTo>
                        <a:pt x="45335" y="8259"/>
                        <a:pt x="45223" y="8329"/>
                        <a:pt x="45110" y="8386"/>
                      </a:cubicBezTo>
                      <a:cubicBezTo>
                        <a:pt x="45026" y="8357"/>
                        <a:pt x="44955" y="8315"/>
                        <a:pt x="44885" y="8273"/>
                      </a:cubicBezTo>
                      <a:cubicBezTo>
                        <a:pt x="44730" y="8189"/>
                        <a:pt x="44590" y="8090"/>
                        <a:pt x="44463" y="7978"/>
                      </a:cubicBezTo>
                      <a:cubicBezTo>
                        <a:pt x="44210" y="7710"/>
                        <a:pt x="43985" y="7429"/>
                        <a:pt x="43886" y="7063"/>
                      </a:cubicBezTo>
                      <a:cubicBezTo>
                        <a:pt x="43875" y="7024"/>
                        <a:pt x="43846" y="7007"/>
                        <a:pt x="43816" y="7007"/>
                      </a:cubicBezTo>
                      <a:cubicBezTo>
                        <a:pt x="43771" y="7007"/>
                        <a:pt x="43723" y="7046"/>
                        <a:pt x="43732" y="7106"/>
                      </a:cubicBezTo>
                      <a:cubicBezTo>
                        <a:pt x="43802" y="7513"/>
                        <a:pt x="43971" y="7907"/>
                        <a:pt x="44252" y="8203"/>
                      </a:cubicBezTo>
                      <a:cubicBezTo>
                        <a:pt x="44379" y="8329"/>
                        <a:pt x="44533" y="8456"/>
                        <a:pt x="44688" y="8554"/>
                      </a:cubicBezTo>
                      <a:cubicBezTo>
                        <a:pt x="44604" y="8582"/>
                        <a:pt x="44505" y="8611"/>
                        <a:pt x="44407" y="8625"/>
                      </a:cubicBezTo>
                      <a:cubicBezTo>
                        <a:pt x="44336" y="8596"/>
                        <a:pt x="44266" y="8582"/>
                        <a:pt x="44210" y="8540"/>
                      </a:cubicBezTo>
                      <a:cubicBezTo>
                        <a:pt x="44097" y="8484"/>
                        <a:pt x="43985" y="8414"/>
                        <a:pt x="43886" y="8329"/>
                      </a:cubicBezTo>
                      <a:cubicBezTo>
                        <a:pt x="43703" y="8175"/>
                        <a:pt x="43549" y="7992"/>
                        <a:pt x="43422" y="7781"/>
                      </a:cubicBezTo>
                      <a:cubicBezTo>
                        <a:pt x="43197" y="7387"/>
                        <a:pt x="43113" y="6923"/>
                        <a:pt x="43197" y="6473"/>
                      </a:cubicBezTo>
                      <a:cubicBezTo>
                        <a:pt x="43205" y="6391"/>
                        <a:pt x="43138" y="6338"/>
                        <a:pt x="43074" y="6338"/>
                      </a:cubicBezTo>
                      <a:cubicBezTo>
                        <a:pt x="43028" y="6338"/>
                        <a:pt x="42984" y="6365"/>
                        <a:pt x="42972" y="6430"/>
                      </a:cubicBezTo>
                      <a:cubicBezTo>
                        <a:pt x="42874" y="6923"/>
                        <a:pt x="42944" y="7443"/>
                        <a:pt x="43183" y="7907"/>
                      </a:cubicBezTo>
                      <a:cubicBezTo>
                        <a:pt x="43310" y="8160"/>
                        <a:pt x="43492" y="8386"/>
                        <a:pt x="43717" y="8568"/>
                      </a:cubicBezTo>
                      <a:cubicBezTo>
                        <a:pt x="43760" y="8611"/>
                        <a:pt x="43816" y="8639"/>
                        <a:pt x="43872" y="8681"/>
                      </a:cubicBezTo>
                      <a:cubicBezTo>
                        <a:pt x="43760" y="8681"/>
                        <a:pt x="43647" y="8667"/>
                        <a:pt x="43535" y="8653"/>
                      </a:cubicBezTo>
                      <a:cubicBezTo>
                        <a:pt x="43450" y="8582"/>
                        <a:pt x="43352" y="8526"/>
                        <a:pt x="43267" y="8456"/>
                      </a:cubicBezTo>
                      <a:cubicBezTo>
                        <a:pt x="43155" y="8357"/>
                        <a:pt x="43042" y="8245"/>
                        <a:pt x="42944" y="8118"/>
                      </a:cubicBezTo>
                      <a:cubicBezTo>
                        <a:pt x="42761" y="7879"/>
                        <a:pt x="42620" y="7598"/>
                        <a:pt x="42564" y="7302"/>
                      </a:cubicBezTo>
                      <a:cubicBezTo>
                        <a:pt x="42423" y="6712"/>
                        <a:pt x="42564" y="6051"/>
                        <a:pt x="42930" y="5572"/>
                      </a:cubicBezTo>
                      <a:cubicBezTo>
                        <a:pt x="42972" y="5499"/>
                        <a:pt x="42920" y="5410"/>
                        <a:pt x="42856" y="5410"/>
                      </a:cubicBezTo>
                      <a:cubicBezTo>
                        <a:pt x="42834" y="5410"/>
                        <a:pt x="42811" y="5421"/>
                        <a:pt x="42789" y="5446"/>
                      </a:cubicBezTo>
                      <a:cubicBezTo>
                        <a:pt x="42339" y="5966"/>
                        <a:pt x="42142" y="6655"/>
                        <a:pt x="42269" y="7345"/>
                      </a:cubicBezTo>
                      <a:cubicBezTo>
                        <a:pt x="42339" y="7696"/>
                        <a:pt x="42494" y="8020"/>
                        <a:pt x="42719" y="8301"/>
                      </a:cubicBezTo>
                      <a:cubicBezTo>
                        <a:pt x="42747" y="8343"/>
                        <a:pt x="42789" y="8386"/>
                        <a:pt x="42831" y="8428"/>
                      </a:cubicBezTo>
                      <a:cubicBezTo>
                        <a:pt x="42536" y="8273"/>
                        <a:pt x="42283" y="8076"/>
                        <a:pt x="42100" y="7837"/>
                      </a:cubicBezTo>
                      <a:cubicBezTo>
                        <a:pt x="41411" y="6866"/>
                        <a:pt x="41790" y="5488"/>
                        <a:pt x="42564" y="4742"/>
                      </a:cubicBezTo>
                      <a:cubicBezTo>
                        <a:pt x="43121" y="4198"/>
                        <a:pt x="43894" y="3916"/>
                        <a:pt x="44760" y="3916"/>
                      </a:cubicBezTo>
                      <a:close/>
                      <a:moveTo>
                        <a:pt x="5891" y="28385"/>
                      </a:moveTo>
                      <a:cubicBezTo>
                        <a:pt x="7130" y="28385"/>
                        <a:pt x="8462" y="28742"/>
                        <a:pt x="9762" y="29428"/>
                      </a:cubicBezTo>
                      <a:cubicBezTo>
                        <a:pt x="11844" y="30539"/>
                        <a:pt x="13546" y="32284"/>
                        <a:pt x="14601" y="34393"/>
                      </a:cubicBezTo>
                      <a:cubicBezTo>
                        <a:pt x="14320" y="33943"/>
                        <a:pt x="13954" y="33521"/>
                        <a:pt x="13602" y="33113"/>
                      </a:cubicBezTo>
                      <a:cubicBezTo>
                        <a:pt x="13194" y="32635"/>
                        <a:pt x="12744" y="32171"/>
                        <a:pt x="12294" y="31721"/>
                      </a:cubicBezTo>
                      <a:cubicBezTo>
                        <a:pt x="10859" y="30342"/>
                        <a:pt x="9115" y="29161"/>
                        <a:pt x="7104" y="28795"/>
                      </a:cubicBezTo>
                      <a:cubicBezTo>
                        <a:pt x="6720" y="28726"/>
                        <a:pt x="6334" y="28691"/>
                        <a:pt x="5951" y="28691"/>
                      </a:cubicBezTo>
                      <a:cubicBezTo>
                        <a:pt x="4619" y="28691"/>
                        <a:pt x="3323" y="29119"/>
                        <a:pt x="2307" y="30047"/>
                      </a:cubicBezTo>
                      <a:cubicBezTo>
                        <a:pt x="2240" y="30103"/>
                        <a:pt x="2297" y="30176"/>
                        <a:pt x="2366" y="30176"/>
                      </a:cubicBezTo>
                      <a:cubicBezTo>
                        <a:pt x="2384" y="30176"/>
                        <a:pt x="2402" y="30171"/>
                        <a:pt x="2420" y="30160"/>
                      </a:cubicBezTo>
                      <a:cubicBezTo>
                        <a:pt x="3179" y="29555"/>
                        <a:pt x="4178" y="29203"/>
                        <a:pt x="5135" y="29076"/>
                      </a:cubicBezTo>
                      <a:cubicBezTo>
                        <a:pt x="5390" y="29043"/>
                        <a:pt x="5644" y="29027"/>
                        <a:pt x="5897" y="29027"/>
                      </a:cubicBezTo>
                      <a:cubicBezTo>
                        <a:pt x="7445" y="29027"/>
                        <a:pt x="8945" y="29629"/>
                        <a:pt x="10226" y="30511"/>
                      </a:cubicBezTo>
                      <a:cubicBezTo>
                        <a:pt x="11056" y="31074"/>
                        <a:pt x="11802" y="31735"/>
                        <a:pt x="12491" y="32466"/>
                      </a:cubicBezTo>
                      <a:cubicBezTo>
                        <a:pt x="12857" y="32832"/>
                        <a:pt x="13208" y="33212"/>
                        <a:pt x="13560" y="33606"/>
                      </a:cubicBezTo>
                      <a:cubicBezTo>
                        <a:pt x="13898" y="33985"/>
                        <a:pt x="14235" y="34407"/>
                        <a:pt x="14643" y="34703"/>
                      </a:cubicBezTo>
                      <a:cubicBezTo>
                        <a:pt x="14659" y="34718"/>
                        <a:pt x="14674" y="34724"/>
                        <a:pt x="14688" y="34724"/>
                      </a:cubicBezTo>
                      <a:cubicBezTo>
                        <a:pt x="14713" y="34724"/>
                        <a:pt x="14733" y="34707"/>
                        <a:pt x="14742" y="34689"/>
                      </a:cubicBezTo>
                      <a:cubicBezTo>
                        <a:pt x="14756" y="34731"/>
                        <a:pt x="14784" y="34759"/>
                        <a:pt x="14798" y="34801"/>
                      </a:cubicBezTo>
                      <a:cubicBezTo>
                        <a:pt x="14798" y="34815"/>
                        <a:pt x="14798" y="34815"/>
                        <a:pt x="14798" y="34829"/>
                      </a:cubicBezTo>
                      <a:cubicBezTo>
                        <a:pt x="14840" y="34886"/>
                        <a:pt x="14868" y="34956"/>
                        <a:pt x="14910" y="35026"/>
                      </a:cubicBezTo>
                      <a:cubicBezTo>
                        <a:pt x="14910" y="35054"/>
                        <a:pt x="14924" y="35083"/>
                        <a:pt x="14924" y="35125"/>
                      </a:cubicBezTo>
                      <a:cubicBezTo>
                        <a:pt x="14221" y="34337"/>
                        <a:pt x="13504" y="33564"/>
                        <a:pt x="12688" y="32888"/>
                      </a:cubicBezTo>
                      <a:cubicBezTo>
                        <a:pt x="11774" y="32143"/>
                        <a:pt x="10803" y="31454"/>
                        <a:pt x="9776" y="30863"/>
                      </a:cubicBezTo>
                      <a:cubicBezTo>
                        <a:pt x="8584" y="30165"/>
                        <a:pt x="7204" y="29567"/>
                        <a:pt x="5826" y="29567"/>
                      </a:cubicBezTo>
                      <a:cubicBezTo>
                        <a:pt x="5205" y="29567"/>
                        <a:pt x="4584" y="29688"/>
                        <a:pt x="3981" y="29977"/>
                      </a:cubicBezTo>
                      <a:cubicBezTo>
                        <a:pt x="3871" y="30026"/>
                        <a:pt x="3942" y="30170"/>
                        <a:pt x="4045" y="30170"/>
                      </a:cubicBezTo>
                      <a:cubicBezTo>
                        <a:pt x="4061" y="30170"/>
                        <a:pt x="4077" y="30167"/>
                        <a:pt x="4094" y="30160"/>
                      </a:cubicBezTo>
                      <a:cubicBezTo>
                        <a:pt x="4617" y="29922"/>
                        <a:pt x="5150" y="29822"/>
                        <a:pt x="5683" y="29822"/>
                      </a:cubicBezTo>
                      <a:cubicBezTo>
                        <a:pt x="7168" y="29822"/>
                        <a:pt x="8646" y="30603"/>
                        <a:pt x="9889" y="31369"/>
                      </a:cubicBezTo>
                      <a:cubicBezTo>
                        <a:pt x="10859" y="31974"/>
                        <a:pt x="11774" y="32635"/>
                        <a:pt x="12646" y="33353"/>
                      </a:cubicBezTo>
                      <a:cubicBezTo>
                        <a:pt x="13462" y="34014"/>
                        <a:pt x="14249" y="34689"/>
                        <a:pt x="14967" y="35434"/>
                      </a:cubicBezTo>
                      <a:cubicBezTo>
                        <a:pt x="14995" y="35659"/>
                        <a:pt x="15023" y="35884"/>
                        <a:pt x="15037" y="36109"/>
                      </a:cubicBezTo>
                      <a:cubicBezTo>
                        <a:pt x="15051" y="36278"/>
                        <a:pt x="15051" y="36447"/>
                        <a:pt x="15051" y="36616"/>
                      </a:cubicBezTo>
                      <a:cubicBezTo>
                        <a:pt x="14643" y="35969"/>
                        <a:pt x="14123" y="35364"/>
                        <a:pt x="13630" y="34801"/>
                      </a:cubicBezTo>
                      <a:cubicBezTo>
                        <a:pt x="12927" y="34028"/>
                        <a:pt x="12168" y="33324"/>
                        <a:pt x="11338" y="32705"/>
                      </a:cubicBezTo>
                      <a:cubicBezTo>
                        <a:pt x="9706" y="31482"/>
                        <a:pt x="7835" y="30539"/>
                        <a:pt x="5838" y="30103"/>
                      </a:cubicBezTo>
                      <a:cubicBezTo>
                        <a:pt x="5833" y="30102"/>
                        <a:pt x="5828" y="30102"/>
                        <a:pt x="5824" y="30102"/>
                      </a:cubicBezTo>
                      <a:cubicBezTo>
                        <a:pt x="5752" y="30102"/>
                        <a:pt x="5744" y="30203"/>
                        <a:pt x="5810" y="30230"/>
                      </a:cubicBezTo>
                      <a:cubicBezTo>
                        <a:pt x="7751" y="30849"/>
                        <a:pt x="9579" y="31749"/>
                        <a:pt x="11197" y="33001"/>
                      </a:cubicBezTo>
                      <a:cubicBezTo>
                        <a:pt x="11985" y="33592"/>
                        <a:pt x="12716" y="34267"/>
                        <a:pt x="13377" y="34998"/>
                      </a:cubicBezTo>
                      <a:cubicBezTo>
                        <a:pt x="14010" y="35687"/>
                        <a:pt x="14517" y="36447"/>
                        <a:pt x="15037" y="37221"/>
                      </a:cubicBezTo>
                      <a:cubicBezTo>
                        <a:pt x="15009" y="37755"/>
                        <a:pt x="14910" y="38304"/>
                        <a:pt x="14784" y="38824"/>
                      </a:cubicBezTo>
                      <a:cubicBezTo>
                        <a:pt x="14066" y="36461"/>
                        <a:pt x="12252" y="34182"/>
                        <a:pt x="9804" y="32579"/>
                      </a:cubicBezTo>
                      <a:cubicBezTo>
                        <a:pt x="8770" y="31913"/>
                        <a:pt x="7385" y="31143"/>
                        <a:pt x="5975" y="31143"/>
                      </a:cubicBezTo>
                      <a:cubicBezTo>
                        <a:pt x="5449" y="31143"/>
                        <a:pt x="4919" y="31250"/>
                        <a:pt x="4403" y="31510"/>
                      </a:cubicBezTo>
                      <a:cubicBezTo>
                        <a:pt x="4206" y="31594"/>
                        <a:pt x="4009" y="31693"/>
                        <a:pt x="3826" y="31805"/>
                      </a:cubicBezTo>
                      <a:cubicBezTo>
                        <a:pt x="3193" y="32227"/>
                        <a:pt x="2800" y="32860"/>
                        <a:pt x="2729" y="33549"/>
                      </a:cubicBezTo>
                      <a:cubicBezTo>
                        <a:pt x="2729" y="33676"/>
                        <a:pt x="2828" y="33803"/>
                        <a:pt x="2954" y="33803"/>
                      </a:cubicBezTo>
                      <a:cubicBezTo>
                        <a:pt x="2963" y="33804"/>
                        <a:pt x="2972" y="33804"/>
                        <a:pt x="2981" y="33804"/>
                      </a:cubicBezTo>
                      <a:cubicBezTo>
                        <a:pt x="3109" y="33804"/>
                        <a:pt x="3208" y="33710"/>
                        <a:pt x="3222" y="33592"/>
                      </a:cubicBezTo>
                      <a:cubicBezTo>
                        <a:pt x="3278" y="33057"/>
                        <a:pt x="3587" y="32551"/>
                        <a:pt x="4094" y="32213"/>
                      </a:cubicBezTo>
                      <a:cubicBezTo>
                        <a:pt x="4475" y="31959"/>
                        <a:pt x="4911" y="31827"/>
                        <a:pt x="5330" y="31827"/>
                      </a:cubicBezTo>
                      <a:cubicBezTo>
                        <a:pt x="5514" y="31827"/>
                        <a:pt x="5695" y="31852"/>
                        <a:pt x="5866" y="31904"/>
                      </a:cubicBezTo>
                      <a:cubicBezTo>
                        <a:pt x="6133" y="31988"/>
                        <a:pt x="6372" y="32129"/>
                        <a:pt x="6583" y="32298"/>
                      </a:cubicBezTo>
                      <a:cubicBezTo>
                        <a:pt x="6555" y="32424"/>
                        <a:pt x="6569" y="32565"/>
                        <a:pt x="6541" y="32691"/>
                      </a:cubicBezTo>
                      <a:cubicBezTo>
                        <a:pt x="6513" y="32832"/>
                        <a:pt x="6457" y="32973"/>
                        <a:pt x="6386" y="33099"/>
                      </a:cubicBezTo>
                      <a:cubicBezTo>
                        <a:pt x="6316" y="33226"/>
                        <a:pt x="6232" y="33353"/>
                        <a:pt x="6119" y="33465"/>
                      </a:cubicBezTo>
                      <a:cubicBezTo>
                        <a:pt x="6077" y="33521"/>
                        <a:pt x="6021" y="33564"/>
                        <a:pt x="5964" y="33620"/>
                      </a:cubicBezTo>
                      <a:cubicBezTo>
                        <a:pt x="5908" y="33676"/>
                        <a:pt x="5866" y="33732"/>
                        <a:pt x="5810" y="33789"/>
                      </a:cubicBezTo>
                      <a:cubicBezTo>
                        <a:pt x="5753" y="33831"/>
                        <a:pt x="5810" y="33887"/>
                        <a:pt x="5866" y="33887"/>
                      </a:cubicBezTo>
                      <a:cubicBezTo>
                        <a:pt x="5950" y="33859"/>
                        <a:pt x="6035" y="33845"/>
                        <a:pt x="6119" y="33817"/>
                      </a:cubicBezTo>
                      <a:cubicBezTo>
                        <a:pt x="6190" y="33774"/>
                        <a:pt x="6274" y="33718"/>
                        <a:pt x="6344" y="33662"/>
                      </a:cubicBezTo>
                      <a:cubicBezTo>
                        <a:pt x="6471" y="33549"/>
                        <a:pt x="6583" y="33423"/>
                        <a:pt x="6682" y="33282"/>
                      </a:cubicBezTo>
                      <a:cubicBezTo>
                        <a:pt x="6794" y="33127"/>
                        <a:pt x="6865" y="32973"/>
                        <a:pt x="6921" y="32790"/>
                      </a:cubicBezTo>
                      <a:cubicBezTo>
                        <a:pt x="6935" y="32762"/>
                        <a:pt x="6949" y="32720"/>
                        <a:pt x="6949" y="32677"/>
                      </a:cubicBezTo>
                      <a:cubicBezTo>
                        <a:pt x="7062" y="32818"/>
                        <a:pt x="7146" y="32959"/>
                        <a:pt x="7216" y="33113"/>
                      </a:cubicBezTo>
                      <a:cubicBezTo>
                        <a:pt x="7174" y="33198"/>
                        <a:pt x="7146" y="33296"/>
                        <a:pt x="7118" y="33381"/>
                      </a:cubicBezTo>
                      <a:cubicBezTo>
                        <a:pt x="7062" y="33507"/>
                        <a:pt x="6991" y="33620"/>
                        <a:pt x="6921" y="33732"/>
                      </a:cubicBezTo>
                      <a:cubicBezTo>
                        <a:pt x="6780" y="33957"/>
                        <a:pt x="6597" y="34154"/>
                        <a:pt x="6386" y="34309"/>
                      </a:cubicBezTo>
                      <a:cubicBezTo>
                        <a:pt x="6201" y="34455"/>
                        <a:pt x="5977" y="34563"/>
                        <a:pt x="5728" y="34563"/>
                      </a:cubicBezTo>
                      <a:cubicBezTo>
                        <a:pt x="5713" y="34563"/>
                        <a:pt x="5698" y="34563"/>
                        <a:pt x="5683" y="34562"/>
                      </a:cubicBezTo>
                      <a:cubicBezTo>
                        <a:pt x="5444" y="34562"/>
                        <a:pt x="5191" y="34562"/>
                        <a:pt x="4952" y="34520"/>
                      </a:cubicBezTo>
                      <a:cubicBezTo>
                        <a:pt x="4943" y="34518"/>
                        <a:pt x="4934" y="34517"/>
                        <a:pt x="4926" y="34517"/>
                      </a:cubicBezTo>
                      <a:cubicBezTo>
                        <a:pt x="4820" y="34517"/>
                        <a:pt x="4792" y="34678"/>
                        <a:pt x="4910" y="34717"/>
                      </a:cubicBezTo>
                      <a:cubicBezTo>
                        <a:pt x="5065" y="34766"/>
                        <a:pt x="5225" y="34796"/>
                        <a:pt x="5384" y="34796"/>
                      </a:cubicBezTo>
                      <a:cubicBezTo>
                        <a:pt x="5499" y="34796"/>
                        <a:pt x="5613" y="34780"/>
                        <a:pt x="5725" y="34745"/>
                      </a:cubicBezTo>
                      <a:cubicBezTo>
                        <a:pt x="5993" y="34661"/>
                        <a:pt x="6260" y="34618"/>
                        <a:pt x="6499" y="34506"/>
                      </a:cubicBezTo>
                      <a:cubicBezTo>
                        <a:pt x="6794" y="34379"/>
                        <a:pt x="7048" y="34196"/>
                        <a:pt x="7244" y="33943"/>
                      </a:cubicBezTo>
                      <a:cubicBezTo>
                        <a:pt x="7315" y="33845"/>
                        <a:pt x="7371" y="33760"/>
                        <a:pt x="7427" y="33662"/>
                      </a:cubicBezTo>
                      <a:cubicBezTo>
                        <a:pt x="7470" y="33831"/>
                        <a:pt x="7498" y="34000"/>
                        <a:pt x="7498" y="34182"/>
                      </a:cubicBezTo>
                      <a:cubicBezTo>
                        <a:pt x="7484" y="34239"/>
                        <a:pt x="7470" y="34281"/>
                        <a:pt x="7455" y="34323"/>
                      </a:cubicBezTo>
                      <a:cubicBezTo>
                        <a:pt x="7371" y="34506"/>
                        <a:pt x="7244" y="34647"/>
                        <a:pt x="7090" y="34773"/>
                      </a:cubicBezTo>
                      <a:cubicBezTo>
                        <a:pt x="6808" y="34998"/>
                        <a:pt x="6457" y="35139"/>
                        <a:pt x="6105" y="35209"/>
                      </a:cubicBezTo>
                      <a:cubicBezTo>
                        <a:pt x="5931" y="35243"/>
                        <a:pt x="5753" y="35260"/>
                        <a:pt x="5575" y="35260"/>
                      </a:cubicBezTo>
                      <a:cubicBezTo>
                        <a:pt x="5380" y="35260"/>
                        <a:pt x="5185" y="35239"/>
                        <a:pt x="4994" y="35195"/>
                      </a:cubicBezTo>
                      <a:cubicBezTo>
                        <a:pt x="4825" y="35167"/>
                        <a:pt x="4656" y="35111"/>
                        <a:pt x="4488" y="35054"/>
                      </a:cubicBezTo>
                      <a:cubicBezTo>
                        <a:pt x="4291" y="34998"/>
                        <a:pt x="4122" y="34956"/>
                        <a:pt x="3939" y="34844"/>
                      </a:cubicBezTo>
                      <a:cubicBezTo>
                        <a:pt x="3934" y="34838"/>
                        <a:pt x="3928" y="34836"/>
                        <a:pt x="3922" y="34836"/>
                      </a:cubicBezTo>
                      <a:cubicBezTo>
                        <a:pt x="3897" y="34836"/>
                        <a:pt x="3874" y="34877"/>
                        <a:pt x="3897" y="34900"/>
                      </a:cubicBezTo>
                      <a:cubicBezTo>
                        <a:pt x="4051" y="35040"/>
                        <a:pt x="4206" y="35195"/>
                        <a:pt x="4389" y="35308"/>
                      </a:cubicBezTo>
                      <a:cubicBezTo>
                        <a:pt x="4572" y="35406"/>
                        <a:pt x="4783" y="35476"/>
                        <a:pt x="4994" y="35519"/>
                      </a:cubicBezTo>
                      <a:cubicBezTo>
                        <a:pt x="5197" y="35566"/>
                        <a:pt x="5403" y="35587"/>
                        <a:pt x="5608" y="35587"/>
                      </a:cubicBezTo>
                      <a:cubicBezTo>
                        <a:pt x="5829" y="35587"/>
                        <a:pt x="6048" y="35562"/>
                        <a:pt x="6260" y="35519"/>
                      </a:cubicBezTo>
                      <a:cubicBezTo>
                        <a:pt x="6668" y="35420"/>
                        <a:pt x="7062" y="35237"/>
                        <a:pt x="7385" y="34970"/>
                      </a:cubicBezTo>
                      <a:lnTo>
                        <a:pt x="7385" y="34970"/>
                      </a:lnTo>
                      <a:cubicBezTo>
                        <a:pt x="7315" y="35181"/>
                        <a:pt x="7216" y="35378"/>
                        <a:pt x="7104" y="35575"/>
                      </a:cubicBezTo>
                      <a:cubicBezTo>
                        <a:pt x="7005" y="35645"/>
                        <a:pt x="6907" y="35702"/>
                        <a:pt x="6808" y="35744"/>
                      </a:cubicBezTo>
                      <a:cubicBezTo>
                        <a:pt x="6446" y="35913"/>
                        <a:pt x="6041" y="35989"/>
                        <a:pt x="5640" y="35989"/>
                      </a:cubicBezTo>
                      <a:cubicBezTo>
                        <a:pt x="5574" y="35989"/>
                        <a:pt x="5509" y="35987"/>
                        <a:pt x="5444" y="35983"/>
                      </a:cubicBezTo>
                      <a:cubicBezTo>
                        <a:pt x="4516" y="35955"/>
                        <a:pt x="3573" y="35434"/>
                        <a:pt x="3264" y="34520"/>
                      </a:cubicBezTo>
                      <a:cubicBezTo>
                        <a:pt x="3241" y="34452"/>
                        <a:pt x="3192" y="34423"/>
                        <a:pt x="3142" y="34423"/>
                      </a:cubicBezTo>
                      <a:cubicBezTo>
                        <a:pt x="3068" y="34423"/>
                        <a:pt x="2994" y="34489"/>
                        <a:pt x="3011" y="34590"/>
                      </a:cubicBezTo>
                      <a:cubicBezTo>
                        <a:pt x="3179" y="35631"/>
                        <a:pt x="4164" y="36250"/>
                        <a:pt x="5163" y="36334"/>
                      </a:cubicBezTo>
                      <a:cubicBezTo>
                        <a:pt x="5275" y="36345"/>
                        <a:pt x="5390" y="36350"/>
                        <a:pt x="5505" y="36350"/>
                      </a:cubicBezTo>
                      <a:cubicBezTo>
                        <a:pt x="5850" y="36350"/>
                        <a:pt x="6204" y="36303"/>
                        <a:pt x="6541" y="36208"/>
                      </a:cubicBezTo>
                      <a:lnTo>
                        <a:pt x="6541" y="36208"/>
                      </a:lnTo>
                      <a:cubicBezTo>
                        <a:pt x="6035" y="36644"/>
                        <a:pt x="5388" y="36925"/>
                        <a:pt x="4713" y="36967"/>
                      </a:cubicBezTo>
                      <a:cubicBezTo>
                        <a:pt x="4653" y="36971"/>
                        <a:pt x="4594" y="36973"/>
                        <a:pt x="4535" y="36973"/>
                      </a:cubicBezTo>
                      <a:cubicBezTo>
                        <a:pt x="3393" y="36973"/>
                        <a:pt x="2214" y="36337"/>
                        <a:pt x="1506" y="35308"/>
                      </a:cubicBezTo>
                      <a:cubicBezTo>
                        <a:pt x="563" y="33943"/>
                        <a:pt x="521" y="32002"/>
                        <a:pt x="1421" y="30610"/>
                      </a:cubicBezTo>
                      <a:cubicBezTo>
                        <a:pt x="2195" y="29386"/>
                        <a:pt x="3644" y="28556"/>
                        <a:pt x="5275" y="28415"/>
                      </a:cubicBezTo>
                      <a:cubicBezTo>
                        <a:pt x="5477" y="28395"/>
                        <a:pt x="5683" y="28385"/>
                        <a:pt x="5891" y="28385"/>
                      </a:cubicBezTo>
                      <a:close/>
                      <a:moveTo>
                        <a:pt x="12871" y="40062"/>
                      </a:moveTo>
                      <a:cubicBezTo>
                        <a:pt x="13082" y="40245"/>
                        <a:pt x="13251" y="40470"/>
                        <a:pt x="13349" y="40723"/>
                      </a:cubicBezTo>
                      <a:cubicBezTo>
                        <a:pt x="13462" y="40976"/>
                        <a:pt x="13490" y="41272"/>
                        <a:pt x="13448" y="41567"/>
                      </a:cubicBezTo>
                      <a:cubicBezTo>
                        <a:pt x="13433" y="41061"/>
                        <a:pt x="13265" y="40554"/>
                        <a:pt x="12941" y="40146"/>
                      </a:cubicBezTo>
                      <a:cubicBezTo>
                        <a:pt x="12927" y="40118"/>
                        <a:pt x="12899" y="40090"/>
                        <a:pt x="12871" y="40062"/>
                      </a:cubicBezTo>
                      <a:close/>
                      <a:moveTo>
                        <a:pt x="24236" y="10777"/>
                      </a:moveTo>
                      <a:cubicBezTo>
                        <a:pt x="25150" y="10847"/>
                        <a:pt x="26107" y="10974"/>
                        <a:pt x="27092" y="11114"/>
                      </a:cubicBezTo>
                      <a:cubicBezTo>
                        <a:pt x="29187" y="11705"/>
                        <a:pt x="31171" y="12901"/>
                        <a:pt x="32591" y="14532"/>
                      </a:cubicBezTo>
                      <a:cubicBezTo>
                        <a:pt x="34279" y="16459"/>
                        <a:pt x="35039" y="18836"/>
                        <a:pt x="34743" y="21214"/>
                      </a:cubicBezTo>
                      <a:cubicBezTo>
                        <a:pt x="34462" y="23535"/>
                        <a:pt x="33365" y="25658"/>
                        <a:pt x="31747" y="27009"/>
                      </a:cubicBezTo>
                      <a:cubicBezTo>
                        <a:pt x="30474" y="28087"/>
                        <a:pt x="28827" y="28678"/>
                        <a:pt x="27248" y="28678"/>
                      </a:cubicBezTo>
                      <a:cubicBezTo>
                        <a:pt x="26663" y="28678"/>
                        <a:pt x="26088" y="28597"/>
                        <a:pt x="25544" y="28429"/>
                      </a:cubicBezTo>
                      <a:cubicBezTo>
                        <a:pt x="23772" y="27895"/>
                        <a:pt x="22351" y="26446"/>
                        <a:pt x="21845" y="24772"/>
                      </a:cubicBezTo>
                      <a:lnTo>
                        <a:pt x="21845" y="24772"/>
                      </a:lnTo>
                      <a:cubicBezTo>
                        <a:pt x="21901" y="24913"/>
                        <a:pt x="21972" y="25054"/>
                        <a:pt x="22042" y="25194"/>
                      </a:cubicBezTo>
                      <a:cubicBezTo>
                        <a:pt x="22801" y="26699"/>
                        <a:pt x="24306" y="27839"/>
                        <a:pt x="25994" y="28036"/>
                      </a:cubicBezTo>
                      <a:cubicBezTo>
                        <a:pt x="26202" y="28060"/>
                        <a:pt x="26410" y="28072"/>
                        <a:pt x="26618" y="28072"/>
                      </a:cubicBezTo>
                      <a:cubicBezTo>
                        <a:pt x="28090" y="28072"/>
                        <a:pt x="29546" y="27466"/>
                        <a:pt x="30495" y="26320"/>
                      </a:cubicBezTo>
                      <a:cubicBezTo>
                        <a:pt x="30539" y="26265"/>
                        <a:pt x="30490" y="26203"/>
                        <a:pt x="30440" y="26203"/>
                      </a:cubicBezTo>
                      <a:cubicBezTo>
                        <a:pt x="30425" y="26203"/>
                        <a:pt x="30410" y="26208"/>
                        <a:pt x="30397" y="26221"/>
                      </a:cubicBezTo>
                      <a:cubicBezTo>
                        <a:pt x="29736" y="26840"/>
                        <a:pt x="28920" y="27290"/>
                        <a:pt x="28048" y="27515"/>
                      </a:cubicBezTo>
                      <a:cubicBezTo>
                        <a:pt x="27626" y="27621"/>
                        <a:pt x="27194" y="27674"/>
                        <a:pt x="26764" y="27674"/>
                      </a:cubicBezTo>
                      <a:cubicBezTo>
                        <a:pt x="25650" y="27674"/>
                        <a:pt x="24555" y="27314"/>
                        <a:pt x="23702" y="26573"/>
                      </a:cubicBezTo>
                      <a:cubicBezTo>
                        <a:pt x="23308" y="26235"/>
                        <a:pt x="22984" y="25841"/>
                        <a:pt x="22717" y="25405"/>
                      </a:cubicBezTo>
                      <a:lnTo>
                        <a:pt x="22717" y="25405"/>
                      </a:lnTo>
                      <a:cubicBezTo>
                        <a:pt x="23636" y="26500"/>
                        <a:pt x="25017" y="27134"/>
                        <a:pt x="26446" y="27134"/>
                      </a:cubicBezTo>
                      <a:cubicBezTo>
                        <a:pt x="26614" y="27134"/>
                        <a:pt x="26782" y="27125"/>
                        <a:pt x="26951" y="27107"/>
                      </a:cubicBezTo>
                      <a:cubicBezTo>
                        <a:pt x="28864" y="26910"/>
                        <a:pt x="30327" y="25532"/>
                        <a:pt x="31424" y="24055"/>
                      </a:cubicBezTo>
                      <a:cubicBezTo>
                        <a:pt x="31498" y="23959"/>
                        <a:pt x="31412" y="23823"/>
                        <a:pt x="31317" y="23823"/>
                      </a:cubicBezTo>
                      <a:cubicBezTo>
                        <a:pt x="31286" y="23823"/>
                        <a:pt x="31254" y="23838"/>
                        <a:pt x="31227" y="23872"/>
                      </a:cubicBezTo>
                      <a:cubicBezTo>
                        <a:pt x="30015" y="25347"/>
                        <a:pt x="28425" y="26755"/>
                        <a:pt x="26468" y="26755"/>
                      </a:cubicBezTo>
                      <a:cubicBezTo>
                        <a:pt x="26222" y="26755"/>
                        <a:pt x="25971" y="26732"/>
                        <a:pt x="25713" y="26685"/>
                      </a:cubicBezTo>
                      <a:cubicBezTo>
                        <a:pt x="24757" y="26502"/>
                        <a:pt x="23955" y="26038"/>
                        <a:pt x="23350" y="25391"/>
                      </a:cubicBezTo>
                      <a:lnTo>
                        <a:pt x="23350" y="25391"/>
                      </a:lnTo>
                      <a:cubicBezTo>
                        <a:pt x="24131" y="25977"/>
                        <a:pt x="25109" y="26281"/>
                        <a:pt x="26108" y="26281"/>
                      </a:cubicBezTo>
                      <a:cubicBezTo>
                        <a:pt x="26332" y="26281"/>
                        <a:pt x="26558" y="26266"/>
                        <a:pt x="26782" y="26235"/>
                      </a:cubicBezTo>
                      <a:cubicBezTo>
                        <a:pt x="27725" y="26109"/>
                        <a:pt x="28611" y="25715"/>
                        <a:pt x="29342" y="25096"/>
                      </a:cubicBezTo>
                      <a:cubicBezTo>
                        <a:pt x="29736" y="24772"/>
                        <a:pt x="30088" y="24393"/>
                        <a:pt x="30383" y="23971"/>
                      </a:cubicBezTo>
                      <a:cubicBezTo>
                        <a:pt x="30678" y="23549"/>
                        <a:pt x="30847" y="23084"/>
                        <a:pt x="31016" y="22606"/>
                      </a:cubicBezTo>
                      <a:cubicBezTo>
                        <a:pt x="31034" y="22551"/>
                        <a:pt x="30987" y="22514"/>
                        <a:pt x="30944" y="22514"/>
                      </a:cubicBezTo>
                      <a:cubicBezTo>
                        <a:pt x="30921" y="22514"/>
                        <a:pt x="30899" y="22525"/>
                        <a:pt x="30889" y="22550"/>
                      </a:cubicBezTo>
                      <a:cubicBezTo>
                        <a:pt x="30425" y="23492"/>
                        <a:pt x="29666" y="24407"/>
                        <a:pt x="28808" y="25011"/>
                      </a:cubicBezTo>
                      <a:cubicBezTo>
                        <a:pt x="28005" y="25586"/>
                        <a:pt x="27035" y="25907"/>
                        <a:pt x="26065" y="25907"/>
                      </a:cubicBezTo>
                      <a:cubicBezTo>
                        <a:pt x="25420" y="25907"/>
                        <a:pt x="24775" y="25765"/>
                        <a:pt x="24180" y="25462"/>
                      </a:cubicBezTo>
                      <a:cubicBezTo>
                        <a:pt x="23350" y="25040"/>
                        <a:pt x="22661" y="24210"/>
                        <a:pt x="22365" y="23281"/>
                      </a:cubicBezTo>
                      <a:lnTo>
                        <a:pt x="22365" y="23281"/>
                      </a:lnTo>
                      <a:cubicBezTo>
                        <a:pt x="22633" y="23956"/>
                        <a:pt x="23069" y="24547"/>
                        <a:pt x="23631" y="24913"/>
                      </a:cubicBezTo>
                      <a:cubicBezTo>
                        <a:pt x="24253" y="25330"/>
                        <a:pt x="24992" y="25538"/>
                        <a:pt x="25732" y="25538"/>
                      </a:cubicBezTo>
                      <a:cubicBezTo>
                        <a:pt x="26514" y="25538"/>
                        <a:pt x="27299" y="25305"/>
                        <a:pt x="27950" y="24843"/>
                      </a:cubicBezTo>
                      <a:cubicBezTo>
                        <a:pt x="27964" y="24829"/>
                        <a:pt x="27964" y="24829"/>
                        <a:pt x="27978" y="24815"/>
                      </a:cubicBezTo>
                      <a:cubicBezTo>
                        <a:pt x="28062" y="24730"/>
                        <a:pt x="28076" y="24604"/>
                        <a:pt x="28006" y="24505"/>
                      </a:cubicBezTo>
                      <a:cubicBezTo>
                        <a:pt x="27955" y="24437"/>
                        <a:pt x="27878" y="24400"/>
                        <a:pt x="27803" y="24400"/>
                      </a:cubicBezTo>
                      <a:cubicBezTo>
                        <a:pt x="27755" y="24400"/>
                        <a:pt x="27707" y="24416"/>
                        <a:pt x="27668" y="24449"/>
                      </a:cubicBezTo>
                      <a:cubicBezTo>
                        <a:pt x="27112" y="24846"/>
                        <a:pt x="26421" y="25047"/>
                        <a:pt x="25733" y="25047"/>
                      </a:cubicBezTo>
                      <a:cubicBezTo>
                        <a:pt x="25082" y="25047"/>
                        <a:pt x="24432" y="24867"/>
                        <a:pt x="23899" y="24505"/>
                      </a:cubicBezTo>
                      <a:cubicBezTo>
                        <a:pt x="22787" y="23774"/>
                        <a:pt x="22211" y="21917"/>
                        <a:pt x="22675" y="20609"/>
                      </a:cubicBezTo>
                      <a:cubicBezTo>
                        <a:pt x="23350" y="19751"/>
                        <a:pt x="24306" y="19160"/>
                        <a:pt x="25361" y="19019"/>
                      </a:cubicBezTo>
                      <a:cubicBezTo>
                        <a:pt x="25517" y="18997"/>
                        <a:pt x="25674" y="18985"/>
                        <a:pt x="25832" y="18985"/>
                      </a:cubicBezTo>
                      <a:cubicBezTo>
                        <a:pt x="26747" y="18985"/>
                        <a:pt x="27686" y="19360"/>
                        <a:pt x="28442" y="20032"/>
                      </a:cubicBezTo>
                      <a:cubicBezTo>
                        <a:pt x="29244" y="20749"/>
                        <a:pt x="29694" y="21706"/>
                        <a:pt x="29694" y="22648"/>
                      </a:cubicBezTo>
                      <a:cubicBezTo>
                        <a:pt x="29412" y="23000"/>
                        <a:pt x="29089" y="23309"/>
                        <a:pt x="28723" y="23605"/>
                      </a:cubicBezTo>
                      <a:cubicBezTo>
                        <a:pt x="28611" y="23689"/>
                        <a:pt x="28597" y="23844"/>
                        <a:pt x="28681" y="23942"/>
                      </a:cubicBezTo>
                      <a:cubicBezTo>
                        <a:pt x="28731" y="24010"/>
                        <a:pt x="28802" y="24042"/>
                        <a:pt x="28874" y="24042"/>
                      </a:cubicBezTo>
                      <a:cubicBezTo>
                        <a:pt x="28923" y="24042"/>
                        <a:pt x="28973" y="24027"/>
                        <a:pt x="29019" y="23999"/>
                      </a:cubicBezTo>
                      <a:cubicBezTo>
                        <a:pt x="30988" y="22465"/>
                        <a:pt x="31705" y="20131"/>
                        <a:pt x="30960" y="17739"/>
                      </a:cubicBezTo>
                      <a:cubicBezTo>
                        <a:pt x="30059" y="14884"/>
                        <a:pt x="27443" y="12788"/>
                        <a:pt x="24588" y="12647"/>
                      </a:cubicBezTo>
                      <a:cubicBezTo>
                        <a:pt x="24474" y="12642"/>
                        <a:pt x="24360" y="12639"/>
                        <a:pt x="24248" y="12639"/>
                      </a:cubicBezTo>
                      <a:cubicBezTo>
                        <a:pt x="19706" y="12639"/>
                        <a:pt x="16860" y="17033"/>
                        <a:pt x="16050" y="21481"/>
                      </a:cubicBezTo>
                      <a:cubicBezTo>
                        <a:pt x="15346" y="25279"/>
                        <a:pt x="15361" y="29133"/>
                        <a:pt x="16092" y="32916"/>
                      </a:cubicBezTo>
                      <a:cubicBezTo>
                        <a:pt x="16219" y="33606"/>
                        <a:pt x="16387" y="34309"/>
                        <a:pt x="16542" y="34984"/>
                      </a:cubicBezTo>
                      <a:cubicBezTo>
                        <a:pt x="16626" y="35392"/>
                        <a:pt x="16725" y="35814"/>
                        <a:pt x="16809" y="36236"/>
                      </a:cubicBezTo>
                      <a:cubicBezTo>
                        <a:pt x="17063" y="37755"/>
                        <a:pt x="17020" y="39288"/>
                        <a:pt x="16598" y="40807"/>
                      </a:cubicBezTo>
                      <a:cubicBezTo>
                        <a:pt x="16120" y="42467"/>
                        <a:pt x="15206" y="44338"/>
                        <a:pt x="13644" y="45210"/>
                      </a:cubicBezTo>
                      <a:cubicBezTo>
                        <a:pt x="13155" y="45481"/>
                        <a:pt x="12625" y="45607"/>
                        <a:pt x="12099" y="45607"/>
                      </a:cubicBezTo>
                      <a:cubicBezTo>
                        <a:pt x="10796" y="45607"/>
                        <a:pt x="9518" y="44835"/>
                        <a:pt x="8946" y="43593"/>
                      </a:cubicBezTo>
                      <a:cubicBezTo>
                        <a:pt x="8454" y="42524"/>
                        <a:pt x="8623" y="41159"/>
                        <a:pt x="9411" y="40329"/>
                      </a:cubicBezTo>
                      <a:cubicBezTo>
                        <a:pt x="9608" y="40146"/>
                        <a:pt x="9819" y="39978"/>
                        <a:pt x="10044" y="39851"/>
                      </a:cubicBezTo>
                      <a:cubicBezTo>
                        <a:pt x="10226" y="39753"/>
                        <a:pt x="10423" y="39682"/>
                        <a:pt x="10634" y="39640"/>
                      </a:cubicBezTo>
                      <a:cubicBezTo>
                        <a:pt x="10788" y="39607"/>
                        <a:pt x="10943" y="39591"/>
                        <a:pt x="11097" y="39591"/>
                      </a:cubicBezTo>
                      <a:cubicBezTo>
                        <a:pt x="11733" y="39591"/>
                        <a:pt x="12348" y="39870"/>
                        <a:pt x="12744" y="40414"/>
                      </a:cubicBezTo>
                      <a:cubicBezTo>
                        <a:pt x="12955" y="40709"/>
                        <a:pt x="13096" y="41047"/>
                        <a:pt x="13138" y="41412"/>
                      </a:cubicBezTo>
                      <a:cubicBezTo>
                        <a:pt x="13096" y="41328"/>
                        <a:pt x="13068" y="41244"/>
                        <a:pt x="13026" y="41173"/>
                      </a:cubicBezTo>
                      <a:cubicBezTo>
                        <a:pt x="12815" y="40850"/>
                        <a:pt x="12519" y="40568"/>
                        <a:pt x="12153" y="40442"/>
                      </a:cubicBezTo>
                      <a:cubicBezTo>
                        <a:pt x="11982" y="40373"/>
                        <a:pt x="11793" y="40338"/>
                        <a:pt x="11605" y="40338"/>
                      </a:cubicBezTo>
                      <a:cubicBezTo>
                        <a:pt x="11407" y="40338"/>
                        <a:pt x="11208" y="40377"/>
                        <a:pt x="11028" y="40456"/>
                      </a:cubicBezTo>
                      <a:cubicBezTo>
                        <a:pt x="10648" y="40596"/>
                        <a:pt x="10395" y="40850"/>
                        <a:pt x="10255" y="41229"/>
                      </a:cubicBezTo>
                      <a:cubicBezTo>
                        <a:pt x="10245" y="41277"/>
                        <a:pt x="10281" y="41306"/>
                        <a:pt x="10318" y="41306"/>
                      </a:cubicBezTo>
                      <a:cubicBezTo>
                        <a:pt x="10336" y="41306"/>
                        <a:pt x="10354" y="41299"/>
                        <a:pt x="10367" y="41286"/>
                      </a:cubicBezTo>
                      <a:cubicBezTo>
                        <a:pt x="10680" y="40962"/>
                        <a:pt x="11157" y="40722"/>
                        <a:pt x="11623" y="40722"/>
                      </a:cubicBezTo>
                      <a:cubicBezTo>
                        <a:pt x="11765" y="40722"/>
                        <a:pt x="11906" y="40744"/>
                        <a:pt x="12041" y="40793"/>
                      </a:cubicBezTo>
                      <a:cubicBezTo>
                        <a:pt x="12322" y="40906"/>
                        <a:pt x="12533" y="41117"/>
                        <a:pt x="12674" y="41384"/>
                      </a:cubicBezTo>
                      <a:cubicBezTo>
                        <a:pt x="12730" y="41497"/>
                        <a:pt x="12772" y="41609"/>
                        <a:pt x="12801" y="41736"/>
                      </a:cubicBezTo>
                      <a:cubicBezTo>
                        <a:pt x="12730" y="41665"/>
                        <a:pt x="12646" y="41609"/>
                        <a:pt x="12547" y="41567"/>
                      </a:cubicBezTo>
                      <a:cubicBezTo>
                        <a:pt x="12412" y="41499"/>
                        <a:pt x="12268" y="41468"/>
                        <a:pt x="12126" y="41468"/>
                      </a:cubicBezTo>
                      <a:cubicBezTo>
                        <a:pt x="11884" y="41468"/>
                        <a:pt x="11645" y="41557"/>
                        <a:pt x="11450" y="41708"/>
                      </a:cubicBezTo>
                      <a:cubicBezTo>
                        <a:pt x="11141" y="41961"/>
                        <a:pt x="11042" y="42369"/>
                        <a:pt x="11155" y="42734"/>
                      </a:cubicBezTo>
                      <a:cubicBezTo>
                        <a:pt x="11267" y="43128"/>
                        <a:pt x="11591" y="43396"/>
                        <a:pt x="11999" y="43424"/>
                      </a:cubicBezTo>
                      <a:cubicBezTo>
                        <a:pt x="12139" y="43424"/>
                        <a:pt x="12294" y="43396"/>
                        <a:pt x="12421" y="43339"/>
                      </a:cubicBezTo>
                      <a:cubicBezTo>
                        <a:pt x="12456" y="43357"/>
                        <a:pt x="12490" y="43369"/>
                        <a:pt x="12528" y="43369"/>
                      </a:cubicBezTo>
                      <a:cubicBezTo>
                        <a:pt x="12552" y="43369"/>
                        <a:pt x="12577" y="43364"/>
                        <a:pt x="12604" y="43353"/>
                      </a:cubicBezTo>
                      <a:cubicBezTo>
                        <a:pt x="13096" y="43199"/>
                        <a:pt x="13504" y="42819"/>
                        <a:pt x="13743" y="42284"/>
                      </a:cubicBezTo>
                      <a:cubicBezTo>
                        <a:pt x="13771" y="42228"/>
                        <a:pt x="13799" y="42172"/>
                        <a:pt x="13813" y="42102"/>
                      </a:cubicBezTo>
                      <a:cubicBezTo>
                        <a:pt x="14306" y="41440"/>
                        <a:pt x="14699" y="40653"/>
                        <a:pt x="14995" y="39823"/>
                      </a:cubicBezTo>
                      <a:cubicBezTo>
                        <a:pt x="14995" y="39823"/>
                        <a:pt x="14995" y="39823"/>
                        <a:pt x="14995" y="39809"/>
                      </a:cubicBezTo>
                      <a:cubicBezTo>
                        <a:pt x="15417" y="38599"/>
                        <a:pt x="15614" y="37291"/>
                        <a:pt x="15529" y="36081"/>
                      </a:cubicBezTo>
                      <a:cubicBezTo>
                        <a:pt x="15417" y="34647"/>
                        <a:pt x="15079" y="33226"/>
                        <a:pt x="14699" y="31862"/>
                      </a:cubicBezTo>
                      <a:cubicBezTo>
                        <a:pt x="14629" y="31327"/>
                        <a:pt x="14517" y="30807"/>
                        <a:pt x="14390" y="30286"/>
                      </a:cubicBezTo>
                      <a:cubicBezTo>
                        <a:pt x="14263" y="29752"/>
                        <a:pt x="14221" y="29161"/>
                        <a:pt x="14151" y="28612"/>
                      </a:cubicBezTo>
                      <a:cubicBezTo>
                        <a:pt x="14024" y="27571"/>
                        <a:pt x="13884" y="26502"/>
                        <a:pt x="13827" y="25447"/>
                      </a:cubicBezTo>
                      <a:cubicBezTo>
                        <a:pt x="13701" y="23422"/>
                        <a:pt x="13870" y="21411"/>
                        <a:pt x="14376" y="19455"/>
                      </a:cubicBezTo>
                      <a:cubicBezTo>
                        <a:pt x="14401" y="19372"/>
                        <a:pt x="14338" y="19324"/>
                        <a:pt x="14273" y="19324"/>
                      </a:cubicBezTo>
                      <a:cubicBezTo>
                        <a:pt x="14228" y="19324"/>
                        <a:pt x="14182" y="19347"/>
                        <a:pt x="14165" y="19399"/>
                      </a:cubicBezTo>
                      <a:cubicBezTo>
                        <a:pt x="13490" y="21312"/>
                        <a:pt x="13391" y="23394"/>
                        <a:pt x="13490" y="25405"/>
                      </a:cubicBezTo>
                      <a:cubicBezTo>
                        <a:pt x="13532" y="26502"/>
                        <a:pt x="13673" y="27571"/>
                        <a:pt x="13870" y="28655"/>
                      </a:cubicBezTo>
                      <a:cubicBezTo>
                        <a:pt x="13876" y="28692"/>
                        <a:pt x="13882" y="28732"/>
                        <a:pt x="13889" y="28772"/>
                      </a:cubicBezTo>
                      <a:lnTo>
                        <a:pt x="13889" y="28772"/>
                      </a:lnTo>
                      <a:cubicBezTo>
                        <a:pt x="12860" y="24515"/>
                        <a:pt x="12434" y="20156"/>
                        <a:pt x="14742" y="16347"/>
                      </a:cubicBezTo>
                      <a:cubicBezTo>
                        <a:pt x="16303" y="13759"/>
                        <a:pt x="18736" y="11916"/>
                        <a:pt x="21465" y="11142"/>
                      </a:cubicBezTo>
                      <a:cubicBezTo>
                        <a:pt x="21690" y="11100"/>
                        <a:pt x="21915" y="11058"/>
                        <a:pt x="22140" y="11016"/>
                      </a:cubicBezTo>
                      <a:lnTo>
                        <a:pt x="22140" y="11016"/>
                      </a:lnTo>
                      <a:cubicBezTo>
                        <a:pt x="22098" y="11030"/>
                        <a:pt x="22042" y="11044"/>
                        <a:pt x="22000" y="11058"/>
                      </a:cubicBezTo>
                      <a:cubicBezTo>
                        <a:pt x="20495" y="11593"/>
                        <a:pt x="19102" y="12394"/>
                        <a:pt x="17892" y="13421"/>
                      </a:cubicBezTo>
                      <a:cubicBezTo>
                        <a:pt x="17273" y="13942"/>
                        <a:pt x="16711" y="14518"/>
                        <a:pt x="16204" y="15151"/>
                      </a:cubicBezTo>
                      <a:cubicBezTo>
                        <a:pt x="15740" y="15728"/>
                        <a:pt x="15234" y="16375"/>
                        <a:pt x="14967" y="17078"/>
                      </a:cubicBezTo>
                      <a:cubicBezTo>
                        <a:pt x="14922" y="17177"/>
                        <a:pt x="15003" y="17236"/>
                        <a:pt x="15090" y="17236"/>
                      </a:cubicBezTo>
                      <a:cubicBezTo>
                        <a:pt x="15139" y="17236"/>
                        <a:pt x="15189" y="17217"/>
                        <a:pt x="15220" y="17177"/>
                      </a:cubicBezTo>
                      <a:cubicBezTo>
                        <a:pt x="15515" y="16769"/>
                        <a:pt x="15740" y="16319"/>
                        <a:pt x="16022" y="15911"/>
                      </a:cubicBezTo>
                      <a:cubicBezTo>
                        <a:pt x="16317" y="15503"/>
                        <a:pt x="16626" y="15109"/>
                        <a:pt x="16964" y="14743"/>
                      </a:cubicBezTo>
                      <a:cubicBezTo>
                        <a:pt x="17625" y="14012"/>
                        <a:pt x="18385" y="13365"/>
                        <a:pt x="19201" y="12816"/>
                      </a:cubicBezTo>
                      <a:cubicBezTo>
                        <a:pt x="20706" y="11789"/>
                        <a:pt x="22436" y="11114"/>
                        <a:pt x="24236" y="10777"/>
                      </a:cubicBezTo>
                      <a:close/>
                      <a:moveTo>
                        <a:pt x="17245" y="38824"/>
                      </a:moveTo>
                      <a:lnTo>
                        <a:pt x="17245" y="38824"/>
                      </a:lnTo>
                      <a:cubicBezTo>
                        <a:pt x="17470" y="40962"/>
                        <a:pt x="17203" y="42777"/>
                        <a:pt x="16444" y="44197"/>
                      </a:cubicBezTo>
                      <a:cubicBezTo>
                        <a:pt x="15526" y="45898"/>
                        <a:pt x="13832" y="47002"/>
                        <a:pt x="12168" y="47002"/>
                      </a:cubicBezTo>
                      <a:cubicBezTo>
                        <a:pt x="12097" y="47002"/>
                        <a:pt x="12027" y="47000"/>
                        <a:pt x="11957" y="46996"/>
                      </a:cubicBezTo>
                      <a:cubicBezTo>
                        <a:pt x="10606" y="46912"/>
                        <a:pt x="9326" y="46082"/>
                        <a:pt x="8707" y="44887"/>
                      </a:cubicBezTo>
                      <a:cubicBezTo>
                        <a:pt x="8398" y="44296"/>
                        <a:pt x="8257" y="43649"/>
                        <a:pt x="8285" y="42988"/>
                      </a:cubicBezTo>
                      <a:lnTo>
                        <a:pt x="8285" y="42988"/>
                      </a:lnTo>
                      <a:cubicBezTo>
                        <a:pt x="8313" y="43199"/>
                        <a:pt x="8370" y="43396"/>
                        <a:pt x="8454" y="43593"/>
                      </a:cubicBezTo>
                      <a:cubicBezTo>
                        <a:pt x="9040" y="45079"/>
                        <a:pt x="10460" y="45927"/>
                        <a:pt x="11948" y="45927"/>
                      </a:cubicBezTo>
                      <a:cubicBezTo>
                        <a:pt x="12460" y="45927"/>
                        <a:pt x="12979" y="45827"/>
                        <a:pt x="13476" y="45618"/>
                      </a:cubicBezTo>
                      <a:cubicBezTo>
                        <a:pt x="15318" y="44830"/>
                        <a:pt x="16415" y="42720"/>
                        <a:pt x="16908" y="40878"/>
                      </a:cubicBezTo>
                      <a:cubicBezTo>
                        <a:pt x="17091" y="40217"/>
                        <a:pt x="17203" y="39513"/>
                        <a:pt x="17245" y="38824"/>
                      </a:cubicBezTo>
                      <a:close/>
                      <a:moveTo>
                        <a:pt x="30674" y="0"/>
                      </a:moveTo>
                      <a:cubicBezTo>
                        <a:pt x="30004" y="0"/>
                        <a:pt x="29340" y="169"/>
                        <a:pt x="28779" y="509"/>
                      </a:cubicBezTo>
                      <a:cubicBezTo>
                        <a:pt x="27570" y="1254"/>
                        <a:pt x="26909" y="2703"/>
                        <a:pt x="27176" y="4039"/>
                      </a:cubicBezTo>
                      <a:cubicBezTo>
                        <a:pt x="27443" y="5432"/>
                        <a:pt x="28681" y="6529"/>
                        <a:pt x="30059" y="6585"/>
                      </a:cubicBezTo>
                      <a:cubicBezTo>
                        <a:pt x="30075" y="6586"/>
                        <a:pt x="30092" y="6586"/>
                        <a:pt x="30108" y="6586"/>
                      </a:cubicBezTo>
                      <a:cubicBezTo>
                        <a:pt x="30546" y="6586"/>
                        <a:pt x="31044" y="6401"/>
                        <a:pt x="31424" y="5980"/>
                      </a:cubicBezTo>
                      <a:lnTo>
                        <a:pt x="31424" y="5980"/>
                      </a:lnTo>
                      <a:cubicBezTo>
                        <a:pt x="31297" y="6501"/>
                        <a:pt x="30988" y="7021"/>
                        <a:pt x="30552" y="7443"/>
                      </a:cubicBezTo>
                      <a:cubicBezTo>
                        <a:pt x="29834" y="8118"/>
                        <a:pt x="28878" y="8498"/>
                        <a:pt x="28048" y="8793"/>
                      </a:cubicBezTo>
                      <a:cubicBezTo>
                        <a:pt x="26754" y="9258"/>
                        <a:pt x="24968" y="9876"/>
                        <a:pt x="23012" y="10327"/>
                      </a:cubicBezTo>
                      <a:cubicBezTo>
                        <a:pt x="19510" y="10749"/>
                        <a:pt x="16261" y="12873"/>
                        <a:pt x="14320" y="16094"/>
                      </a:cubicBezTo>
                      <a:cubicBezTo>
                        <a:pt x="11647" y="20496"/>
                        <a:pt x="12491" y="25560"/>
                        <a:pt x="13785" y="30356"/>
                      </a:cubicBezTo>
                      <a:cubicBezTo>
                        <a:pt x="13855" y="30624"/>
                        <a:pt x="13940" y="30891"/>
                        <a:pt x="14010" y="31158"/>
                      </a:cubicBezTo>
                      <a:cubicBezTo>
                        <a:pt x="14207" y="31876"/>
                        <a:pt x="14404" y="32593"/>
                        <a:pt x="14573" y="33324"/>
                      </a:cubicBezTo>
                      <a:cubicBezTo>
                        <a:pt x="13476" y="31510"/>
                        <a:pt x="11872" y="30005"/>
                        <a:pt x="9987" y="29006"/>
                      </a:cubicBezTo>
                      <a:cubicBezTo>
                        <a:pt x="8607" y="28268"/>
                        <a:pt x="7195" y="27894"/>
                        <a:pt x="5860" y="27894"/>
                      </a:cubicBezTo>
                      <a:cubicBezTo>
                        <a:pt x="5644" y="27894"/>
                        <a:pt x="5430" y="27904"/>
                        <a:pt x="5219" y="27923"/>
                      </a:cubicBezTo>
                      <a:cubicBezTo>
                        <a:pt x="3447" y="28092"/>
                        <a:pt x="1871" y="28992"/>
                        <a:pt x="1013" y="30342"/>
                      </a:cubicBezTo>
                      <a:cubicBezTo>
                        <a:pt x="0" y="31904"/>
                        <a:pt x="43" y="34070"/>
                        <a:pt x="1112" y="35589"/>
                      </a:cubicBezTo>
                      <a:cubicBezTo>
                        <a:pt x="1898" y="36735"/>
                        <a:pt x="3228" y="37452"/>
                        <a:pt x="4526" y="37452"/>
                      </a:cubicBezTo>
                      <a:cubicBezTo>
                        <a:pt x="4598" y="37452"/>
                        <a:pt x="4669" y="37450"/>
                        <a:pt x="4741" y="37446"/>
                      </a:cubicBezTo>
                      <a:cubicBezTo>
                        <a:pt x="6232" y="37361"/>
                        <a:pt x="7568" y="36306"/>
                        <a:pt x="7906" y="34928"/>
                      </a:cubicBezTo>
                      <a:cubicBezTo>
                        <a:pt x="8215" y="33690"/>
                        <a:pt x="7596" y="32312"/>
                        <a:pt x="6555" y="31679"/>
                      </a:cubicBezTo>
                      <a:lnTo>
                        <a:pt x="6555" y="31679"/>
                      </a:lnTo>
                      <a:cubicBezTo>
                        <a:pt x="7652" y="31847"/>
                        <a:pt x="8707" y="32452"/>
                        <a:pt x="9537" y="32987"/>
                      </a:cubicBezTo>
                      <a:cubicBezTo>
                        <a:pt x="12168" y="34703"/>
                        <a:pt x="14024" y="37221"/>
                        <a:pt x="14502" y="39738"/>
                      </a:cubicBezTo>
                      <a:cubicBezTo>
                        <a:pt x="14348" y="40174"/>
                        <a:pt x="14151" y="40611"/>
                        <a:pt x="13926" y="41018"/>
                      </a:cubicBezTo>
                      <a:cubicBezTo>
                        <a:pt x="13912" y="40850"/>
                        <a:pt x="13870" y="40681"/>
                        <a:pt x="13799" y="40526"/>
                      </a:cubicBezTo>
                      <a:cubicBezTo>
                        <a:pt x="13413" y="39611"/>
                        <a:pt x="12424" y="38991"/>
                        <a:pt x="11363" y="38991"/>
                      </a:cubicBezTo>
                      <a:cubicBezTo>
                        <a:pt x="11266" y="38991"/>
                        <a:pt x="11168" y="38996"/>
                        <a:pt x="11070" y="39007"/>
                      </a:cubicBezTo>
                      <a:cubicBezTo>
                        <a:pt x="10030" y="39105"/>
                        <a:pt x="9059" y="39767"/>
                        <a:pt x="8440" y="40751"/>
                      </a:cubicBezTo>
                      <a:cubicBezTo>
                        <a:pt x="7638" y="42045"/>
                        <a:pt x="7568" y="43761"/>
                        <a:pt x="8271" y="45112"/>
                      </a:cubicBezTo>
                      <a:cubicBezTo>
                        <a:pt x="8975" y="46462"/>
                        <a:pt x="10409" y="47390"/>
                        <a:pt x="11928" y="47489"/>
                      </a:cubicBezTo>
                      <a:cubicBezTo>
                        <a:pt x="12000" y="47492"/>
                        <a:pt x="12072" y="47494"/>
                        <a:pt x="12143" y="47494"/>
                      </a:cubicBezTo>
                      <a:cubicBezTo>
                        <a:pt x="13494" y="47494"/>
                        <a:pt x="14852" y="46869"/>
                        <a:pt x="15867" y="45801"/>
                      </a:cubicBezTo>
                      <a:cubicBezTo>
                        <a:pt x="16261" y="45407"/>
                        <a:pt x="16598" y="44943"/>
                        <a:pt x="16866" y="44436"/>
                      </a:cubicBezTo>
                      <a:cubicBezTo>
                        <a:pt x="17695" y="42875"/>
                        <a:pt x="17991" y="40906"/>
                        <a:pt x="17724" y="38585"/>
                      </a:cubicBezTo>
                      <a:cubicBezTo>
                        <a:pt x="17569" y="37333"/>
                        <a:pt x="17288" y="36081"/>
                        <a:pt x="17006" y="34872"/>
                      </a:cubicBezTo>
                      <a:cubicBezTo>
                        <a:pt x="16866" y="34211"/>
                        <a:pt x="16697" y="33507"/>
                        <a:pt x="16570" y="32832"/>
                      </a:cubicBezTo>
                      <a:cubicBezTo>
                        <a:pt x="15853" y="29091"/>
                        <a:pt x="15839" y="25307"/>
                        <a:pt x="16528" y="21565"/>
                      </a:cubicBezTo>
                      <a:cubicBezTo>
                        <a:pt x="17311" y="17322"/>
                        <a:pt x="19997" y="13132"/>
                        <a:pt x="24247" y="13132"/>
                      </a:cubicBezTo>
                      <a:cubicBezTo>
                        <a:pt x="24350" y="13132"/>
                        <a:pt x="24455" y="13135"/>
                        <a:pt x="24560" y="13140"/>
                      </a:cubicBezTo>
                      <a:cubicBezTo>
                        <a:pt x="27218" y="13266"/>
                        <a:pt x="29652" y="15222"/>
                        <a:pt x="30495" y="17880"/>
                      </a:cubicBezTo>
                      <a:cubicBezTo>
                        <a:pt x="30960" y="19385"/>
                        <a:pt x="30819" y="20820"/>
                        <a:pt x="30116" y="22029"/>
                      </a:cubicBezTo>
                      <a:cubicBezTo>
                        <a:pt x="29961" y="21157"/>
                        <a:pt x="29497" y="20313"/>
                        <a:pt x="28765" y="19666"/>
                      </a:cubicBezTo>
                      <a:cubicBezTo>
                        <a:pt x="27915" y="18913"/>
                        <a:pt x="26833" y="18496"/>
                        <a:pt x="25784" y="18496"/>
                      </a:cubicBezTo>
                      <a:cubicBezTo>
                        <a:pt x="25619" y="18496"/>
                        <a:pt x="25454" y="18506"/>
                        <a:pt x="25291" y="18527"/>
                      </a:cubicBezTo>
                      <a:cubicBezTo>
                        <a:pt x="24110" y="18696"/>
                        <a:pt x="23041" y="19371"/>
                        <a:pt x="22281" y="20327"/>
                      </a:cubicBezTo>
                      <a:cubicBezTo>
                        <a:pt x="22281" y="20342"/>
                        <a:pt x="22281" y="20342"/>
                        <a:pt x="22267" y="20342"/>
                      </a:cubicBezTo>
                      <a:cubicBezTo>
                        <a:pt x="21550" y="21270"/>
                        <a:pt x="21113" y="22451"/>
                        <a:pt x="21170" y="23675"/>
                      </a:cubicBezTo>
                      <a:cubicBezTo>
                        <a:pt x="21268" y="25996"/>
                        <a:pt x="23041" y="28190"/>
                        <a:pt x="25404" y="28894"/>
                      </a:cubicBezTo>
                      <a:cubicBezTo>
                        <a:pt x="26014" y="29080"/>
                        <a:pt x="26651" y="29171"/>
                        <a:pt x="27292" y="29171"/>
                      </a:cubicBezTo>
                      <a:cubicBezTo>
                        <a:pt x="28971" y="29171"/>
                        <a:pt x="30683" y="28549"/>
                        <a:pt x="32057" y="27389"/>
                      </a:cubicBezTo>
                      <a:cubicBezTo>
                        <a:pt x="32268" y="27206"/>
                        <a:pt x="32479" y="27023"/>
                        <a:pt x="32676" y="26812"/>
                      </a:cubicBezTo>
                      <a:cubicBezTo>
                        <a:pt x="34040" y="25391"/>
                        <a:pt x="34968" y="23422"/>
                        <a:pt x="35236" y="21270"/>
                      </a:cubicBezTo>
                      <a:cubicBezTo>
                        <a:pt x="35264" y="21017"/>
                        <a:pt x="35278" y="20764"/>
                        <a:pt x="35292" y="20510"/>
                      </a:cubicBezTo>
                      <a:cubicBezTo>
                        <a:pt x="36248" y="21565"/>
                        <a:pt x="37303" y="22958"/>
                        <a:pt x="37360" y="24238"/>
                      </a:cubicBezTo>
                      <a:cubicBezTo>
                        <a:pt x="37360" y="24350"/>
                        <a:pt x="37444" y="24449"/>
                        <a:pt x="37571" y="24463"/>
                      </a:cubicBezTo>
                      <a:cubicBezTo>
                        <a:pt x="37582" y="24464"/>
                        <a:pt x="37593" y="24465"/>
                        <a:pt x="37605" y="24465"/>
                      </a:cubicBezTo>
                      <a:cubicBezTo>
                        <a:pt x="37705" y="24465"/>
                        <a:pt x="37800" y="24409"/>
                        <a:pt x="37838" y="24308"/>
                      </a:cubicBezTo>
                      <a:cubicBezTo>
                        <a:pt x="38612" y="22142"/>
                        <a:pt x="38049" y="19695"/>
                        <a:pt x="37599" y="18358"/>
                      </a:cubicBezTo>
                      <a:lnTo>
                        <a:pt x="37599" y="18358"/>
                      </a:lnTo>
                      <a:lnTo>
                        <a:pt x="42888" y="20468"/>
                      </a:lnTo>
                      <a:cubicBezTo>
                        <a:pt x="42919" y="20482"/>
                        <a:pt x="42951" y="20488"/>
                        <a:pt x="42981" y="20488"/>
                      </a:cubicBezTo>
                      <a:cubicBezTo>
                        <a:pt x="43046" y="20488"/>
                        <a:pt x="43107" y="20460"/>
                        <a:pt x="43155" y="20412"/>
                      </a:cubicBezTo>
                      <a:cubicBezTo>
                        <a:pt x="43155" y="20412"/>
                        <a:pt x="43155" y="20412"/>
                        <a:pt x="43169" y="20398"/>
                      </a:cubicBezTo>
                      <a:cubicBezTo>
                        <a:pt x="43239" y="20327"/>
                        <a:pt x="43239" y="20201"/>
                        <a:pt x="43183" y="20116"/>
                      </a:cubicBezTo>
                      <a:cubicBezTo>
                        <a:pt x="42353" y="18822"/>
                        <a:pt x="41495" y="17486"/>
                        <a:pt x="40412" y="16333"/>
                      </a:cubicBezTo>
                      <a:cubicBezTo>
                        <a:pt x="39821" y="15714"/>
                        <a:pt x="39118" y="15011"/>
                        <a:pt x="38302" y="14462"/>
                      </a:cubicBezTo>
                      <a:lnTo>
                        <a:pt x="38302" y="14462"/>
                      </a:lnTo>
                      <a:cubicBezTo>
                        <a:pt x="39199" y="14605"/>
                        <a:pt x="40031" y="14676"/>
                        <a:pt x="40816" y="14676"/>
                      </a:cubicBezTo>
                      <a:cubicBezTo>
                        <a:pt x="41496" y="14676"/>
                        <a:pt x="42141" y="14623"/>
                        <a:pt x="42761" y="14518"/>
                      </a:cubicBezTo>
                      <a:cubicBezTo>
                        <a:pt x="45110" y="14138"/>
                        <a:pt x="47093" y="12943"/>
                        <a:pt x="48219" y="11255"/>
                      </a:cubicBezTo>
                      <a:cubicBezTo>
                        <a:pt x="49499" y="9314"/>
                        <a:pt x="49485" y="6684"/>
                        <a:pt x="48190" y="5024"/>
                      </a:cubicBezTo>
                      <a:cubicBezTo>
                        <a:pt x="47529" y="4180"/>
                        <a:pt x="46488" y="3617"/>
                        <a:pt x="45363" y="3462"/>
                      </a:cubicBezTo>
                      <a:lnTo>
                        <a:pt x="45335" y="3462"/>
                      </a:lnTo>
                      <a:cubicBezTo>
                        <a:pt x="45251" y="3448"/>
                        <a:pt x="45166" y="3434"/>
                        <a:pt x="45082" y="3434"/>
                      </a:cubicBezTo>
                      <a:cubicBezTo>
                        <a:pt x="44973" y="3426"/>
                        <a:pt x="44865" y="3422"/>
                        <a:pt x="44759" y="3422"/>
                      </a:cubicBezTo>
                      <a:cubicBezTo>
                        <a:pt x="43775" y="3422"/>
                        <a:pt x="42886" y="3769"/>
                        <a:pt x="42227" y="4391"/>
                      </a:cubicBezTo>
                      <a:cubicBezTo>
                        <a:pt x="41186" y="5404"/>
                        <a:pt x="40947" y="7077"/>
                        <a:pt x="41706" y="8118"/>
                      </a:cubicBezTo>
                      <a:cubicBezTo>
                        <a:pt x="42188" y="8775"/>
                        <a:pt x="43028" y="9176"/>
                        <a:pt x="43910" y="9176"/>
                      </a:cubicBezTo>
                      <a:cubicBezTo>
                        <a:pt x="43953" y="9176"/>
                        <a:pt x="43997" y="9175"/>
                        <a:pt x="44041" y="9173"/>
                      </a:cubicBezTo>
                      <a:cubicBezTo>
                        <a:pt x="44688" y="9131"/>
                        <a:pt x="45349" y="8878"/>
                        <a:pt x="45912" y="8456"/>
                      </a:cubicBezTo>
                      <a:lnTo>
                        <a:pt x="45912" y="8456"/>
                      </a:lnTo>
                      <a:cubicBezTo>
                        <a:pt x="45856" y="8695"/>
                        <a:pt x="45771" y="8934"/>
                        <a:pt x="45659" y="9159"/>
                      </a:cubicBezTo>
                      <a:cubicBezTo>
                        <a:pt x="45293" y="9848"/>
                        <a:pt x="44660" y="10453"/>
                        <a:pt x="43774" y="10974"/>
                      </a:cubicBezTo>
                      <a:cubicBezTo>
                        <a:pt x="42214" y="11878"/>
                        <a:pt x="40351" y="12328"/>
                        <a:pt x="38130" y="12328"/>
                      </a:cubicBezTo>
                      <a:cubicBezTo>
                        <a:pt x="36966" y="12328"/>
                        <a:pt x="35704" y="12205"/>
                        <a:pt x="34336" y="11958"/>
                      </a:cubicBezTo>
                      <a:cubicBezTo>
                        <a:pt x="33618" y="11832"/>
                        <a:pt x="32887" y="11691"/>
                        <a:pt x="32113" y="11536"/>
                      </a:cubicBezTo>
                      <a:cubicBezTo>
                        <a:pt x="33098" y="11508"/>
                        <a:pt x="34054" y="11325"/>
                        <a:pt x="35025" y="10903"/>
                      </a:cubicBezTo>
                      <a:cubicBezTo>
                        <a:pt x="35672" y="10622"/>
                        <a:pt x="36263" y="10214"/>
                        <a:pt x="36755" y="9708"/>
                      </a:cubicBezTo>
                      <a:cubicBezTo>
                        <a:pt x="37528" y="8906"/>
                        <a:pt x="38063" y="7865"/>
                        <a:pt x="38232" y="6768"/>
                      </a:cubicBezTo>
                      <a:cubicBezTo>
                        <a:pt x="38246" y="6669"/>
                        <a:pt x="38190" y="6557"/>
                        <a:pt x="38091" y="6515"/>
                      </a:cubicBezTo>
                      <a:cubicBezTo>
                        <a:pt x="38056" y="6502"/>
                        <a:pt x="38021" y="6495"/>
                        <a:pt x="37988" y="6495"/>
                      </a:cubicBezTo>
                      <a:cubicBezTo>
                        <a:pt x="37913" y="6495"/>
                        <a:pt x="37844" y="6527"/>
                        <a:pt x="37796" y="6585"/>
                      </a:cubicBezTo>
                      <a:cubicBezTo>
                        <a:pt x="37053" y="7524"/>
                        <a:pt x="36102" y="8267"/>
                        <a:pt x="35010" y="8745"/>
                      </a:cubicBezTo>
                      <a:lnTo>
                        <a:pt x="35010" y="8745"/>
                      </a:lnTo>
                      <a:cubicBezTo>
                        <a:pt x="35011" y="8743"/>
                        <a:pt x="35011" y="8741"/>
                        <a:pt x="35011" y="8737"/>
                      </a:cubicBezTo>
                      <a:cubicBezTo>
                        <a:pt x="36319" y="7387"/>
                        <a:pt x="37050" y="5488"/>
                        <a:pt x="36938" y="3603"/>
                      </a:cubicBezTo>
                      <a:cubicBezTo>
                        <a:pt x="36924" y="3491"/>
                        <a:pt x="36839" y="3392"/>
                        <a:pt x="36727" y="3378"/>
                      </a:cubicBezTo>
                      <a:cubicBezTo>
                        <a:pt x="36716" y="3377"/>
                        <a:pt x="36705" y="3376"/>
                        <a:pt x="36695" y="3376"/>
                      </a:cubicBezTo>
                      <a:cubicBezTo>
                        <a:pt x="36582" y="3376"/>
                        <a:pt x="36485" y="3444"/>
                        <a:pt x="36459" y="3547"/>
                      </a:cubicBezTo>
                      <a:cubicBezTo>
                        <a:pt x="36108" y="4742"/>
                        <a:pt x="35222" y="5811"/>
                        <a:pt x="33998" y="6613"/>
                      </a:cubicBezTo>
                      <a:cubicBezTo>
                        <a:pt x="34476" y="5783"/>
                        <a:pt x="34729" y="4827"/>
                        <a:pt x="34659" y="3898"/>
                      </a:cubicBezTo>
                      <a:cubicBezTo>
                        <a:pt x="34575" y="2520"/>
                        <a:pt x="33801" y="1226"/>
                        <a:pt x="32662" y="537"/>
                      </a:cubicBezTo>
                      <a:cubicBezTo>
                        <a:pt x="32062" y="180"/>
                        <a:pt x="31364" y="0"/>
                        <a:pt x="306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0" name="Google Shape;5130;p23"/>
                <p:cNvSpPr/>
                <p:nvPr/>
              </p:nvSpPr>
              <p:spPr>
                <a:xfrm>
                  <a:off x="1997050" y="1110575"/>
                  <a:ext cx="274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803" extrusionOk="0">
                      <a:moveTo>
                        <a:pt x="848" y="0"/>
                      </a:moveTo>
                      <a:cubicBezTo>
                        <a:pt x="824" y="0"/>
                        <a:pt x="799" y="4"/>
                        <a:pt x="775" y="11"/>
                      </a:cubicBezTo>
                      <a:cubicBezTo>
                        <a:pt x="521" y="67"/>
                        <a:pt x="282" y="208"/>
                        <a:pt x="99" y="391"/>
                      </a:cubicBezTo>
                      <a:cubicBezTo>
                        <a:pt x="1" y="489"/>
                        <a:pt x="15" y="644"/>
                        <a:pt x="99" y="728"/>
                      </a:cubicBezTo>
                      <a:cubicBezTo>
                        <a:pt x="149" y="778"/>
                        <a:pt x="212" y="802"/>
                        <a:pt x="275" y="802"/>
                      </a:cubicBezTo>
                      <a:cubicBezTo>
                        <a:pt x="339" y="802"/>
                        <a:pt x="402" y="778"/>
                        <a:pt x="451" y="728"/>
                      </a:cubicBezTo>
                      <a:cubicBezTo>
                        <a:pt x="578" y="616"/>
                        <a:pt x="732" y="517"/>
                        <a:pt x="901" y="475"/>
                      </a:cubicBezTo>
                      <a:cubicBezTo>
                        <a:pt x="943" y="461"/>
                        <a:pt x="986" y="447"/>
                        <a:pt x="1014" y="405"/>
                      </a:cubicBezTo>
                      <a:cubicBezTo>
                        <a:pt x="1070" y="349"/>
                        <a:pt x="1098" y="264"/>
                        <a:pt x="1070" y="180"/>
                      </a:cubicBezTo>
                      <a:cubicBezTo>
                        <a:pt x="1047" y="76"/>
                        <a:pt x="957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1" name="Google Shape;5131;p23"/>
                <p:cNvSpPr/>
                <p:nvPr/>
              </p:nvSpPr>
              <p:spPr>
                <a:xfrm>
                  <a:off x="2146875" y="1399500"/>
                  <a:ext cx="21100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509" extrusionOk="0">
                      <a:moveTo>
                        <a:pt x="244" y="1"/>
                      </a:moveTo>
                      <a:cubicBezTo>
                        <a:pt x="114" y="1"/>
                        <a:pt x="13" y="108"/>
                        <a:pt x="0" y="227"/>
                      </a:cubicBezTo>
                      <a:cubicBezTo>
                        <a:pt x="0" y="368"/>
                        <a:pt x="99" y="480"/>
                        <a:pt x="225" y="494"/>
                      </a:cubicBezTo>
                      <a:lnTo>
                        <a:pt x="577" y="509"/>
                      </a:lnTo>
                      <a:cubicBezTo>
                        <a:pt x="647" y="509"/>
                        <a:pt x="717" y="480"/>
                        <a:pt x="774" y="438"/>
                      </a:cubicBezTo>
                      <a:cubicBezTo>
                        <a:pt x="816" y="396"/>
                        <a:pt x="830" y="340"/>
                        <a:pt x="844" y="284"/>
                      </a:cubicBezTo>
                      <a:cubicBezTo>
                        <a:pt x="844" y="143"/>
                        <a:pt x="746" y="30"/>
                        <a:pt x="605" y="16"/>
                      </a:cubicBezTo>
                      <a:lnTo>
                        <a:pt x="267" y="2"/>
                      </a:lnTo>
                      <a:cubicBezTo>
                        <a:pt x="259" y="1"/>
                        <a:pt x="251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2" name="Google Shape;5132;p23"/>
                <p:cNvSpPr/>
                <p:nvPr/>
              </p:nvSpPr>
              <p:spPr>
                <a:xfrm>
                  <a:off x="2079350" y="1583900"/>
                  <a:ext cx="105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644" extrusionOk="0">
                      <a:moveTo>
                        <a:pt x="232" y="0"/>
                      </a:moveTo>
                      <a:cubicBezTo>
                        <a:pt x="222" y="0"/>
                        <a:pt x="211" y="4"/>
                        <a:pt x="197" y="11"/>
                      </a:cubicBezTo>
                      <a:cubicBezTo>
                        <a:pt x="169" y="11"/>
                        <a:pt x="155" y="11"/>
                        <a:pt x="127" y="25"/>
                      </a:cubicBezTo>
                      <a:cubicBezTo>
                        <a:pt x="99" y="39"/>
                        <a:pt x="85" y="67"/>
                        <a:pt x="71" y="81"/>
                      </a:cubicBezTo>
                      <a:cubicBezTo>
                        <a:pt x="57" y="95"/>
                        <a:pt x="43" y="123"/>
                        <a:pt x="43" y="151"/>
                      </a:cubicBezTo>
                      <a:cubicBezTo>
                        <a:pt x="29" y="194"/>
                        <a:pt x="29" y="250"/>
                        <a:pt x="14" y="292"/>
                      </a:cubicBezTo>
                      <a:cubicBezTo>
                        <a:pt x="14" y="334"/>
                        <a:pt x="0" y="377"/>
                        <a:pt x="0" y="405"/>
                      </a:cubicBezTo>
                      <a:cubicBezTo>
                        <a:pt x="0" y="433"/>
                        <a:pt x="0" y="461"/>
                        <a:pt x="0" y="475"/>
                      </a:cubicBezTo>
                      <a:cubicBezTo>
                        <a:pt x="0" y="503"/>
                        <a:pt x="14" y="517"/>
                        <a:pt x="14" y="545"/>
                      </a:cubicBezTo>
                      <a:cubicBezTo>
                        <a:pt x="29" y="559"/>
                        <a:pt x="43" y="587"/>
                        <a:pt x="57" y="602"/>
                      </a:cubicBezTo>
                      <a:cubicBezTo>
                        <a:pt x="85" y="616"/>
                        <a:pt x="99" y="630"/>
                        <a:pt x="141" y="644"/>
                      </a:cubicBezTo>
                      <a:lnTo>
                        <a:pt x="197" y="644"/>
                      </a:lnTo>
                      <a:cubicBezTo>
                        <a:pt x="211" y="644"/>
                        <a:pt x="225" y="644"/>
                        <a:pt x="239" y="630"/>
                      </a:cubicBezTo>
                      <a:cubicBezTo>
                        <a:pt x="268" y="630"/>
                        <a:pt x="282" y="616"/>
                        <a:pt x="296" y="587"/>
                      </a:cubicBezTo>
                      <a:cubicBezTo>
                        <a:pt x="310" y="587"/>
                        <a:pt x="310" y="573"/>
                        <a:pt x="324" y="559"/>
                      </a:cubicBezTo>
                      <a:cubicBezTo>
                        <a:pt x="338" y="517"/>
                        <a:pt x="352" y="489"/>
                        <a:pt x="366" y="447"/>
                      </a:cubicBezTo>
                      <a:cubicBezTo>
                        <a:pt x="380" y="433"/>
                        <a:pt x="380" y="405"/>
                        <a:pt x="380" y="377"/>
                      </a:cubicBezTo>
                      <a:cubicBezTo>
                        <a:pt x="394" y="334"/>
                        <a:pt x="394" y="292"/>
                        <a:pt x="408" y="236"/>
                      </a:cubicBezTo>
                      <a:cubicBezTo>
                        <a:pt x="422" y="208"/>
                        <a:pt x="422" y="180"/>
                        <a:pt x="408" y="137"/>
                      </a:cubicBezTo>
                      <a:cubicBezTo>
                        <a:pt x="408" y="123"/>
                        <a:pt x="394" y="109"/>
                        <a:pt x="394" y="95"/>
                      </a:cubicBezTo>
                      <a:cubicBezTo>
                        <a:pt x="366" y="53"/>
                        <a:pt x="324" y="25"/>
                        <a:pt x="268" y="11"/>
                      </a:cubicBezTo>
                      <a:cubicBezTo>
                        <a:pt x="254" y="4"/>
                        <a:pt x="243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3" name="Google Shape;5133;p23"/>
                <p:cNvSpPr/>
                <p:nvPr/>
              </p:nvSpPr>
              <p:spPr>
                <a:xfrm>
                  <a:off x="2081800" y="1643450"/>
                  <a:ext cx="9875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571" extrusionOk="0">
                      <a:moveTo>
                        <a:pt x="249" y="0"/>
                      </a:moveTo>
                      <a:cubicBezTo>
                        <a:pt x="237" y="0"/>
                        <a:pt x="224" y="2"/>
                        <a:pt x="212" y="6"/>
                      </a:cubicBezTo>
                      <a:cubicBezTo>
                        <a:pt x="184" y="20"/>
                        <a:pt x="141" y="48"/>
                        <a:pt x="127" y="76"/>
                      </a:cubicBezTo>
                      <a:cubicBezTo>
                        <a:pt x="99" y="133"/>
                        <a:pt x="71" y="189"/>
                        <a:pt x="57" y="231"/>
                      </a:cubicBezTo>
                      <a:cubicBezTo>
                        <a:pt x="43" y="273"/>
                        <a:pt x="29" y="315"/>
                        <a:pt x="15" y="344"/>
                      </a:cubicBezTo>
                      <a:cubicBezTo>
                        <a:pt x="1" y="386"/>
                        <a:pt x="1" y="428"/>
                        <a:pt x="15" y="456"/>
                      </a:cubicBezTo>
                      <a:cubicBezTo>
                        <a:pt x="15" y="498"/>
                        <a:pt x="29" y="540"/>
                        <a:pt x="71" y="555"/>
                      </a:cubicBezTo>
                      <a:cubicBezTo>
                        <a:pt x="87" y="563"/>
                        <a:pt x="108" y="571"/>
                        <a:pt x="129" y="571"/>
                      </a:cubicBezTo>
                      <a:cubicBezTo>
                        <a:pt x="143" y="571"/>
                        <a:pt x="158" y="566"/>
                        <a:pt x="170" y="555"/>
                      </a:cubicBezTo>
                      <a:cubicBezTo>
                        <a:pt x="184" y="540"/>
                        <a:pt x="198" y="540"/>
                        <a:pt x="198" y="526"/>
                      </a:cubicBezTo>
                      <a:cubicBezTo>
                        <a:pt x="212" y="526"/>
                        <a:pt x="240" y="512"/>
                        <a:pt x="240" y="498"/>
                      </a:cubicBezTo>
                      <a:cubicBezTo>
                        <a:pt x="254" y="484"/>
                        <a:pt x="268" y="470"/>
                        <a:pt x="282" y="456"/>
                      </a:cubicBezTo>
                      <a:cubicBezTo>
                        <a:pt x="296" y="428"/>
                        <a:pt x="310" y="400"/>
                        <a:pt x="310" y="386"/>
                      </a:cubicBezTo>
                      <a:cubicBezTo>
                        <a:pt x="338" y="329"/>
                        <a:pt x="367" y="273"/>
                        <a:pt x="381" y="217"/>
                      </a:cubicBezTo>
                      <a:cubicBezTo>
                        <a:pt x="395" y="189"/>
                        <a:pt x="395" y="175"/>
                        <a:pt x="395" y="147"/>
                      </a:cubicBezTo>
                      <a:cubicBezTo>
                        <a:pt x="395" y="133"/>
                        <a:pt x="395" y="118"/>
                        <a:pt x="395" y="104"/>
                      </a:cubicBezTo>
                      <a:cubicBezTo>
                        <a:pt x="381" y="62"/>
                        <a:pt x="352" y="34"/>
                        <a:pt x="324" y="20"/>
                      </a:cubicBezTo>
                      <a:cubicBezTo>
                        <a:pt x="304" y="10"/>
                        <a:pt x="27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4" name="Google Shape;5134;p23"/>
                <p:cNvSpPr/>
                <p:nvPr/>
              </p:nvSpPr>
              <p:spPr>
                <a:xfrm>
                  <a:off x="2063525" y="1701250"/>
                  <a:ext cx="917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409" extrusionOk="0">
                      <a:moveTo>
                        <a:pt x="183" y="1"/>
                      </a:moveTo>
                      <a:cubicBezTo>
                        <a:pt x="169" y="1"/>
                        <a:pt x="155" y="15"/>
                        <a:pt x="141" y="29"/>
                      </a:cubicBezTo>
                      <a:cubicBezTo>
                        <a:pt x="127" y="43"/>
                        <a:pt x="113" y="57"/>
                        <a:pt x="99" y="71"/>
                      </a:cubicBezTo>
                      <a:cubicBezTo>
                        <a:pt x="85" y="99"/>
                        <a:pt x="71" y="113"/>
                        <a:pt x="57" y="141"/>
                      </a:cubicBezTo>
                      <a:cubicBezTo>
                        <a:pt x="43" y="155"/>
                        <a:pt x="43" y="170"/>
                        <a:pt x="29" y="170"/>
                      </a:cubicBezTo>
                      <a:cubicBezTo>
                        <a:pt x="14" y="198"/>
                        <a:pt x="0" y="226"/>
                        <a:pt x="0" y="254"/>
                      </a:cubicBezTo>
                      <a:cubicBezTo>
                        <a:pt x="0" y="268"/>
                        <a:pt x="0" y="268"/>
                        <a:pt x="0" y="282"/>
                      </a:cubicBezTo>
                      <a:cubicBezTo>
                        <a:pt x="0" y="324"/>
                        <a:pt x="29" y="366"/>
                        <a:pt x="71" y="395"/>
                      </a:cubicBezTo>
                      <a:cubicBezTo>
                        <a:pt x="99" y="409"/>
                        <a:pt x="113" y="409"/>
                        <a:pt x="141" y="409"/>
                      </a:cubicBezTo>
                      <a:cubicBezTo>
                        <a:pt x="155" y="409"/>
                        <a:pt x="183" y="395"/>
                        <a:pt x="197" y="395"/>
                      </a:cubicBezTo>
                      <a:cubicBezTo>
                        <a:pt x="211" y="381"/>
                        <a:pt x="211" y="381"/>
                        <a:pt x="225" y="381"/>
                      </a:cubicBezTo>
                      <a:cubicBezTo>
                        <a:pt x="254" y="366"/>
                        <a:pt x="268" y="338"/>
                        <a:pt x="282" y="310"/>
                      </a:cubicBezTo>
                      <a:cubicBezTo>
                        <a:pt x="282" y="296"/>
                        <a:pt x="296" y="282"/>
                        <a:pt x="296" y="282"/>
                      </a:cubicBezTo>
                      <a:cubicBezTo>
                        <a:pt x="310" y="254"/>
                        <a:pt x="324" y="226"/>
                        <a:pt x="338" y="198"/>
                      </a:cubicBezTo>
                      <a:cubicBezTo>
                        <a:pt x="352" y="170"/>
                        <a:pt x="366" y="127"/>
                        <a:pt x="352" y="99"/>
                      </a:cubicBezTo>
                      <a:cubicBezTo>
                        <a:pt x="338" y="57"/>
                        <a:pt x="324" y="29"/>
                        <a:pt x="282" y="15"/>
                      </a:cubicBezTo>
                      <a:cubicBezTo>
                        <a:pt x="268" y="1"/>
                        <a:pt x="254" y="1"/>
                        <a:pt x="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5" name="Google Shape;5135;p23"/>
                <p:cNvSpPr/>
                <p:nvPr/>
              </p:nvSpPr>
              <p:spPr>
                <a:xfrm>
                  <a:off x="2165500" y="1442450"/>
                  <a:ext cx="105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302" extrusionOk="0">
                      <a:moveTo>
                        <a:pt x="113" y="0"/>
                      </a:moveTo>
                      <a:cubicBezTo>
                        <a:pt x="99" y="14"/>
                        <a:pt x="99" y="14"/>
                        <a:pt x="85" y="14"/>
                      </a:cubicBezTo>
                      <a:cubicBezTo>
                        <a:pt x="57" y="14"/>
                        <a:pt x="43" y="28"/>
                        <a:pt x="29" y="42"/>
                      </a:cubicBezTo>
                      <a:cubicBezTo>
                        <a:pt x="15" y="56"/>
                        <a:pt x="15" y="71"/>
                        <a:pt x="15" y="85"/>
                      </a:cubicBezTo>
                      <a:cubicBezTo>
                        <a:pt x="1" y="113"/>
                        <a:pt x="15" y="155"/>
                        <a:pt x="43" y="183"/>
                      </a:cubicBezTo>
                      <a:cubicBezTo>
                        <a:pt x="43" y="197"/>
                        <a:pt x="57" y="197"/>
                        <a:pt x="71" y="211"/>
                      </a:cubicBezTo>
                      <a:cubicBezTo>
                        <a:pt x="71" y="211"/>
                        <a:pt x="71" y="225"/>
                        <a:pt x="85" y="225"/>
                      </a:cubicBezTo>
                      <a:cubicBezTo>
                        <a:pt x="99" y="239"/>
                        <a:pt x="99" y="239"/>
                        <a:pt x="113" y="253"/>
                      </a:cubicBezTo>
                      <a:cubicBezTo>
                        <a:pt x="127" y="253"/>
                        <a:pt x="141" y="267"/>
                        <a:pt x="155" y="267"/>
                      </a:cubicBezTo>
                      <a:cubicBezTo>
                        <a:pt x="183" y="282"/>
                        <a:pt x="212" y="282"/>
                        <a:pt x="240" y="296"/>
                      </a:cubicBezTo>
                      <a:cubicBezTo>
                        <a:pt x="249" y="300"/>
                        <a:pt x="258" y="302"/>
                        <a:pt x="267" y="302"/>
                      </a:cubicBezTo>
                      <a:cubicBezTo>
                        <a:pt x="285" y="302"/>
                        <a:pt x="301" y="296"/>
                        <a:pt x="310" y="296"/>
                      </a:cubicBezTo>
                      <a:cubicBezTo>
                        <a:pt x="324" y="296"/>
                        <a:pt x="338" y="282"/>
                        <a:pt x="352" y="282"/>
                      </a:cubicBezTo>
                      <a:cubicBezTo>
                        <a:pt x="380" y="267"/>
                        <a:pt x="408" y="225"/>
                        <a:pt x="408" y="197"/>
                      </a:cubicBezTo>
                      <a:cubicBezTo>
                        <a:pt x="423" y="183"/>
                        <a:pt x="423" y="155"/>
                        <a:pt x="408" y="141"/>
                      </a:cubicBezTo>
                      <a:cubicBezTo>
                        <a:pt x="408" y="127"/>
                        <a:pt x="408" y="113"/>
                        <a:pt x="394" y="85"/>
                      </a:cubicBezTo>
                      <a:cubicBezTo>
                        <a:pt x="380" y="56"/>
                        <a:pt x="338" y="42"/>
                        <a:pt x="310" y="28"/>
                      </a:cubicBez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6" name="Google Shape;5136;p23"/>
                <p:cNvSpPr/>
                <p:nvPr/>
              </p:nvSpPr>
              <p:spPr>
                <a:xfrm>
                  <a:off x="2342975" y="1290050"/>
                  <a:ext cx="124525" cy="1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4566" extrusionOk="0">
                      <a:moveTo>
                        <a:pt x="4862" y="1"/>
                      </a:moveTo>
                      <a:cubicBezTo>
                        <a:pt x="4820" y="1"/>
                        <a:pt x="4776" y="24"/>
                        <a:pt x="4759" y="76"/>
                      </a:cubicBezTo>
                      <a:cubicBezTo>
                        <a:pt x="4098" y="2144"/>
                        <a:pt x="2284" y="3916"/>
                        <a:pt x="131" y="4366"/>
                      </a:cubicBezTo>
                      <a:cubicBezTo>
                        <a:pt x="0" y="4392"/>
                        <a:pt x="53" y="4566"/>
                        <a:pt x="163" y="4566"/>
                      </a:cubicBezTo>
                      <a:cubicBezTo>
                        <a:pt x="171" y="4566"/>
                        <a:pt x="179" y="4565"/>
                        <a:pt x="188" y="4563"/>
                      </a:cubicBezTo>
                      <a:cubicBezTo>
                        <a:pt x="778" y="4465"/>
                        <a:pt x="1341" y="4324"/>
                        <a:pt x="1876" y="4043"/>
                      </a:cubicBezTo>
                      <a:cubicBezTo>
                        <a:pt x="2368" y="3775"/>
                        <a:pt x="2832" y="3438"/>
                        <a:pt x="3240" y="3058"/>
                      </a:cubicBezTo>
                      <a:cubicBezTo>
                        <a:pt x="4098" y="2270"/>
                        <a:pt x="4703" y="1258"/>
                        <a:pt x="4956" y="132"/>
                      </a:cubicBezTo>
                      <a:cubicBezTo>
                        <a:pt x="4981" y="49"/>
                        <a:pt x="4923" y="1"/>
                        <a:pt x="48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7" name="Google Shape;5137;p23"/>
                <p:cNvSpPr/>
                <p:nvPr/>
              </p:nvSpPr>
              <p:spPr>
                <a:xfrm>
                  <a:off x="2322700" y="1400250"/>
                  <a:ext cx="12325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352" extrusionOk="0">
                      <a:moveTo>
                        <a:pt x="281" y="0"/>
                      </a:moveTo>
                      <a:cubicBezTo>
                        <a:pt x="239" y="14"/>
                        <a:pt x="211" y="14"/>
                        <a:pt x="169" y="28"/>
                      </a:cubicBezTo>
                      <a:lnTo>
                        <a:pt x="141" y="28"/>
                      </a:lnTo>
                      <a:cubicBezTo>
                        <a:pt x="127" y="28"/>
                        <a:pt x="113" y="43"/>
                        <a:pt x="98" y="43"/>
                      </a:cubicBezTo>
                      <a:cubicBezTo>
                        <a:pt x="98" y="43"/>
                        <a:pt x="98" y="57"/>
                        <a:pt x="84" y="57"/>
                      </a:cubicBezTo>
                      <a:cubicBezTo>
                        <a:pt x="70" y="57"/>
                        <a:pt x="70" y="71"/>
                        <a:pt x="56" y="85"/>
                      </a:cubicBezTo>
                      <a:cubicBezTo>
                        <a:pt x="42" y="99"/>
                        <a:pt x="28" y="99"/>
                        <a:pt x="28" y="113"/>
                      </a:cubicBezTo>
                      <a:cubicBezTo>
                        <a:pt x="28" y="113"/>
                        <a:pt x="28" y="127"/>
                        <a:pt x="28" y="127"/>
                      </a:cubicBezTo>
                      <a:cubicBezTo>
                        <a:pt x="14" y="127"/>
                        <a:pt x="14" y="127"/>
                        <a:pt x="14" y="141"/>
                      </a:cubicBezTo>
                      <a:cubicBezTo>
                        <a:pt x="0" y="155"/>
                        <a:pt x="0" y="169"/>
                        <a:pt x="0" y="183"/>
                      </a:cubicBezTo>
                      <a:cubicBezTo>
                        <a:pt x="0" y="197"/>
                        <a:pt x="0" y="211"/>
                        <a:pt x="0" y="211"/>
                      </a:cubicBezTo>
                      <a:cubicBezTo>
                        <a:pt x="0" y="239"/>
                        <a:pt x="14" y="254"/>
                        <a:pt x="14" y="268"/>
                      </a:cubicBezTo>
                      <a:cubicBezTo>
                        <a:pt x="28" y="268"/>
                        <a:pt x="28" y="282"/>
                        <a:pt x="42" y="296"/>
                      </a:cubicBezTo>
                      <a:lnTo>
                        <a:pt x="56" y="296"/>
                      </a:lnTo>
                      <a:cubicBezTo>
                        <a:pt x="56" y="296"/>
                        <a:pt x="56" y="296"/>
                        <a:pt x="56" y="310"/>
                      </a:cubicBezTo>
                      <a:cubicBezTo>
                        <a:pt x="70" y="310"/>
                        <a:pt x="84" y="324"/>
                        <a:pt x="84" y="324"/>
                      </a:cubicBezTo>
                      <a:cubicBezTo>
                        <a:pt x="98" y="338"/>
                        <a:pt x="113" y="338"/>
                        <a:pt x="127" y="352"/>
                      </a:cubicBezTo>
                      <a:lnTo>
                        <a:pt x="239" y="352"/>
                      </a:lnTo>
                      <a:cubicBezTo>
                        <a:pt x="239" y="352"/>
                        <a:pt x="253" y="338"/>
                        <a:pt x="267" y="338"/>
                      </a:cubicBezTo>
                      <a:cubicBezTo>
                        <a:pt x="295" y="338"/>
                        <a:pt x="338" y="338"/>
                        <a:pt x="366" y="324"/>
                      </a:cubicBezTo>
                      <a:cubicBezTo>
                        <a:pt x="394" y="324"/>
                        <a:pt x="422" y="296"/>
                        <a:pt x="450" y="282"/>
                      </a:cubicBezTo>
                      <a:cubicBezTo>
                        <a:pt x="450" y="268"/>
                        <a:pt x="464" y="254"/>
                        <a:pt x="464" y="239"/>
                      </a:cubicBezTo>
                      <a:cubicBezTo>
                        <a:pt x="478" y="211"/>
                        <a:pt x="492" y="197"/>
                        <a:pt x="492" y="155"/>
                      </a:cubicBezTo>
                      <a:cubicBezTo>
                        <a:pt x="492" y="141"/>
                        <a:pt x="492" y="127"/>
                        <a:pt x="478" y="113"/>
                      </a:cubicBezTo>
                      <a:cubicBezTo>
                        <a:pt x="478" y="99"/>
                        <a:pt x="464" y="71"/>
                        <a:pt x="450" y="57"/>
                      </a:cubicBezTo>
                      <a:cubicBezTo>
                        <a:pt x="436" y="43"/>
                        <a:pt x="422" y="28"/>
                        <a:pt x="408" y="14"/>
                      </a:cubicBezTo>
                      <a:cubicBezTo>
                        <a:pt x="380" y="0"/>
                        <a:pt x="366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8" name="Google Shape;5138;p23"/>
                <p:cNvSpPr/>
                <p:nvPr/>
              </p:nvSpPr>
              <p:spPr>
                <a:xfrm>
                  <a:off x="1650325" y="1513650"/>
                  <a:ext cx="11300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816" extrusionOk="0">
                      <a:moveTo>
                        <a:pt x="296" y="0"/>
                      </a:moveTo>
                      <a:cubicBezTo>
                        <a:pt x="235" y="0"/>
                        <a:pt x="193" y="48"/>
                        <a:pt x="170" y="106"/>
                      </a:cubicBezTo>
                      <a:cubicBezTo>
                        <a:pt x="142" y="205"/>
                        <a:pt x="99" y="303"/>
                        <a:pt x="71" y="416"/>
                      </a:cubicBezTo>
                      <a:cubicBezTo>
                        <a:pt x="57" y="458"/>
                        <a:pt x="29" y="514"/>
                        <a:pt x="15" y="556"/>
                      </a:cubicBezTo>
                      <a:cubicBezTo>
                        <a:pt x="1" y="584"/>
                        <a:pt x="1" y="612"/>
                        <a:pt x="1" y="655"/>
                      </a:cubicBezTo>
                      <a:cubicBezTo>
                        <a:pt x="1" y="683"/>
                        <a:pt x="15" y="725"/>
                        <a:pt x="15" y="753"/>
                      </a:cubicBezTo>
                      <a:cubicBezTo>
                        <a:pt x="29" y="781"/>
                        <a:pt x="57" y="809"/>
                        <a:pt x="85" y="809"/>
                      </a:cubicBezTo>
                      <a:cubicBezTo>
                        <a:pt x="94" y="813"/>
                        <a:pt x="102" y="815"/>
                        <a:pt x="110" y="815"/>
                      </a:cubicBezTo>
                      <a:cubicBezTo>
                        <a:pt x="130" y="815"/>
                        <a:pt x="150" y="805"/>
                        <a:pt x="170" y="795"/>
                      </a:cubicBezTo>
                      <a:cubicBezTo>
                        <a:pt x="198" y="767"/>
                        <a:pt x="226" y="753"/>
                        <a:pt x="240" y="711"/>
                      </a:cubicBezTo>
                      <a:cubicBezTo>
                        <a:pt x="254" y="683"/>
                        <a:pt x="268" y="655"/>
                        <a:pt x="282" y="627"/>
                      </a:cubicBezTo>
                      <a:cubicBezTo>
                        <a:pt x="296" y="570"/>
                        <a:pt x="310" y="528"/>
                        <a:pt x="324" y="472"/>
                      </a:cubicBezTo>
                      <a:cubicBezTo>
                        <a:pt x="367" y="373"/>
                        <a:pt x="395" y="275"/>
                        <a:pt x="437" y="162"/>
                      </a:cubicBezTo>
                      <a:cubicBezTo>
                        <a:pt x="451" y="92"/>
                        <a:pt x="395" y="22"/>
                        <a:pt x="338" y="8"/>
                      </a:cubicBezTo>
                      <a:cubicBezTo>
                        <a:pt x="323" y="3"/>
                        <a:pt x="309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39" name="Google Shape;5139;p23"/>
                <p:cNvSpPr/>
                <p:nvPr/>
              </p:nvSpPr>
              <p:spPr>
                <a:xfrm>
                  <a:off x="1402775" y="1823625"/>
                  <a:ext cx="14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258" extrusionOk="0">
                      <a:moveTo>
                        <a:pt x="521" y="1"/>
                      </a:moveTo>
                      <a:cubicBezTo>
                        <a:pt x="479" y="15"/>
                        <a:pt x="437" y="15"/>
                        <a:pt x="394" y="15"/>
                      </a:cubicBezTo>
                      <a:cubicBezTo>
                        <a:pt x="366" y="29"/>
                        <a:pt x="324" y="29"/>
                        <a:pt x="296" y="43"/>
                      </a:cubicBezTo>
                      <a:cubicBezTo>
                        <a:pt x="226" y="57"/>
                        <a:pt x="155" y="71"/>
                        <a:pt x="85" y="85"/>
                      </a:cubicBezTo>
                      <a:cubicBezTo>
                        <a:pt x="29" y="99"/>
                        <a:pt x="0" y="141"/>
                        <a:pt x="15" y="198"/>
                      </a:cubicBezTo>
                      <a:cubicBezTo>
                        <a:pt x="26" y="232"/>
                        <a:pt x="66" y="258"/>
                        <a:pt x="104" y="258"/>
                      </a:cubicBezTo>
                      <a:cubicBezTo>
                        <a:pt x="112" y="258"/>
                        <a:pt x="120" y="256"/>
                        <a:pt x="127" y="254"/>
                      </a:cubicBezTo>
                      <a:cubicBezTo>
                        <a:pt x="197" y="240"/>
                        <a:pt x="268" y="226"/>
                        <a:pt x="338" y="212"/>
                      </a:cubicBezTo>
                      <a:cubicBezTo>
                        <a:pt x="366" y="198"/>
                        <a:pt x="408" y="198"/>
                        <a:pt x="437" y="184"/>
                      </a:cubicBezTo>
                      <a:cubicBezTo>
                        <a:pt x="479" y="169"/>
                        <a:pt x="507" y="155"/>
                        <a:pt x="535" y="141"/>
                      </a:cubicBezTo>
                      <a:cubicBezTo>
                        <a:pt x="577" y="127"/>
                        <a:pt x="591" y="99"/>
                        <a:pt x="591" y="71"/>
                      </a:cubicBezTo>
                      <a:cubicBezTo>
                        <a:pt x="591" y="29"/>
                        <a:pt x="549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0" name="Google Shape;5140;p23"/>
                <p:cNvSpPr/>
                <p:nvPr/>
              </p:nvSpPr>
              <p:spPr>
                <a:xfrm>
                  <a:off x="1903875" y="1369600"/>
                  <a:ext cx="200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301" extrusionOk="0">
                      <a:moveTo>
                        <a:pt x="109" y="0"/>
                      </a:moveTo>
                      <a:cubicBezTo>
                        <a:pt x="60" y="0"/>
                        <a:pt x="15" y="51"/>
                        <a:pt x="15" y="101"/>
                      </a:cubicBezTo>
                      <a:cubicBezTo>
                        <a:pt x="0" y="157"/>
                        <a:pt x="43" y="214"/>
                        <a:pt x="99" y="228"/>
                      </a:cubicBezTo>
                      <a:cubicBezTo>
                        <a:pt x="141" y="242"/>
                        <a:pt x="197" y="242"/>
                        <a:pt x="240" y="256"/>
                      </a:cubicBezTo>
                      <a:cubicBezTo>
                        <a:pt x="296" y="270"/>
                        <a:pt x="352" y="270"/>
                        <a:pt x="408" y="284"/>
                      </a:cubicBezTo>
                      <a:cubicBezTo>
                        <a:pt x="493" y="284"/>
                        <a:pt x="591" y="298"/>
                        <a:pt x="690" y="298"/>
                      </a:cubicBezTo>
                      <a:cubicBezTo>
                        <a:pt x="696" y="299"/>
                        <a:pt x="702" y="300"/>
                        <a:pt x="707" y="300"/>
                      </a:cubicBezTo>
                      <a:cubicBezTo>
                        <a:pt x="757" y="300"/>
                        <a:pt x="802" y="250"/>
                        <a:pt x="802" y="200"/>
                      </a:cubicBezTo>
                      <a:cubicBezTo>
                        <a:pt x="802" y="171"/>
                        <a:pt x="802" y="143"/>
                        <a:pt x="788" y="115"/>
                      </a:cubicBezTo>
                      <a:cubicBezTo>
                        <a:pt x="774" y="87"/>
                        <a:pt x="746" y="73"/>
                        <a:pt x="718" y="59"/>
                      </a:cubicBezTo>
                      <a:cubicBezTo>
                        <a:pt x="619" y="45"/>
                        <a:pt x="521" y="31"/>
                        <a:pt x="437" y="17"/>
                      </a:cubicBezTo>
                      <a:cubicBezTo>
                        <a:pt x="380" y="17"/>
                        <a:pt x="324" y="3"/>
                        <a:pt x="268" y="3"/>
                      </a:cubicBezTo>
                      <a:lnTo>
                        <a:pt x="127" y="3"/>
                      </a:lnTo>
                      <a:cubicBezTo>
                        <a:pt x="121" y="1"/>
                        <a:pt x="115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1" name="Google Shape;5141;p23"/>
                <p:cNvSpPr/>
                <p:nvPr/>
              </p:nvSpPr>
              <p:spPr>
                <a:xfrm>
                  <a:off x="1679400" y="1367875"/>
                  <a:ext cx="211125" cy="1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6870" extrusionOk="0">
                      <a:moveTo>
                        <a:pt x="8275" y="1"/>
                      </a:moveTo>
                      <a:cubicBezTo>
                        <a:pt x="8271" y="1"/>
                        <a:pt x="8267" y="1"/>
                        <a:pt x="8262" y="1"/>
                      </a:cubicBezTo>
                      <a:cubicBezTo>
                        <a:pt x="4506" y="226"/>
                        <a:pt x="976" y="2997"/>
                        <a:pt x="34" y="6668"/>
                      </a:cubicBezTo>
                      <a:cubicBezTo>
                        <a:pt x="0" y="6793"/>
                        <a:pt x="95" y="6869"/>
                        <a:pt x="193" y="6869"/>
                      </a:cubicBezTo>
                      <a:cubicBezTo>
                        <a:pt x="260" y="6869"/>
                        <a:pt x="328" y="6833"/>
                        <a:pt x="357" y="6753"/>
                      </a:cubicBezTo>
                      <a:cubicBezTo>
                        <a:pt x="990" y="4967"/>
                        <a:pt x="1975" y="3391"/>
                        <a:pt x="3466" y="2210"/>
                      </a:cubicBezTo>
                      <a:cubicBezTo>
                        <a:pt x="4844" y="1141"/>
                        <a:pt x="6532" y="494"/>
                        <a:pt x="8262" y="283"/>
                      </a:cubicBezTo>
                      <a:cubicBezTo>
                        <a:pt x="8440" y="269"/>
                        <a:pt x="8445" y="1"/>
                        <a:pt x="8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2" name="Google Shape;5142;p23"/>
                <p:cNvSpPr/>
                <p:nvPr/>
              </p:nvSpPr>
              <p:spPr>
                <a:xfrm>
                  <a:off x="1672125" y="1553650"/>
                  <a:ext cx="8825" cy="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467" extrusionOk="0">
                      <a:moveTo>
                        <a:pt x="203" y="1"/>
                      </a:moveTo>
                      <a:cubicBezTo>
                        <a:pt x="194" y="1"/>
                        <a:pt x="184" y="4"/>
                        <a:pt x="170" y="11"/>
                      </a:cubicBezTo>
                      <a:cubicBezTo>
                        <a:pt x="156" y="11"/>
                        <a:pt x="142" y="11"/>
                        <a:pt x="114" y="25"/>
                      </a:cubicBezTo>
                      <a:cubicBezTo>
                        <a:pt x="99" y="25"/>
                        <a:pt x="85" y="39"/>
                        <a:pt x="71" y="67"/>
                      </a:cubicBezTo>
                      <a:cubicBezTo>
                        <a:pt x="57" y="81"/>
                        <a:pt x="57" y="96"/>
                        <a:pt x="57" y="110"/>
                      </a:cubicBezTo>
                      <a:cubicBezTo>
                        <a:pt x="43" y="152"/>
                        <a:pt x="29" y="194"/>
                        <a:pt x="29" y="222"/>
                      </a:cubicBezTo>
                      <a:cubicBezTo>
                        <a:pt x="29" y="250"/>
                        <a:pt x="15" y="264"/>
                        <a:pt x="15" y="278"/>
                      </a:cubicBezTo>
                      <a:cubicBezTo>
                        <a:pt x="1" y="321"/>
                        <a:pt x="15" y="363"/>
                        <a:pt x="29" y="391"/>
                      </a:cubicBezTo>
                      <a:cubicBezTo>
                        <a:pt x="43" y="405"/>
                        <a:pt x="43" y="419"/>
                        <a:pt x="57" y="433"/>
                      </a:cubicBezTo>
                      <a:lnTo>
                        <a:pt x="71" y="433"/>
                      </a:lnTo>
                      <a:cubicBezTo>
                        <a:pt x="92" y="454"/>
                        <a:pt x="120" y="467"/>
                        <a:pt x="145" y="467"/>
                      </a:cubicBezTo>
                      <a:cubicBezTo>
                        <a:pt x="154" y="467"/>
                        <a:pt x="162" y="465"/>
                        <a:pt x="170" y="461"/>
                      </a:cubicBezTo>
                      <a:lnTo>
                        <a:pt x="184" y="461"/>
                      </a:lnTo>
                      <a:cubicBezTo>
                        <a:pt x="198" y="461"/>
                        <a:pt x="212" y="447"/>
                        <a:pt x="226" y="447"/>
                      </a:cubicBezTo>
                      <a:cubicBezTo>
                        <a:pt x="268" y="419"/>
                        <a:pt x="282" y="391"/>
                        <a:pt x="296" y="349"/>
                      </a:cubicBezTo>
                      <a:cubicBezTo>
                        <a:pt x="296" y="335"/>
                        <a:pt x="310" y="321"/>
                        <a:pt x="310" y="292"/>
                      </a:cubicBezTo>
                      <a:lnTo>
                        <a:pt x="339" y="180"/>
                      </a:lnTo>
                      <a:cubicBezTo>
                        <a:pt x="353" y="152"/>
                        <a:pt x="339" y="110"/>
                        <a:pt x="325" y="67"/>
                      </a:cubicBezTo>
                      <a:cubicBezTo>
                        <a:pt x="296" y="39"/>
                        <a:pt x="268" y="11"/>
                        <a:pt x="226" y="11"/>
                      </a:cubicBezTo>
                      <a:cubicBezTo>
                        <a:pt x="219" y="4"/>
                        <a:pt x="212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3" name="Google Shape;5143;p23"/>
                <p:cNvSpPr/>
                <p:nvPr/>
              </p:nvSpPr>
              <p:spPr>
                <a:xfrm>
                  <a:off x="1652100" y="1583550"/>
                  <a:ext cx="18875" cy="23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9331" extrusionOk="0">
                      <a:moveTo>
                        <a:pt x="646" y="1"/>
                      </a:moveTo>
                      <a:cubicBezTo>
                        <a:pt x="609" y="1"/>
                        <a:pt x="574" y="21"/>
                        <a:pt x="563" y="67"/>
                      </a:cubicBezTo>
                      <a:cubicBezTo>
                        <a:pt x="183" y="1572"/>
                        <a:pt x="0" y="3133"/>
                        <a:pt x="0" y="4681"/>
                      </a:cubicBezTo>
                      <a:cubicBezTo>
                        <a:pt x="14" y="6242"/>
                        <a:pt x="113" y="7775"/>
                        <a:pt x="450" y="9294"/>
                      </a:cubicBezTo>
                      <a:cubicBezTo>
                        <a:pt x="457" y="9319"/>
                        <a:pt x="479" y="9330"/>
                        <a:pt x="501" y="9330"/>
                      </a:cubicBezTo>
                      <a:cubicBezTo>
                        <a:pt x="529" y="9330"/>
                        <a:pt x="557" y="9312"/>
                        <a:pt x="549" y="9280"/>
                      </a:cubicBezTo>
                      <a:cubicBezTo>
                        <a:pt x="408" y="7775"/>
                        <a:pt x="282" y="6242"/>
                        <a:pt x="338" y="4723"/>
                      </a:cubicBezTo>
                      <a:cubicBezTo>
                        <a:pt x="394" y="3176"/>
                        <a:pt x="535" y="1642"/>
                        <a:pt x="746" y="109"/>
                      </a:cubicBezTo>
                      <a:cubicBezTo>
                        <a:pt x="754" y="43"/>
                        <a:pt x="699" y="1"/>
                        <a:pt x="6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4" name="Google Shape;5144;p23"/>
                <p:cNvSpPr/>
                <p:nvPr/>
              </p:nvSpPr>
              <p:spPr>
                <a:xfrm>
                  <a:off x="1534650" y="1918650"/>
                  <a:ext cx="163175" cy="26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7" h="10633" extrusionOk="0">
                      <a:moveTo>
                        <a:pt x="5885" y="0"/>
                      </a:moveTo>
                      <a:cubicBezTo>
                        <a:pt x="5853" y="0"/>
                        <a:pt x="5824" y="21"/>
                        <a:pt x="5824" y="68"/>
                      </a:cubicBezTo>
                      <a:cubicBezTo>
                        <a:pt x="5866" y="1151"/>
                        <a:pt x="6119" y="2220"/>
                        <a:pt x="6147" y="3317"/>
                      </a:cubicBezTo>
                      <a:cubicBezTo>
                        <a:pt x="6203" y="5258"/>
                        <a:pt x="5781" y="7284"/>
                        <a:pt x="4544" y="8831"/>
                      </a:cubicBezTo>
                      <a:cubicBezTo>
                        <a:pt x="3981" y="9534"/>
                        <a:pt x="3179" y="10252"/>
                        <a:pt x="2237" y="10308"/>
                      </a:cubicBezTo>
                      <a:cubicBezTo>
                        <a:pt x="2201" y="10310"/>
                        <a:pt x="2165" y="10311"/>
                        <a:pt x="2129" y="10311"/>
                      </a:cubicBezTo>
                      <a:cubicBezTo>
                        <a:pt x="1739" y="10311"/>
                        <a:pt x="1336" y="10174"/>
                        <a:pt x="1027" y="9942"/>
                      </a:cubicBezTo>
                      <a:cubicBezTo>
                        <a:pt x="858" y="9816"/>
                        <a:pt x="718" y="9661"/>
                        <a:pt x="619" y="9478"/>
                      </a:cubicBezTo>
                      <a:cubicBezTo>
                        <a:pt x="535" y="9323"/>
                        <a:pt x="493" y="9197"/>
                        <a:pt x="366" y="9070"/>
                      </a:cubicBezTo>
                      <a:cubicBezTo>
                        <a:pt x="341" y="9041"/>
                        <a:pt x="312" y="9028"/>
                        <a:pt x="282" y="9028"/>
                      </a:cubicBezTo>
                      <a:cubicBezTo>
                        <a:pt x="227" y="9028"/>
                        <a:pt x="173" y="9071"/>
                        <a:pt x="155" y="9126"/>
                      </a:cubicBezTo>
                      <a:cubicBezTo>
                        <a:pt x="0" y="9548"/>
                        <a:pt x="436" y="9998"/>
                        <a:pt x="746" y="10223"/>
                      </a:cubicBezTo>
                      <a:cubicBezTo>
                        <a:pt x="1122" y="10492"/>
                        <a:pt x="1574" y="10632"/>
                        <a:pt x="2043" y="10632"/>
                      </a:cubicBezTo>
                      <a:cubicBezTo>
                        <a:pt x="2065" y="10632"/>
                        <a:pt x="2088" y="10632"/>
                        <a:pt x="2110" y="10631"/>
                      </a:cubicBezTo>
                      <a:cubicBezTo>
                        <a:pt x="4192" y="10519"/>
                        <a:pt x="5556" y="8296"/>
                        <a:pt x="6091" y="6510"/>
                      </a:cubicBezTo>
                      <a:cubicBezTo>
                        <a:pt x="6400" y="5469"/>
                        <a:pt x="6527" y="4386"/>
                        <a:pt x="6499" y="3317"/>
                      </a:cubicBezTo>
                      <a:cubicBezTo>
                        <a:pt x="6471" y="2234"/>
                        <a:pt x="6358" y="1052"/>
                        <a:pt x="5950" y="40"/>
                      </a:cubicBezTo>
                      <a:cubicBezTo>
                        <a:pt x="5937" y="14"/>
                        <a:pt x="5911" y="0"/>
                        <a:pt x="58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5" name="Google Shape;5145;p23"/>
                <p:cNvSpPr/>
                <p:nvPr/>
              </p:nvSpPr>
              <p:spPr>
                <a:xfrm>
                  <a:off x="1534300" y="2112550"/>
                  <a:ext cx="8800" cy="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769" extrusionOk="0">
                      <a:moveTo>
                        <a:pt x="256" y="1"/>
                      </a:moveTo>
                      <a:cubicBezTo>
                        <a:pt x="229" y="1"/>
                        <a:pt x="197" y="16"/>
                        <a:pt x="197" y="48"/>
                      </a:cubicBezTo>
                      <a:cubicBezTo>
                        <a:pt x="169" y="90"/>
                        <a:pt x="155" y="132"/>
                        <a:pt x="141" y="175"/>
                      </a:cubicBezTo>
                      <a:cubicBezTo>
                        <a:pt x="127" y="231"/>
                        <a:pt x="99" y="273"/>
                        <a:pt x="85" y="329"/>
                      </a:cubicBezTo>
                      <a:cubicBezTo>
                        <a:pt x="56" y="428"/>
                        <a:pt x="42" y="512"/>
                        <a:pt x="14" y="611"/>
                      </a:cubicBezTo>
                      <a:cubicBezTo>
                        <a:pt x="0" y="681"/>
                        <a:pt x="42" y="751"/>
                        <a:pt x="113" y="765"/>
                      </a:cubicBezTo>
                      <a:cubicBezTo>
                        <a:pt x="120" y="767"/>
                        <a:pt x="128" y="768"/>
                        <a:pt x="136" y="768"/>
                      </a:cubicBezTo>
                      <a:cubicBezTo>
                        <a:pt x="190" y="768"/>
                        <a:pt x="255" y="728"/>
                        <a:pt x="267" y="667"/>
                      </a:cubicBezTo>
                      <a:cubicBezTo>
                        <a:pt x="281" y="583"/>
                        <a:pt x="310" y="484"/>
                        <a:pt x="324" y="386"/>
                      </a:cubicBezTo>
                      <a:cubicBezTo>
                        <a:pt x="338" y="329"/>
                        <a:pt x="338" y="273"/>
                        <a:pt x="338" y="231"/>
                      </a:cubicBezTo>
                      <a:cubicBezTo>
                        <a:pt x="338" y="175"/>
                        <a:pt x="352" y="132"/>
                        <a:pt x="352" y="90"/>
                      </a:cubicBezTo>
                      <a:cubicBezTo>
                        <a:pt x="352" y="48"/>
                        <a:pt x="324" y="20"/>
                        <a:pt x="281" y="6"/>
                      </a:cubicBezTo>
                      <a:cubicBezTo>
                        <a:pt x="274" y="2"/>
                        <a:pt x="266" y="1"/>
                        <a:pt x="2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6" name="Google Shape;5146;p23"/>
                <p:cNvSpPr/>
                <p:nvPr/>
              </p:nvSpPr>
              <p:spPr>
                <a:xfrm>
                  <a:off x="1515650" y="2077925"/>
                  <a:ext cx="36575" cy="9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" h="3776" extrusionOk="0">
                      <a:moveTo>
                        <a:pt x="1328" y="0"/>
                      </a:moveTo>
                      <a:cubicBezTo>
                        <a:pt x="1313" y="0"/>
                        <a:pt x="1297" y="4"/>
                        <a:pt x="1281" y="12"/>
                      </a:cubicBezTo>
                      <a:cubicBezTo>
                        <a:pt x="929" y="195"/>
                        <a:pt x="648" y="434"/>
                        <a:pt x="437" y="758"/>
                      </a:cubicBezTo>
                      <a:cubicBezTo>
                        <a:pt x="226" y="1081"/>
                        <a:pt x="85" y="1447"/>
                        <a:pt x="43" y="1827"/>
                      </a:cubicBezTo>
                      <a:cubicBezTo>
                        <a:pt x="1" y="2207"/>
                        <a:pt x="29" y="2558"/>
                        <a:pt x="183" y="2910"/>
                      </a:cubicBezTo>
                      <a:cubicBezTo>
                        <a:pt x="240" y="3079"/>
                        <a:pt x="338" y="3234"/>
                        <a:pt x="423" y="3388"/>
                      </a:cubicBezTo>
                      <a:cubicBezTo>
                        <a:pt x="521" y="3529"/>
                        <a:pt x="605" y="3670"/>
                        <a:pt x="746" y="3768"/>
                      </a:cubicBezTo>
                      <a:cubicBezTo>
                        <a:pt x="754" y="3773"/>
                        <a:pt x="763" y="3776"/>
                        <a:pt x="772" y="3776"/>
                      </a:cubicBezTo>
                      <a:cubicBezTo>
                        <a:pt x="811" y="3776"/>
                        <a:pt x="853" y="3732"/>
                        <a:pt x="831" y="3698"/>
                      </a:cubicBezTo>
                      <a:cubicBezTo>
                        <a:pt x="774" y="3543"/>
                        <a:pt x="676" y="3430"/>
                        <a:pt x="605" y="3290"/>
                      </a:cubicBezTo>
                      <a:cubicBezTo>
                        <a:pt x="535" y="3149"/>
                        <a:pt x="493" y="2980"/>
                        <a:pt x="451" y="2826"/>
                      </a:cubicBezTo>
                      <a:cubicBezTo>
                        <a:pt x="380" y="2530"/>
                        <a:pt x="366" y="2193"/>
                        <a:pt x="394" y="1897"/>
                      </a:cubicBezTo>
                      <a:cubicBezTo>
                        <a:pt x="437" y="1560"/>
                        <a:pt x="549" y="1250"/>
                        <a:pt x="718" y="969"/>
                      </a:cubicBezTo>
                      <a:cubicBezTo>
                        <a:pt x="887" y="688"/>
                        <a:pt x="1112" y="406"/>
                        <a:pt x="1379" y="195"/>
                      </a:cubicBezTo>
                      <a:cubicBezTo>
                        <a:pt x="1463" y="123"/>
                        <a:pt x="1414" y="0"/>
                        <a:pt x="1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7" name="Google Shape;5147;p23"/>
                <p:cNvSpPr/>
                <p:nvPr/>
              </p:nvSpPr>
              <p:spPr>
                <a:xfrm>
                  <a:off x="1548000" y="2183650"/>
                  <a:ext cx="14800" cy="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393" extrusionOk="0">
                      <a:moveTo>
                        <a:pt x="156" y="0"/>
                      </a:moveTo>
                      <a:cubicBezTo>
                        <a:pt x="95" y="0"/>
                        <a:pt x="39" y="39"/>
                        <a:pt x="15" y="88"/>
                      </a:cubicBezTo>
                      <a:cubicBezTo>
                        <a:pt x="1" y="116"/>
                        <a:pt x="1" y="158"/>
                        <a:pt x="1" y="186"/>
                      </a:cubicBezTo>
                      <a:cubicBezTo>
                        <a:pt x="15" y="214"/>
                        <a:pt x="43" y="256"/>
                        <a:pt x="71" y="270"/>
                      </a:cubicBezTo>
                      <a:cubicBezTo>
                        <a:pt x="127" y="299"/>
                        <a:pt x="169" y="313"/>
                        <a:pt x="226" y="341"/>
                      </a:cubicBezTo>
                      <a:cubicBezTo>
                        <a:pt x="284" y="360"/>
                        <a:pt x="356" y="393"/>
                        <a:pt x="422" y="393"/>
                      </a:cubicBezTo>
                      <a:cubicBezTo>
                        <a:pt x="452" y="393"/>
                        <a:pt x="481" y="386"/>
                        <a:pt x="507" y="369"/>
                      </a:cubicBezTo>
                      <a:lnTo>
                        <a:pt x="507" y="369"/>
                      </a:lnTo>
                      <a:cubicBezTo>
                        <a:pt x="518" y="365"/>
                        <a:pt x="528" y="362"/>
                        <a:pt x="535" y="355"/>
                      </a:cubicBezTo>
                      <a:cubicBezTo>
                        <a:pt x="563" y="341"/>
                        <a:pt x="577" y="327"/>
                        <a:pt x="577" y="299"/>
                      </a:cubicBezTo>
                      <a:cubicBezTo>
                        <a:pt x="591" y="285"/>
                        <a:pt x="591" y="256"/>
                        <a:pt x="591" y="242"/>
                      </a:cubicBezTo>
                      <a:cubicBezTo>
                        <a:pt x="577" y="214"/>
                        <a:pt x="563" y="200"/>
                        <a:pt x="549" y="172"/>
                      </a:cubicBezTo>
                      <a:cubicBezTo>
                        <a:pt x="535" y="144"/>
                        <a:pt x="507" y="116"/>
                        <a:pt x="479" y="102"/>
                      </a:cubicBezTo>
                      <a:cubicBezTo>
                        <a:pt x="465" y="102"/>
                        <a:pt x="451" y="88"/>
                        <a:pt x="451" y="88"/>
                      </a:cubicBezTo>
                      <a:cubicBezTo>
                        <a:pt x="409" y="74"/>
                        <a:pt x="366" y="59"/>
                        <a:pt x="338" y="45"/>
                      </a:cubicBezTo>
                      <a:lnTo>
                        <a:pt x="184" y="3"/>
                      </a:lnTo>
                      <a:cubicBezTo>
                        <a:pt x="174" y="1"/>
                        <a:pt x="165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48" name="Google Shape;5148;p23"/>
                <p:cNvSpPr/>
                <p:nvPr/>
              </p:nvSpPr>
              <p:spPr>
                <a:xfrm>
                  <a:off x="1577575" y="2069250"/>
                  <a:ext cx="124700" cy="1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5308" extrusionOk="0">
                      <a:moveTo>
                        <a:pt x="4938" y="1"/>
                      </a:moveTo>
                      <a:cubicBezTo>
                        <a:pt x="4925" y="1"/>
                        <a:pt x="4913" y="7"/>
                        <a:pt x="4908" y="22"/>
                      </a:cubicBezTo>
                      <a:cubicBezTo>
                        <a:pt x="4599" y="613"/>
                        <a:pt x="4416" y="1260"/>
                        <a:pt x="4092" y="1850"/>
                      </a:cubicBezTo>
                      <a:cubicBezTo>
                        <a:pt x="3783" y="2427"/>
                        <a:pt x="3488" y="3018"/>
                        <a:pt x="3066" y="3524"/>
                      </a:cubicBezTo>
                      <a:cubicBezTo>
                        <a:pt x="2700" y="3974"/>
                        <a:pt x="2278" y="4382"/>
                        <a:pt x="1786" y="4692"/>
                      </a:cubicBezTo>
                      <a:cubicBezTo>
                        <a:pt x="1291" y="4986"/>
                        <a:pt x="771" y="5115"/>
                        <a:pt x="213" y="5115"/>
                      </a:cubicBezTo>
                      <a:cubicBezTo>
                        <a:pt x="184" y="5115"/>
                        <a:pt x="155" y="5114"/>
                        <a:pt x="126" y="5114"/>
                      </a:cubicBezTo>
                      <a:cubicBezTo>
                        <a:pt x="121" y="5113"/>
                        <a:pt x="117" y="5113"/>
                        <a:pt x="112" y="5113"/>
                      </a:cubicBezTo>
                      <a:cubicBezTo>
                        <a:pt x="0" y="5113"/>
                        <a:pt x="17" y="5283"/>
                        <a:pt x="126" y="5297"/>
                      </a:cubicBezTo>
                      <a:cubicBezTo>
                        <a:pt x="208" y="5304"/>
                        <a:pt x="292" y="5307"/>
                        <a:pt x="375" y="5307"/>
                      </a:cubicBezTo>
                      <a:cubicBezTo>
                        <a:pt x="1458" y="5307"/>
                        <a:pt x="2599" y="4729"/>
                        <a:pt x="3291" y="3932"/>
                      </a:cubicBezTo>
                      <a:cubicBezTo>
                        <a:pt x="3741" y="3426"/>
                        <a:pt x="4121" y="2821"/>
                        <a:pt x="4360" y="2188"/>
                      </a:cubicBezTo>
                      <a:cubicBezTo>
                        <a:pt x="4613" y="1499"/>
                        <a:pt x="4866" y="767"/>
                        <a:pt x="4979" y="50"/>
                      </a:cubicBezTo>
                      <a:cubicBezTo>
                        <a:pt x="4988" y="22"/>
                        <a:pt x="4961" y="1"/>
                        <a:pt x="49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5149" name="Google Shape;5149;p23"/>
              <p:cNvGrpSpPr/>
              <p:nvPr/>
            </p:nvGrpSpPr>
            <p:grpSpPr>
              <a:xfrm rot="-7200044" flipH="1">
                <a:off x="-98894" y="137702"/>
                <a:ext cx="1237448" cy="1187349"/>
                <a:chOff x="1290950" y="1068950"/>
                <a:chExt cx="1237475" cy="1187375"/>
              </a:xfrm>
            </p:grpSpPr>
            <p:sp>
              <p:nvSpPr>
                <p:cNvPr id="5150" name="Google Shape;5150;p23"/>
                <p:cNvSpPr/>
                <p:nvPr/>
              </p:nvSpPr>
              <p:spPr>
                <a:xfrm>
                  <a:off x="1294475" y="1072025"/>
                  <a:ext cx="1230800" cy="1181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232" h="47247" extrusionOk="0">
                      <a:moveTo>
                        <a:pt x="30533" y="0"/>
                      </a:moveTo>
                      <a:cubicBezTo>
                        <a:pt x="29884" y="0"/>
                        <a:pt x="29242" y="166"/>
                        <a:pt x="28695" y="498"/>
                      </a:cubicBezTo>
                      <a:cubicBezTo>
                        <a:pt x="27541" y="1201"/>
                        <a:pt x="26894" y="2594"/>
                        <a:pt x="27147" y="3888"/>
                      </a:cubicBezTo>
                      <a:cubicBezTo>
                        <a:pt x="27401" y="5224"/>
                        <a:pt x="28596" y="6279"/>
                        <a:pt x="29918" y="6335"/>
                      </a:cubicBezTo>
                      <a:cubicBezTo>
                        <a:pt x="29934" y="6336"/>
                        <a:pt x="29949" y="6336"/>
                        <a:pt x="29965" y="6336"/>
                      </a:cubicBezTo>
                      <a:cubicBezTo>
                        <a:pt x="30413" y="6336"/>
                        <a:pt x="30858" y="6140"/>
                        <a:pt x="31184" y="5773"/>
                      </a:cubicBezTo>
                      <a:lnTo>
                        <a:pt x="31508" y="5421"/>
                      </a:lnTo>
                      <a:lnTo>
                        <a:pt x="31395" y="5885"/>
                      </a:lnTo>
                      <a:cubicBezTo>
                        <a:pt x="31269" y="6448"/>
                        <a:pt x="30945" y="6983"/>
                        <a:pt x="30495" y="7404"/>
                      </a:cubicBezTo>
                      <a:cubicBezTo>
                        <a:pt x="29764" y="8094"/>
                        <a:pt x="28793" y="8488"/>
                        <a:pt x="27949" y="8783"/>
                      </a:cubicBezTo>
                      <a:cubicBezTo>
                        <a:pt x="26740" y="9219"/>
                        <a:pt x="24897" y="9866"/>
                        <a:pt x="22885" y="10330"/>
                      </a:cubicBezTo>
                      <a:cubicBezTo>
                        <a:pt x="19397" y="10752"/>
                        <a:pt x="16190" y="12876"/>
                        <a:pt x="14277" y="16027"/>
                      </a:cubicBezTo>
                      <a:cubicBezTo>
                        <a:pt x="11647" y="20401"/>
                        <a:pt x="12477" y="25423"/>
                        <a:pt x="13771" y="30205"/>
                      </a:cubicBezTo>
                      <a:cubicBezTo>
                        <a:pt x="13841" y="30473"/>
                        <a:pt x="13911" y="30740"/>
                        <a:pt x="13982" y="31007"/>
                      </a:cubicBezTo>
                      <a:cubicBezTo>
                        <a:pt x="14193" y="31781"/>
                        <a:pt x="14390" y="32470"/>
                        <a:pt x="14558" y="33173"/>
                      </a:cubicBezTo>
                      <a:lnTo>
                        <a:pt x="14727" y="33933"/>
                      </a:lnTo>
                      <a:lnTo>
                        <a:pt x="14333" y="33272"/>
                      </a:lnTo>
                      <a:cubicBezTo>
                        <a:pt x="13222" y="31457"/>
                        <a:pt x="11661" y="29980"/>
                        <a:pt x="9790" y="28982"/>
                      </a:cubicBezTo>
                      <a:cubicBezTo>
                        <a:pt x="8423" y="28268"/>
                        <a:pt x="7034" y="27897"/>
                        <a:pt x="5724" y="27897"/>
                      </a:cubicBezTo>
                      <a:cubicBezTo>
                        <a:pt x="5511" y="27897"/>
                        <a:pt x="5300" y="27907"/>
                        <a:pt x="5092" y="27927"/>
                      </a:cubicBezTo>
                      <a:cubicBezTo>
                        <a:pt x="3348" y="28081"/>
                        <a:pt x="1815" y="28968"/>
                        <a:pt x="971" y="30290"/>
                      </a:cubicBezTo>
                      <a:cubicBezTo>
                        <a:pt x="0" y="31809"/>
                        <a:pt x="28" y="33905"/>
                        <a:pt x="1069" y="35396"/>
                      </a:cubicBezTo>
                      <a:cubicBezTo>
                        <a:pt x="1848" y="36523"/>
                        <a:pt x="3138" y="37215"/>
                        <a:pt x="4416" y="37215"/>
                      </a:cubicBezTo>
                      <a:cubicBezTo>
                        <a:pt x="4477" y="37215"/>
                        <a:pt x="4538" y="37213"/>
                        <a:pt x="4600" y="37210"/>
                      </a:cubicBezTo>
                      <a:cubicBezTo>
                        <a:pt x="6034" y="37126"/>
                        <a:pt x="7314" y="36099"/>
                        <a:pt x="7652" y="34777"/>
                      </a:cubicBezTo>
                      <a:cubicBezTo>
                        <a:pt x="7933" y="33623"/>
                        <a:pt x="7385" y="32273"/>
                        <a:pt x="6358" y="31668"/>
                      </a:cubicBezTo>
                      <a:lnTo>
                        <a:pt x="5809" y="31345"/>
                      </a:lnTo>
                      <a:lnTo>
                        <a:pt x="6428" y="31443"/>
                      </a:lnTo>
                      <a:cubicBezTo>
                        <a:pt x="7596" y="31612"/>
                        <a:pt x="8721" y="32273"/>
                        <a:pt x="9452" y="32765"/>
                      </a:cubicBezTo>
                      <a:cubicBezTo>
                        <a:pt x="12111" y="34481"/>
                        <a:pt x="13996" y="37041"/>
                        <a:pt x="14488" y="39587"/>
                      </a:cubicBezTo>
                      <a:lnTo>
                        <a:pt x="14488" y="39615"/>
                      </a:lnTo>
                      <a:lnTo>
                        <a:pt x="14488" y="39658"/>
                      </a:lnTo>
                      <a:cubicBezTo>
                        <a:pt x="14319" y="40108"/>
                        <a:pt x="14122" y="40544"/>
                        <a:pt x="13897" y="40952"/>
                      </a:cubicBezTo>
                      <a:lnTo>
                        <a:pt x="13714" y="41275"/>
                      </a:lnTo>
                      <a:lnTo>
                        <a:pt x="13672" y="40910"/>
                      </a:lnTo>
                      <a:cubicBezTo>
                        <a:pt x="13644" y="40741"/>
                        <a:pt x="13602" y="40586"/>
                        <a:pt x="13546" y="40459"/>
                      </a:cubicBezTo>
                      <a:cubicBezTo>
                        <a:pt x="13183" y="39578"/>
                        <a:pt x="12223" y="38983"/>
                        <a:pt x="11194" y="38983"/>
                      </a:cubicBezTo>
                      <a:cubicBezTo>
                        <a:pt x="11106" y="38983"/>
                        <a:pt x="11018" y="38988"/>
                        <a:pt x="10929" y="38997"/>
                      </a:cubicBezTo>
                      <a:cubicBezTo>
                        <a:pt x="9945" y="39109"/>
                        <a:pt x="9002" y="39742"/>
                        <a:pt x="8398" y="40699"/>
                      </a:cubicBezTo>
                      <a:cubicBezTo>
                        <a:pt x="7624" y="41950"/>
                        <a:pt x="7554" y="43610"/>
                        <a:pt x="8243" y="44932"/>
                      </a:cubicBezTo>
                      <a:cubicBezTo>
                        <a:pt x="8918" y="46241"/>
                        <a:pt x="10325" y="47155"/>
                        <a:pt x="11801" y="47239"/>
                      </a:cubicBezTo>
                      <a:cubicBezTo>
                        <a:pt x="11885" y="47244"/>
                        <a:pt x="11968" y="47247"/>
                        <a:pt x="12052" y="47247"/>
                      </a:cubicBezTo>
                      <a:cubicBezTo>
                        <a:pt x="13324" y="47247"/>
                        <a:pt x="14625" y="46649"/>
                        <a:pt x="15641" y="45593"/>
                      </a:cubicBezTo>
                      <a:cubicBezTo>
                        <a:pt x="16021" y="45200"/>
                        <a:pt x="16359" y="44735"/>
                        <a:pt x="16626" y="44243"/>
                      </a:cubicBezTo>
                      <a:cubicBezTo>
                        <a:pt x="17442" y="42710"/>
                        <a:pt x="17723" y="40769"/>
                        <a:pt x="17456" y="38476"/>
                      </a:cubicBezTo>
                      <a:cubicBezTo>
                        <a:pt x="17315" y="37224"/>
                        <a:pt x="17034" y="35986"/>
                        <a:pt x="16753" y="34777"/>
                      </a:cubicBezTo>
                      <a:cubicBezTo>
                        <a:pt x="16598" y="34116"/>
                        <a:pt x="16443" y="33412"/>
                        <a:pt x="16303" y="32723"/>
                      </a:cubicBezTo>
                      <a:cubicBezTo>
                        <a:pt x="15585" y="28982"/>
                        <a:pt x="15571" y="25184"/>
                        <a:pt x="16260" y="21428"/>
                      </a:cubicBezTo>
                      <a:cubicBezTo>
                        <a:pt x="17057" y="17129"/>
                        <a:pt x="19786" y="12883"/>
                        <a:pt x="24105" y="12883"/>
                      </a:cubicBezTo>
                      <a:cubicBezTo>
                        <a:pt x="24209" y="12883"/>
                        <a:pt x="24313" y="12885"/>
                        <a:pt x="24419" y="12890"/>
                      </a:cubicBezTo>
                      <a:cubicBezTo>
                        <a:pt x="27133" y="13031"/>
                        <a:pt x="29609" y="15014"/>
                        <a:pt x="30467" y="17729"/>
                      </a:cubicBezTo>
                      <a:cubicBezTo>
                        <a:pt x="30945" y="19248"/>
                        <a:pt x="30819" y="20711"/>
                        <a:pt x="30087" y="21963"/>
                      </a:cubicBezTo>
                      <a:lnTo>
                        <a:pt x="29918" y="22258"/>
                      </a:lnTo>
                      <a:lnTo>
                        <a:pt x="29862" y="21921"/>
                      </a:lnTo>
                      <a:cubicBezTo>
                        <a:pt x="29707" y="21077"/>
                        <a:pt x="29243" y="20261"/>
                        <a:pt x="28540" y="19628"/>
                      </a:cubicBezTo>
                      <a:cubicBezTo>
                        <a:pt x="27717" y="18902"/>
                        <a:pt x="26676" y="18498"/>
                        <a:pt x="25666" y="18498"/>
                      </a:cubicBezTo>
                      <a:cubicBezTo>
                        <a:pt x="25502" y="18498"/>
                        <a:pt x="25339" y="18509"/>
                        <a:pt x="25178" y="18531"/>
                      </a:cubicBezTo>
                      <a:cubicBezTo>
                        <a:pt x="24067" y="18671"/>
                        <a:pt x="22998" y="19318"/>
                        <a:pt x="22224" y="20303"/>
                      </a:cubicBezTo>
                      <a:cubicBezTo>
                        <a:pt x="21479" y="21245"/>
                        <a:pt x="21099" y="22399"/>
                        <a:pt x="21141" y="23538"/>
                      </a:cubicBezTo>
                      <a:cubicBezTo>
                        <a:pt x="21240" y="25817"/>
                        <a:pt x="22984" y="27969"/>
                        <a:pt x="25291" y="28658"/>
                      </a:cubicBezTo>
                      <a:cubicBezTo>
                        <a:pt x="25885" y="28839"/>
                        <a:pt x="26506" y="28928"/>
                        <a:pt x="27132" y="28928"/>
                      </a:cubicBezTo>
                      <a:cubicBezTo>
                        <a:pt x="28790" y="28928"/>
                        <a:pt x="30488" y="28310"/>
                        <a:pt x="31845" y="27167"/>
                      </a:cubicBezTo>
                      <a:cubicBezTo>
                        <a:pt x="32042" y="26998"/>
                        <a:pt x="32253" y="26815"/>
                        <a:pt x="32450" y="26604"/>
                      </a:cubicBezTo>
                      <a:cubicBezTo>
                        <a:pt x="33815" y="25198"/>
                        <a:pt x="34701" y="23243"/>
                        <a:pt x="34968" y="21133"/>
                      </a:cubicBezTo>
                      <a:cubicBezTo>
                        <a:pt x="34996" y="20908"/>
                        <a:pt x="35024" y="20655"/>
                        <a:pt x="35024" y="20387"/>
                      </a:cubicBezTo>
                      <a:lnTo>
                        <a:pt x="35038" y="20092"/>
                      </a:lnTo>
                      <a:lnTo>
                        <a:pt x="35235" y="20303"/>
                      </a:lnTo>
                      <a:cubicBezTo>
                        <a:pt x="36600" y="21808"/>
                        <a:pt x="37289" y="23060"/>
                        <a:pt x="37345" y="24101"/>
                      </a:cubicBezTo>
                      <a:cubicBezTo>
                        <a:pt x="37345" y="24157"/>
                        <a:pt x="37387" y="24213"/>
                        <a:pt x="37444" y="24227"/>
                      </a:cubicBezTo>
                      <a:cubicBezTo>
                        <a:pt x="37500" y="24227"/>
                        <a:pt x="37556" y="24199"/>
                        <a:pt x="37570" y="24143"/>
                      </a:cubicBezTo>
                      <a:cubicBezTo>
                        <a:pt x="38358" y="22005"/>
                        <a:pt x="37767" y="19543"/>
                        <a:pt x="37345" y="18277"/>
                      </a:cubicBezTo>
                      <a:lnTo>
                        <a:pt x="37261" y="18024"/>
                      </a:lnTo>
                      <a:lnTo>
                        <a:pt x="37261" y="18024"/>
                      </a:lnTo>
                      <a:lnTo>
                        <a:pt x="42789" y="20233"/>
                      </a:lnTo>
                      <a:cubicBezTo>
                        <a:pt x="42804" y="20243"/>
                        <a:pt x="42820" y="20247"/>
                        <a:pt x="42838" y="20247"/>
                      </a:cubicBezTo>
                      <a:cubicBezTo>
                        <a:pt x="42869" y="20247"/>
                        <a:pt x="42902" y="20232"/>
                        <a:pt x="42929" y="20204"/>
                      </a:cubicBezTo>
                      <a:cubicBezTo>
                        <a:pt x="42958" y="20162"/>
                        <a:pt x="42972" y="20106"/>
                        <a:pt x="42944" y="20064"/>
                      </a:cubicBezTo>
                      <a:cubicBezTo>
                        <a:pt x="42114" y="18770"/>
                        <a:pt x="41256" y="17433"/>
                        <a:pt x="40173" y="16294"/>
                      </a:cubicBezTo>
                      <a:cubicBezTo>
                        <a:pt x="39652" y="15732"/>
                        <a:pt x="38935" y="15014"/>
                        <a:pt x="38091" y="14437"/>
                      </a:cubicBezTo>
                      <a:lnTo>
                        <a:pt x="37627" y="14128"/>
                      </a:lnTo>
                      <a:lnTo>
                        <a:pt x="38175" y="14212"/>
                      </a:lnTo>
                      <a:cubicBezTo>
                        <a:pt x="39078" y="14358"/>
                        <a:pt x="39919" y="14428"/>
                        <a:pt x="40709" y="14428"/>
                      </a:cubicBezTo>
                      <a:cubicBezTo>
                        <a:pt x="41370" y="14428"/>
                        <a:pt x="41996" y="14379"/>
                        <a:pt x="42592" y="14283"/>
                      </a:cubicBezTo>
                      <a:cubicBezTo>
                        <a:pt x="44913" y="13903"/>
                        <a:pt x="46868" y="12721"/>
                        <a:pt x="47979" y="11062"/>
                      </a:cubicBezTo>
                      <a:cubicBezTo>
                        <a:pt x="49231" y="9163"/>
                        <a:pt x="49217" y="6603"/>
                        <a:pt x="47951" y="4971"/>
                      </a:cubicBezTo>
                      <a:cubicBezTo>
                        <a:pt x="47318" y="4169"/>
                        <a:pt x="46319" y="3607"/>
                        <a:pt x="45208" y="3466"/>
                      </a:cubicBezTo>
                      <a:lnTo>
                        <a:pt x="45222" y="3339"/>
                      </a:lnTo>
                      <a:lnTo>
                        <a:pt x="45180" y="3466"/>
                      </a:lnTo>
                      <a:lnTo>
                        <a:pt x="45096" y="3452"/>
                      </a:lnTo>
                      <a:cubicBezTo>
                        <a:pt x="45039" y="3438"/>
                        <a:pt x="44997" y="3438"/>
                        <a:pt x="44941" y="3438"/>
                      </a:cubicBezTo>
                      <a:cubicBezTo>
                        <a:pt x="44831" y="3429"/>
                        <a:pt x="44723" y="3425"/>
                        <a:pt x="44615" y="3425"/>
                      </a:cubicBezTo>
                      <a:cubicBezTo>
                        <a:pt x="43661" y="3425"/>
                        <a:pt x="42802" y="3758"/>
                        <a:pt x="42170" y="4352"/>
                      </a:cubicBezTo>
                      <a:cubicBezTo>
                        <a:pt x="41171" y="5337"/>
                        <a:pt x="40946" y="6926"/>
                        <a:pt x="41664" y="7925"/>
                      </a:cubicBezTo>
                      <a:cubicBezTo>
                        <a:pt x="42131" y="8553"/>
                        <a:pt x="42916" y="8927"/>
                        <a:pt x="43752" y="8927"/>
                      </a:cubicBezTo>
                      <a:cubicBezTo>
                        <a:pt x="43797" y="8927"/>
                        <a:pt x="43841" y="8926"/>
                        <a:pt x="43886" y="8924"/>
                      </a:cubicBezTo>
                      <a:cubicBezTo>
                        <a:pt x="44519" y="8895"/>
                        <a:pt x="45138" y="8656"/>
                        <a:pt x="45700" y="8234"/>
                      </a:cubicBezTo>
                      <a:lnTo>
                        <a:pt x="45968" y="8037"/>
                      </a:lnTo>
                      <a:lnTo>
                        <a:pt x="45968" y="8037"/>
                      </a:lnTo>
                      <a:lnTo>
                        <a:pt x="45897" y="8361"/>
                      </a:lnTo>
                      <a:cubicBezTo>
                        <a:pt x="45841" y="8628"/>
                        <a:pt x="45743" y="8867"/>
                        <a:pt x="45630" y="9092"/>
                      </a:cubicBezTo>
                      <a:cubicBezTo>
                        <a:pt x="45250" y="9796"/>
                        <a:pt x="44603" y="10429"/>
                        <a:pt x="43689" y="10963"/>
                      </a:cubicBezTo>
                      <a:cubicBezTo>
                        <a:pt x="42118" y="11878"/>
                        <a:pt x="40237" y="12331"/>
                        <a:pt x="37991" y="12331"/>
                      </a:cubicBezTo>
                      <a:cubicBezTo>
                        <a:pt x="36819" y="12331"/>
                        <a:pt x="35546" y="12208"/>
                        <a:pt x="34166" y="11962"/>
                      </a:cubicBezTo>
                      <a:cubicBezTo>
                        <a:pt x="33449" y="11835"/>
                        <a:pt x="32718" y="11681"/>
                        <a:pt x="31958" y="11540"/>
                      </a:cubicBezTo>
                      <a:lnTo>
                        <a:pt x="30931" y="11343"/>
                      </a:lnTo>
                      <a:lnTo>
                        <a:pt x="31972" y="11301"/>
                      </a:lnTo>
                      <a:cubicBezTo>
                        <a:pt x="33027" y="11259"/>
                        <a:pt x="33941" y="11062"/>
                        <a:pt x="34827" y="10668"/>
                      </a:cubicBezTo>
                      <a:cubicBezTo>
                        <a:pt x="35460" y="10401"/>
                        <a:pt x="36037" y="9993"/>
                        <a:pt x="36529" y="9500"/>
                      </a:cubicBezTo>
                      <a:cubicBezTo>
                        <a:pt x="37289" y="8699"/>
                        <a:pt x="37809" y="7686"/>
                        <a:pt x="37964" y="6631"/>
                      </a:cubicBezTo>
                      <a:cubicBezTo>
                        <a:pt x="37978" y="6575"/>
                        <a:pt x="37950" y="6518"/>
                        <a:pt x="37894" y="6504"/>
                      </a:cubicBezTo>
                      <a:cubicBezTo>
                        <a:pt x="37879" y="6494"/>
                        <a:pt x="37860" y="6490"/>
                        <a:pt x="37842" y="6490"/>
                      </a:cubicBezTo>
                      <a:cubicBezTo>
                        <a:pt x="37807" y="6490"/>
                        <a:pt x="37771" y="6505"/>
                        <a:pt x="37753" y="6532"/>
                      </a:cubicBezTo>
                      <a:cubicBezTo>
                        <a:pt x="37008" y="7489"/>
                        <a:pt x="36023" y="8248"/>
                        <a:pt x="34912" y="8741"/>
                      </a:cubicBezTo>
                      <a:lnTo>
                        <a:pt x="34349" y="8980"/>
                      </a:lnTo>
                      <a:lnTo>
                        <a:pt x="34349" y="8980"/>
                      </a:lnTo>
                      <a:lnTo>
                        <a:pt x="34785" y="8530"/>
                      </a:lnTo>
                      <a:cubicBezTo>
                        <a:pt x="36079" y="7193"/>
                        <a:pt x="36783" y="5309"/>
                        <a:pt x="36670" y="3494"/>
                      </a:cubicBezTo>
                      <a:cubicBezTo>
                        <a:pt x="36670" y="3438"/>
                        <a:pt x="36628" y="3382"/>
                        <a:pt x="36572" y="3382"/>
                      </a:cubicBezTo>
                      <a:cubicBezTo>
                        <a:pt x="36562" y="3380"/>
                        <a:pt x="36554" y="3379"/>
                        <a:pt x="36545" y="3379"/>
                      </a:cubicBezTo>
                      <a:cubicBezTo>
                        <a:pt x="36490" y="3379"/>
                        <a:pt x="36455" y="3417"/>
                        <a:pt x="36431" y="3466"/>
                      </a:cubicBezTo>
                      <a:cubicBezTo>
                        <a:pt x="36079" y="4662"/>
                        <a:pt x="35179" y="5773"/>
                        <a:pt x="33913" y="6589"/>
                      </a:cubicBezTo>
                      <a:lnTo>
                        <a:pt x="33477" y="6870"/>
                      </a:lnTo>
                      <a:lnTo>
                        <a:pt x="33744" y="6434"/>
                      </a:lnTo>
                      <a:cubicBezTo>
                        <a:pt x="34223" y="5618"/>
                        <a:pt x="34462" y="4676"/>
                        <a:pt x="34405" y="3775"/>
                      </a:cubicBezTo>
                      <a:cubicBezTo>
                        <a:pt x="34307" y="2439"/>
                        <a:pt x="33562" y="1187"/>
                        <a:pt x="32464" y="526"/>
                      </a:cubicBezTo>
                      <a:cubicBezTo>
                        <a:pt x="31879" y="176"/>
                        <a:pt x="31202" y="0"/>
                        <a:pt x="30533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1" name="Google Shape;5151;p23"/>
                <p:cNvSpPr/>
                <p:nvPr/>
              </p:nvSpPr>
              <p:spPr>
                <a:xfrm>
                  <a:off x="1290950" y="1068950"/>
                  <a:ext cx="1237475" cy="1187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499" h="47495" extrusionOk="0">
                      <a:moveTo>
                        <a:pt x="30674" y="486"/>
                      </a:moveTo>
                      <a:cubicBezTo>
                        <a:pt x="31277" y="486"/>
                        <a:pt x="31886" y="644"/>
                        <a:pt x="32408" y="959"/>
                      </a:cubicBezTo>
                      <a:cubicBezTo>
                        <a:pt x="33421" y="1564"/>
                        <a:pt x="34096" y="2703"/>
                        <a:pt x="34181" y="3927"/>
                      </a:cubicBezTo>
                      <a:cubicBezTo>
                        <a:pt x="34251" y="5094"/>
                        <a:pt x="33787" y="6318"/>
                        <a:pt x="32943" y="7204"/>
                      </a:cubicBezTo>
                      <a:cubicBezTo>
                        <a:pt x="32929" y="7204"/>
                        <a:pt x="32929" y="7204"/>
                        <a:pt x="32929" y="7218"/>
                      </a:cubicBezTo>
                      <a:cubicBezTo>
                        <a:pt x="32845" y="7302"/>
                        <a:pt x="32830" y="7429"/>
                        <a:pt x="32901" y="7527"/>
                      </a:cubicBezTo>
                      <a:cubicBezTo>
                        <a:pt x="32950" y="7596"/>
                        <a:pt x="33027" y="7631"/>
                        <a:pt x="33107" y="7631"/>
                      </a:cubicBezTo>
                      <a:cubicBezTo>
                        <a:pt x="33141" y="7631"/>
                        <a:pt x="33176" y="7625"/>
                        <a:pt x="33210" y="7612"/>
                      </a:cubicBezTo>
                      <a:cubicBezTo>
                        <a:pt x="34054" y="7218"/>
                        <a:pt x="34800" y="6698"/>
                        <a:pt x="35390" y="6121"/>
                      </a:cubicBezTo>
                      <a:lnTo>
                        <a:pt x="35390" y="6121"/>
                      </a:lnTo>
                      <a:cubicBezTo>
                        <a:pt x="34912" y="6782"/>
                        <a:pt x="34321" y="7387"/>
                        <a:pt x="33646" y="7851"/>
                      </a:cubicBezTo>
                      <a:cubicBezTo>
                        <a:pt x="33534" y="7935"/>
                        <a:pt x="33506" y="8076"/>
                        <a:pt x="33590" y="8189"/>
                      </a:cubicBezTo>
                      <a:cubicBezTo>
                        <a:pt x="33635" y="8260"/>
                        <a:pt x="33713" y="8297"/>
                        <a:pt x="33793" y="8297"/>
                      </a:cubicBezTo>
                      <a:cubicBezTo>
                        <a:pt x="33839" y="8297"/>
                        <a:pt x="33886" y="8285"/>
                        <a:pt x="33928" y="8259"/>
                      </a:cubicBezTo>
                      <a:cubicBezTo>
                        <a:pt x="34336" y="7964"/>
                        <a:pt x="34715" y="7640"/>
                        <a:pt x="35067" y="7274"/>
                      </a:cubicBezTo>
                      <a:cubicBezTo>
                        <a:pt x="35503" y="6838"/>
                        <a:pt x="35869" y="6346"/>
                        <a:pt x="36178" y="5811"/>
                      </a:cubicBezTo>
                      <a:lnTo>
                        <a:pt x="36178" y="5811"/>
                      </a:lnTo>
                      <a:cubicBezTo>
                        <a:pt x="35770" y="7176"/>
                        <a:pt x="34898" y="8400"/>
                        <a:pt x="33717" y="9201"/>
                      </a:cubicBezTo>
                      <a:cubicBezTo>
                        <a:pt x="33618" y="9272"/>
                        <a:pt x="33590" y="9398"/>
                        <a:pt x="33632" y="9497"/>
                      </a:cubicBezTo>
                      <a:cubicBezTo>
                        <a:pt x="33667" y="9590"/>
                        <a:pt x="33760" y="9645"/>
                        <a:pt x="33855" y="9645"/>
                      </a:cubicBezTo>
                      <a:cubicBezTo>
                        <a:pt x="33874" y="9645"/>
                        <a:pt x="33894" y="9642"/>
                        <a:pt x="33914" y="9637"/>
                      </a:cubicBezTo>
                      <a:cubicBezTo>
                        <a:pt x="34800" y="9426"/>
                        <a:pt x="35644" y="9047"/>
                        <a:pt x="36403" y="8526"/>
                      </a:cubicBezTo>
                      <a:lnTo>
                        <a:pt x="36403" y="8526"/>
                      </a:lnTo>
                      <a:cubicBezTo>
                        <a:pt x="35995" y="8906"/>
                        <a:pt x="35517" y="9215"/>
                        <a:pt x="35025" y="9455"/>
                      </a:cubicBezTo>
                      <a:cubicBezTo>
                        <a:pt x="34898" y="9511"/>
                        <a:pt x="34842" y="9651"/>
                        <a:pt x="34898" y="9778"/>
                      </a:cubicBezTo>
                      <a:cubicBezTo>
                        <a:pt x="34939" y="9860"/>
                        <a:pt x="35033" y="9913"/>
                        <a:pt x="35125" y="9913"/>
                      </a:cubicBezTo>
                      <a:cubicBezTo>
                        <a:pt x="35158" y="9913"/>
                        <a:pt x="35192" y="9906"/>
                        <a:pt x="35222" y="9891"/>
                      </a:cubicBezTo>
                      <a:cubicBezTo>
                        <a:pt x="35869" y="9595"/>
                        <a:pt x="36445" y="9187"/>
                        <a:pt x="36952" y="8681"/>
                      </a:cubicBezTo>
                      <a:lnTo>
                        <a:pt x="36952" y="8681"/>
                      </a:lnTo>
                      <a:cubicBezTo>
                        <a:pt x="36431" y="9455"/>
                        <a:pt x="35686" y="10087"/>
                        <a:pt x="34828" y="10453"/>
                      </a:cubicBezTo>
                      <a:cubicBezTo>
                        <a:pt x="33779" y="10902"/>
                        <a:pt x="32768" y="11064"/>
                        <a:pt x="31690" y="11064"/>
                      </a:cubicBezTo>
                      <a:cubicBezTo>
                        <a:pt x="30672" y="11064"/>
                        <a:pt x="29595" y="10919"/>
                        <a:pt x="28372" y="10735"/>
                      </a:cubicBezTo>
                      <a:cubicBezTo>
                        <a:pt x="29877" y="10622"/>
                        <a:pt x="31339" y="10116"/>
                        <a:pt x="32591" y="9286"/>
                      </a:cubicBezTo>
                      <a:cubicBezTo>
                        <a:pt x="32605" y="9272"/>
                        <a:pt x="32619" y="9258"/>
                        <a:pt x="32634" y="9244"/>
                      </a:cubicBezTo>
                      <a:cubicBezTo>
                        <a:pt x="32704" y="9173"/>
                        <a:pt x="32718" y="9047"/>
                        <a:pt x="32662" y="8948"/>
                      </a:cubicBezTo>
                      <a:cubicBezTo>
                        <a:pt x="32608" y="8877"/>
                        <a:pt x="32527" y="8839"/>
                        <a:pt x="32445" y="8839"/>
                      </a:cubicBezTo>
                      <a:cubicBezTo>
                        <a:pt x="32398" y="8839"/>
                        <a:pt x="32351" y="8852"/>
                        <a:pt x="32310" y="8878"/>
                      </a:cubicBezTo>
                      <a:cubicBezTo>
                        <a:pt x="31157" y="9651"/>
                        <a:pt x="29792" y="10130"/>
                        <a:pt x="28400" y="10242"/>
                      </a:cubicBezTo>
                      <a:cubicBezTo>
                        <a:pt x="29356" y="9905"/>
                        <a:pt x="30256" y="9412"/>
                        <a:pt x="31058" y="8793"/>
                      </a:cubicBezTo>
                      <a:cubicBezTo>
                        <a:pt x="31354" y="8554"/>
                        <a:pt x="31621" y="8315"/>
                        <a:pt x="31860" y="8076"/>
                      </a:cubicBezTo>
                      <a:cubicBezTo>
                        <a:pt x="32240" y="7682"/>
                        <a:pt x="32535" y="7274"/>
                        <a:pt x="32760" y="6852"/>
                      </a:cubicBezTo>
                      <a:cubicBezTo>
                        <a:pt x="33210" y="5994"/>
                        <a:pt x="33337" y="5080"/>
                        <a:pt x="33140" y="4250"/>
                      </a:cubicBezTo>
                      <a:cubicBezTo>
                        <a:pt x="32830" y="2956"/>
                        <a:pt x="31635" y="1887"/>
                        <a:pt x="30130" y="1535"/>
                      </a:cubicBezTo>
                      <a:cubicBezTo>
                        <a:pt x="30105" y="1528"/>
                        <a:pt x="30080" y="1524"/>
                        <a:pt x="30057" y="1524"/>
                      </a:cubicBezTo>
                      <a:cubicBezTo>
                        <a:pt x="29947" y="1524"/>
                        <a:pt x="29858" y="1600"/>
                        <a:pt x="29834" y="1704"/>
                      </a:cubicBezTo>
                      <a:cubicBezTo>
                        <a:pt x="29806" y="1845"/>
                        <a:pt x="29877" y="1971"/>
                        <a:pt x="30017" y="2000"/>
                      </a:cubicBezTo>
                      <a:cubicBezTo>
                        <a:pt x="31354" y="2323"/>
                        <a:pt x="32394" y="3251"/>
                        <a:pt x="32662" y="4363"/>
                      </a:cubicBezTo>
                      <a:cubicBezTo>
                        <a:pt x="32830" y="5080"/>
                        <a:pt x="32718" y="5882"/>
                        <a:pt x="32324" y="6613"/>
                      </a:cubicBezTo>
                      <a:cubicBezTo>
                        <a:pt x="31986" y="7260"/>
                        <a:pt x="31480" y="7837"/>
                        <a:pt x="30749" y="8414"/>
                      </a:cubicBezTo>
                      <a:cubicBezTo>
                        <a:pt x="29215" y="9609"/>
                        <a:pt x="27331" y="10270"/>
                        <a:pt x="25390" y="10298"/>
                      </a:cubicBezTo>
                      <a:lnTo>
                        <a:pt x="25361" y="10298"/>
                      </a:lnTo>
                      <a:cubicBezTo>
                        <a:pt x="25319" y="10298"/>
                        <a:pt x="25277" y="10284"/>
                        <a:pt x="25221" y="10284"/>
                      </a:cubicBezTo>
                      <a:lnTo>
                        <a:pt x="25122" y="10284"/>
                      </a:lnTo>
                      <a:cubicBezTo>
                        <a:pt x="26304" y="9933"/>
                        <a:pt x="27373" y="9567"/>
                        <a:pt x="28217" y="9258"/>
                      </a:cubicBezTo>
                      <a:cubicBezTo>
                        <a:pt x="29089" y="8934"/>
                        <a:pt x="30102" y="8540"/>
                        <a:pt x="30889" y="7795"/>
                      </a:cubicBezTo>
                      <a:cubicBezTo>
                        <a:pt x="30932" y="7753"/>
                        <a:pt x="30974" y="7710"/>
                        <a:pt x="31016" y="7668"/>
                      </a:cubicBezTo>
                      <a:cubicBezTo>
                        <a:pt x="31790" y="6866"/>
                        <a:pt x="32127" y="5826"/>
                        <a:pt x="31902" y="4911"/>
                      </a:cubicBezTo>
                      <a:cubicBezTo>
                        <a:pt x="31902" y="4897"/>
                        <a:pt x="31902" y="4897"/>
                        <a:pt x="31902" y="4897"/>
                      </a:cubicBezTo>
                      <a:cubicBezTo>
                        <a:pt x="31761" y="4306"/>
                        <a:pt x="31354" y="3786"/>
                        <a:pt x="30791" y="3491"/>
                      </a:cubicBezTo>
                      <a:cubicBezTo>
                        <a:pt x="30504" y="3339"/>
                        <a:pt x="30202" y="3263"/>
                        <a:pt x="29906" y="3263"/>
                      </a:cubicBezTo>
                      <a:cubicBezTo>
                        <a:pt x="29708" y="3263"/>
                        <a:pt x="29514" y="3296"/>
                        <a:pt x="29328" y="3364"/>
                      </a:cubicBezTo>
                      <a:cubicBezTo>
                        <a:pt x="29201" y="3406"/>
                        <a:pt x="29145" y="3547"/>
                        <a:pt x="29187" y="3673"/>
                      </a:cubicBezTo>
                      <a:cubicBezTo>
                        <a:pt x="29233" y="3775"/>
                        <a:pt x="29332" y="3840"/>
                        <a:pt x="29435" y="3840"/>
                      </a:cubicBezTo>
                      <a:cubicBezTo>
                        <a:pt x="29460" y="3840"/>
                        <a:pt x="29486" y="3836"/>
                        <a:pt x="29511" y="3828"/>
                      </a:cubicBezTo>
                      <a:cubicBezTo>
                        <a:pt x="29641" y="3777"/>
                        <a:pt x="29780" y="3751"/>
                        <a:pt x="29923" y="3751"/>
                      </a:cubicBezTo>
                      <a:cubicBezTo>
                        <a:pt x="30135" y="3751"/>
                        <a:pt x="30355" y="3809"/>
                        <a:pt x="30566" y="3927"/>
                      </a:cubicBezTo>
                      <a:cubicBezTo>
                        <a:pt x="30805" y="4053"/>
                        <a:pt x="31030" y="4250"/>
                        <a:pt x="31185" y="4475"/>
                      </a:cubicBezTo>
                      <a:cubicBezTo>
                        <a:pt x="30821" y="4649"/>
                        <a:pt x="30438" y="4740"/>
                        <a:pt x="30076" y="4740"/>
                      </a:cubicBezTo>
                      <a:cubicBezTo>
                        <a:pt x="29821" y="4740"/>
                        <a:pt x="29577" y="4695"/>
                        <a:pt x="29356" y="4602"/>
                      </a:cubicBezTo>
                      <a:cubicBezTo>
                        <a:pt x="28709" y="4335"/>
                        <a:pt x="28273" y="3645"/>
                        <a:pt x="28372" y="3026"/>
                      </a:cubicBezTo>
                      <a:cubicBezTo>
                        <a:pt x="28400" y="2900"/>
                        <a:pt x="28315" y="2773"/>
                        <a:pt x="28175" y="2745"/>
                      </a:cubicBezTo>
                      <a:cubicBezTo>
                        <a:pt x="28165" y="2744"/>
                        <a:pt x="28156" y="2744"/>
                        <a:pt x="28147" y="2744"/>
                      </a:cubicBezTo>
                      <a:cubicBezTo>
                        <a:pt x="28030" y="2744"/>
                        <a:pt x="27919" y="2826"/>
                        <a:pt x="27893" y="2956"/>
                      </a:cubicBezTo>
                      <a:cubicBezTo>
                        <a:pt x="27753" y="3800"/>
                        <a:pt x="28301" y="4700"/>
                        <a:pt x="29173" y="5052"/>
                      </a:cubicBezTo>
                      <a:cubicBezTo>
                        <a:pt x="29460" y="5171"/>
                        <a:pt x="29771" y="5230"/>
                        <a:pt x="30091" y="5230"/>
                      </a:cubicBezTo>
                      <a:cubicBezTo>
                        <a:pt x="30525" y="5230"/>
                        <a:pt x="30975" y="5122"/>
                        <a:pt x="31396" y="4911"/>
                      </a:cubicBezTo>
                      <a:cubicBezTo>
                        <a:pt x="31410" y="4925"/>
                        <a:pt x="31410" y="4939"/>
                        <a:pt x="31410" y="4953"/>
                      </a:cubicBezTo>
                      <a:cubicBezTo>
                        <a:pt x="31207" y="5739"/>
                        <a:pt x="30625" y="6094"/>
                        <a:pt x="30130" y="6094"/>
                      </a:cubicBezTo>
                      <a:cubicBezTo>
                        <a:pt x="30111" y="6094"/>
                        <a:pt x="30092" y="6094"/>
                        <a:pt x="30074" y="6093"/>
                      </a:cubicBezTo>
                      <a:cubicBezTo>
                        <a:pt x="28934" y="6051"/>
                        <a:pt x="27865" y="5108"/>
                        <a:pt x="27654" y="3955"/>
                      </a:cubicBezTo>
                      <a:cubicBezTo>
                        <a:pt x="27429" y="2815"/>
                        <a:pt x="28006" y="1549"/>
                        <a:pt x="29033" y="931"/>
                      </a:cubicBezTo>
                      <a:cubicBezTo>
                        <a:pt x="29516" y="633"/>
                        <a:pt x="30092" y="486"/>
                        <a:pt x="30674" y="486"/>
                      </a:cubicBezTo>
                      <a:close/>
                      <a:moveTo>
                        <a:pt x="46629" y="4363"/>
                      </a:moveTo>
                      <a:cubicBezTo>
                        <a:pt x="47093" y="4602"/>
                        <a:pt x="47487" y="4925"/>
                        <a:pt x="47797" y="5319"/>
                      </a:cubicBezTo>
                      <a:cubicBezTo>
                        <a:pt x="48978" y="6824"/>
                        <a:pt x="48978" y="9215"/>
                        <a:pt x="47811" y="10988"/>
                      </a:cubicBezTo>
                      <a:cubicBezTo>
                        <a:pt x="46770" y="12563"/>
                        <a:pt x="44899" y="13674"/>
                        <a:pt x="42677" y="14040"/>
                      </a:cubicBezTo>
                      <a:cubicBezTo>
                        <a:pt x="42522" y="14068"/>
                        <a:pt x="42353" y="14096"/>
                        <a:pt x="42184" y="14110"/>
                      </a:cubicBezTo>
                      <a:cubicBezTo>
                        <a:pt x="43774" y="13745"/>
                        <a:pt x="45152" y="13041"/>
                        <a:pt x="46179" y="12029"/>
                      </a:cubicBezTo>
                      <a:cubicBezTo>
                        <a:pt x="46221" y="12000"/>
                        <a:pt x="46263" y="11958"/>
                        <a:pt x="46292" y="11916"/>
                      </a:cubicBezTo>
                      <a:cubicBezTo>
                        <a:pt x="47445" y="10720"/>
                        <a:pt x="48092" y="9117"/>
                        <a:pt x="48022" y="7584"/>
                      </a:cubicBezTo>
                      <a:cubicBezTo>
                        <a:pt x="47965" y="6374"/>
                        <a:pt x="47445" y="5207"/>
                        <a:pt x="46629" y="4363"/>
                      </a:cubicBezTo>
                      <a:close/>
                      <a:moveTo>
                        <a:pt x="44760" y="3916"/>
                      </a:moveTo>
                      <a:cubicBezTo>
                        <a:pt x="44857" y="3916"/>
                        <a:pt x="44955" y="3920"/>
                        <a:pt x="45054" y="3927"/>
                      </a:cubicBezTo>
                      <a:cubicBezTo>
                        <a:pt x="45124" y="3927"/>
                        <a:pt x="45194" y="3941"/>
                        <a:pt x="45265" y="3941"/>
                      </a:cubicBezTo>
                      <a:cubicBezTo>
                        <a:pt x="46545" y="4602"/>
                        <a:pt x="47459" y="6065"/>
                        <a:pt x="47529" y="7598"/>
                      </a:cubicBezTo>
                      <a:cubicBezTo>
                        <a:pt x="47600" y="9047"/>
                        <a:pt x="46967" y="10580"/>
                        <a:pt x="45841" y="11691"/>
                      </a:cubicBezTo>
                      <a:cubicBezTo>
                        <a:pt x="44815" y="12690"/>
                        <a:pt x="43408" y="13393"/>
                        <a:pt x="41762" y="13702"/>
                      </a:cubicBezTo>
                      <a:cubicBezTo>
                        <a:pt x="41080" y="13836"/>
                        <a:pt x="40356" y="13903"/>
                        <a:pt x="39579" y="13903"/>
                      </a:cubicBezTo>
                      <a:cubicBezTo>
                        <a:pt x="38801" y="13903"/>
                        <a:pt x="37972" y="13836"/>
                        <a:pt x="37078" y="13702"/>
                      </a:cubicBezTo>
                      <a:cubicBezTo>
                        <a:pt x="37050" y="13702"/>
                        <a:pt x="37022" y="13702"/>
                        <a:pt x="36980" y="13716"/>
                      </a:cubicBezTo>
                      <a:cubicBezTo>
                        <a:pt x="36825" y="13674"/>
                        <a:pt x="36656" y="13646"/>
                        <a:pt x="36488" y="13604"/>
                      </a:cubicBezTo>
                      <a:cubicBezTo>
                        <a:pt x="36469" y="13600"/>
                        <a:pt x="36450" y="13598"/>
                        <a:pt x="36431" y="13598"/>
                      </a:cubicBezTo>
                      <a:cubicBezTo>
                        <a:pt x="36322" y="13598"/>
                        <a:pt x="36216" y="13665"/>
                        <a:pt x="36192" y="13773"/>
                      </a:cubicBezTo>
                      <a:cubicBezTo>
                        <a:pt x="36164" y="13913"/>
                        <a:pt x="36234" y="14040"/>
                        <a:pt x="36361" y="14068"/>
                      </a:cubicBezTo>
                      <a:cubicBezTo>
                        <a:pt x="36670" y="14153"/>
                        <a:pt x="36966" y="14279"/>
                        <a:pt x="37247" y="14420"/>
                      </a:cubicBezTo>
                      <a:cubicBezTo>
                        <a:pt x="37135" y="14413"/>
                        <a:pt x="37022" y="14409"/>
                        <a:pt x="36910" y="14409"/>
                      </a:cubicBezTo>
                      <a:cubicBezTo>
                        <a:pt x="36797" y="14409"/>
                        <a:pt x="36685" y="14413"/>
                        <a:pt x="36572" y="14420"/>
                      </a:cubicBezTo>
                      <a:cubicBezTo>
                        <a:pt x="36417" y="14434"/>
                        <a:pt x="36417" y="14659"/>
                        <a:pt x="36572" y="14659"/>
                      </a:cubicBezTo>
                      <a:cubicBezTo>
                        <a:pt x="36867" y="14659"/>
                        <a:pt x="37163" y="14659"/>
                        <a:pt x="37458" y="14687"/>
                      </a:cubicBezTo>
                      <a:cubicBezTo>
                        <a:pt x="37571" y="14701"/>
                        <a:pt x="37683" y="14715"/>
                        <a:pt x="37810" y="14729"/>
                      </a:cubicBezTo>
                      <a:cubicBezTo>
                        <a:pt x="37908" y="14800"/>
                        <a:pt x="38021" y="14856"/>
                        <a:pt x="38119" y="14940"/>
                      </a:cubicBezTo>
                      <a:cubicBezTo>
                        <a:pt x="38077" y="14926"/>
                        <a:pt x="38035" y="14912"/>
                        <a:pt x="37993" y="14912"/>
                      </a:cubicBezTo>
                      <a:cubicBezTo>
                        <a:pt x="37829" y="14893"/>
                        <a:pt x="37666" y="14882"/>
                        <a:pt x="37503" y="14882"/>
                      </a:cubicBezTo>
                      <a:cubicBezTo>
                        <a:pt x="37315" y="14882"/>
                        <a:pt x="37126" y="14896"/>
                        <a:pt x="36938" y="14926"/>
                      </a:cubicBezTo>
                      <a:cubicBezTo>
                        <a:pt x="36815" y="14940"/>
                        <a:pt x="36851" y="15152"/>
                        <a:pt x="36969" y="15152"/>
                      </a:cubicBezTo>
                      <a:cubicBezTo>
                        <a:pt x="36972" y="15152"/>
                        <a:pt x="36976" y="15152"/>
                        <a:pt x="36980" y="15151"/>
                      </a:cubicBezTo>
                      <a:cubicBezTo>
                        <a:pt x="37056" y="15148"/>
                        <a:pt x="37133" y="15146"/>
                        <a:pt x="37209" y="15146"/>
                      </a:cubicBezTo>
                      <a:cubicBezTo>
                        <a:pt x="37456" y="15146"/>
                        <a:pt x="37703" y="15164"/>
                        <a:pt x="37950" y="15207"/>
                      </a:cubicBezTo>
                      <a:cubicBezTo>
                        <a:pt x="38105" y="15236"/>
                        <a:pt x="38274" y="15278"/>
                        <a:pt x="38429" y="15320"/>
                      </a:cubicBezTo>
                      <a:cubicBezTo>
                        <a:pt x="38555" y="15362"/>
                        <a:pt x="38668" y="15418"/>
                        <a:pt x="38794" y="15461"/>
                      </a:cubicBezTo>
                      <a:cubicBezTo>
                        <a:pt x="38921" y="15559"/>
                        <a:pt x="39048" y="15672"/>
                        <a:pt x="39160" y="15784"/>
                      </a:cubicBezTo>
                      <a:cubicBezTo>
                        <a:pt x="38806" y="15670"/>
                        <a:pt x="38428" y="15613"/>
                        <a:pt x="38039" y="15613"/>
                      </a:cubicBezTo>
                      <a:cubicBezTo>
                        <a:pt x="37995" y="15613"/>
                        <a:pt x="37952" y="15614"/>
                        <a:pt x="37908" y="15615"/>
                      </a:cubicBezTo>
                      <a:cubicBezTo>
                        <a:pt x="37782" y="15615"/>
                        <a:pt x="37782" y="15826"/>
                        <a:pt x="37922" y="15826"/>
                      </a:cubicBezTo>
                      <a:cubicBezTo>
                        <a:pt x="38541" y="15840"/>
                        <a:pt x="39160" y="16009"/>
                        <a:pt x="39709" y="16305"/>
                      </a:cubicBezTo>
                      <a:cubicBezTo>
                        <a:pt x="39793" y="16389"/>
                        <a:pt x="39877" y="16487"/>
                        <a:pt x="39962" y="16558"/>
                      </a:cubicBezTo>
                      <a:lnTo>
                        <a:pt x="39948" y="16558"/>
                      </a:lnTo>
                      <a:cubicBezTo>
                        <a:pt x="39652" y="16445"/>
                        <a:pt x="39343" y="16361"/>
                        <a:pt x="39034" y="16319"/>
                      </a:cubicBezTo>
                      <a:cubicBezTo>
                        <a:pt x="39024" y="16317"/>
                        <a:pt x="39015" y="16316"/>
                        <a:pt x="39007" y="16316"/>
                      </a:cubicBezTo>
                      <a:cubicBezTo>
                        <a:pt x="38859" y="16316"/>
                        <a:pt x="38817" y="16531"/>
                        <a:pt x="38963" y="16558"/>
                      </a:cubicBezTo>
                      <a:cubicBezTo>
                        <a:pt x="39273" y="16628"/>
                        <a:pt x="39568" y="16713"/>
                        <a:pt x="39849" y="16825"/>
                      </a:cubicBezTo>
                      <a:cubicBezTo>
                        <a:pt x="39990" y="16881"/>
                        <a:pt x="40131" y="16938"/>
                        <a:pt x="40271" y="17008"/>
                      </a:cubicBezTo>
                      <a:cubicBezTo>
                        <a:pt x="40328" y="17036"/>
                        <a:pt x="40398" y="17078"/>
                        <a:pt x="40454" y="17106"/>
                      </a:cubicBezTo>
                      <a:cubicBezTo>
                        <a:pt x="40932" y="17669"/>
                        <a:pt x="41368" y="18274"/>
                        <a:pt x="41790" y="18879"/>
                      </a:cubicBezTo>
                      <a:cubicBezTo>
                        <a:pt x="40215" y="17528"/>
                        <a:pt x="38485" y="16347"/>
                        <a:pt x="36642" y="15376"/>
                      </a:cubicBezTo>
                      <a:cubicBezTo>
                        <a:pt x="36605" y="15360"/>
                        <a:pt x="36567" y="15352"/>
                        <a:pt x="36530" y="15352"/>
                      </a:cubicBezTo>
                      <a:cubicBezTo>
                        <a:pt x="36440" y="15352"/>
                        <a:pt x="36355" y="15399"/>
                        <a:pt x="36305" y="15489"/>
                      </a:cubicBezTo>
                      <a:cubicBezTo>
                        <a:pt x="36248" y="15601"/>
                        <a:pt x="36291" y="15756"/>
                        <a:pt x="36417" y="15812"/>
                      </a:cubicBezTo>
                      <a:cubicBezTo>
                        <a:pt x="38344" y="16825"/>
                        <a:pt x="40131" y="18063"/>
                        <a:pt x="41748" y="19498"/>
                      </a:cubicBezTo>
                      <a:lnTo>
                        <a:pt x="40426" y="18963"/>
                      </a:lnTo>
                      <a:cubicBezTo>
                        <a:pt x="40398" y="18935"/>
                        <a:pt x="40356" y="18921"/>
                        <a:pt x="40342" y="18907"/>
                      </a:cubicBezTo>
                      <a:cubicBezTo>
                        <a:pt x="40187" y="18794"/>
                        <a:pt x="40032" y="18682"/>
                        <a:pt x="39877" y="18555"/>
                      </a:cubicBezTo>
                      <a:cubicBezTo>
                        <a:pt x="39582" y="18330"/>
                        <a:pt x="39315" y="18077"/>
                        <a:pt x="39062" y="17810"/>
                      </a:cubicBezTo>
                      <a:cubicBezTo>
                        <a:pt x="39037" y="17782"/>
                        <a:pt x="39011" y="17770"/>
                        <a:pt x="38987" y="17770"/>
                      </a:cubicBezTo>
                      <a:cubicBezTo>
                        <a:pt x="38913" y="17770"/>
                        <a:pt x="38858" y="17876"/>
                        <a:pt x="38921" y="17950"/>
                      </a:cubicBezTo>
                      <a:cubicBezTo>
                        <a:pt x="39104" y="18175"/>
                        <a:pt x="39301" y="18386"/>
                        <a:pt x="39498" y="18597"/>
                      </a:cubicBezTo>
                      <a:lnTo>
                        <a:pt x="38893" y="18358"/>
                      </a:lnTo>
                      <a:cubicBezTo>
                        <a:pt x="38794" y="18232"/>
                        <a:pt x="38696" y="18119"/>
                        <a:pt x="38597" y="17993"/>
                      </a:cubicBezTo>
                      <a:cubicBezTo>
                        <a:pt x="38386" y="17725"/>
                        <a:pt x="38204" y="17444"/>
                        <a:pt x="38049" y="17135"/>
                      </a:cubicBezTo>
                      <a:cubicBezTo>
                        <a:pt x="38027" y="17092"/>
                        <a:pt x="37993" y="17074"/>
                        <a:pt x="37957" y="17074"/>
                      </a:cubicBezTo>
                      <a:cubicBezTo>
                        <a:pt x="37876" y="17074"/>
                        <a:pt x="37789" y="17168"/>
                        <a:pt x="37838" y="17275"/>
                      </a:cubicBezTo>
                      <a:cubicBezTo>
                        <a:pt x="37965" y="17571"/>
                        <a:pt x="38133" y="17852"/>
                        <a:pt x="38330" y="18119"/>
                      </a:cubicBezTo>
                      <a:lnTo>
                        <a:pt x="37289" y="17711"/>
                      </a:lnTo>
                      <a:cubicBezTo>
                        <a:pt x="37252" y="17695"/>
                        <a:pt x="37216" y="17687"/>
                        <a:pt x="37180" y="17687"/>
                      </a:cubicBezTo>
                      <a:cubicBezTo>
                        <a:pt x="37121" y="17687"/>
                        <a:pt x="37066" y="17709"/>
                        <a:pt x="37022" y="17753"/>
                      </a:cubicBezTo>
                      <a:cubicBezTo>
                        <a:pt x="37022" y="17753"/>
                        <a:pt x="37022" y="17753"/>
                        <a:pt x="37022" y="17767"/>
                      </a:cubicBezTo>
                      <a:cubicBezTo>
                        <a:pt x="36952" y="17824"/>
                        <a:pt x="36924" y="17922"/>
                        <a:pt x="36966" y="18021"/>
                      </a:cubicBezTo>
                      <a:cubicBezTo>
                        <a:pt x="37233" y="18724"/>
                        <a:pt x="37683" y="20145"/>
                        <a:pt x="37725" y="21706"/>
                      </a:cubicBezTo>
                      <a:cubicBezTo>
                        <a:pt x="37486" y="20764"/>
                        <a:pt x="37064" y="19849"/>
                        <a:pt x="36502" y="19062"/>
                      </a:cubicBezTo>
                      <a:cubicBezTo>
                        <a:pt x="36452" y="19003"/>
                        <a:pt x="36377" y="18969"/>
                        <a:pt x="36303" y="18969"/>
                      </a:cubicBezTo>
                      <a:cubicBezTo>
                        <a:pt x="36253" y="18969"/>
                        <a:pt x="36204" y="18985"/>
                        <a:pt x="36164" y="19019"/>
                      </a:cubicBezTo>
                      <a:cubicBezTo>
                        <a:pt x="36052" y="19090"/>
                        <a:pt x="36023" y="19244"/>
                        <a:pt x="36108" y="19357"/>
                      </a:cubicBezTo>
                      <a:cubicBezTo>
                        <a:pt x="36797" y="20327"/>
                        <a:pt x="37261" y="21481"/>
                        <a:pt x="37416" y="22676"/>
                      </a:cubicBezTo>
                      <a:cubicBezTo>
                        <a:pt x="36910" y="21593"/>
                        <a:pt x="36023" y="20567"/>
                        <a:pt x="35292" y="19793"/>
                      </a:cubicBezTo>
                      <a:cubicBezTo>
                        <a:pt x="35194" y="17796"/>
                        <a:pt x="34392" y="15855"/>
                        <a:pt x="32957" y="14209"/>
                      </a:cubicBezTo>
                      <a:cubicBezTo>
                        <a:pt x="32493" y="13674"/>
                        <a:pt x="31958" y="13182"/>
                        <a:pt x="31382" y="12732"/>
                      </a:cubicBezTo>
                      <a:lnTo>
                        <a:pt x="31382" y="12732"/>
                      </a:lnTo>
                      <a:cubicBezTo>
                        <a:pt x="32155" y="13055"/>
                        <a:pt x="32943" y="13337"/>
                        <a:pt x="33745" y="13548"/>
                      </a:cubicBezTo>
                      <a:cubicBezTo>
                        <a:pt x="33770" y="13554"/>
                        <a:pt x="33793" y="13558"/>
                        <a:pt x="33816" y="13558"/>
                      </a:cubicBezTo>
                      <a:cubicBezTo>
                        <a:pt x="34070" y="13558"/>
                        <a:pt x="34142" y="13147"/>
                        <a:pt x="33857" y="13069"/>
                      </a:cubicBezTo>
                      <a:cubicBezTo>
                        <a:pt x="32634" y="12746"/>
                        <a:pt x="31452" y="12282"/>
                        <a:pt x="30327" y="11691"/>
                      </a:cubicBezTo>
                      <a:lnTo>
                        <a:pt x="30327" y="11691"/>
                      </a:lnTo>
                      <a:cubicBezTo>
                        <a:pt x="30791" y="11775"/>
                        <a:pt x="31255" y="11874"/>
                        <a:pt x="31705" y="11958"/>
                      </a:cubicBezTo>
                      <a:cubicBezTo>
                        <a:pt x="32591" y="12127"/>
                        <a:pt x="33435" y="12296"/>
                        <a:pt x="34237" y="12436"/>
                      </a:cubicBezTo>
                      <a:cubicBezTo>
                        <a:pt x="35644" y="12692"/>
                        <a:pt x="36944" y="12820"/>
                        <a:pt x="38145" y="12820"/>
                      </a:cubicBezTo>
                      <a:cubicBezTo>
                        <a:pt x="40448" y="12820"/>
                        <a:pt x="42385" y="12348"/>
                        <a:pt x="44013" y="11396"/>
                      </a:cubicBezTo>
                      <a:cubicBezTo>
                        <a:pt x="44561" y="11072"/>
                        <a:pt x="45026" y="10720"/>
                        <a:pt x="45391" y="10341"/>
                      </a:cubicBezTo>
                      <a:cubicBezTo>
                        <a:pt x="45687" y="10045"/>
                        <a:pt x="45912" y="9722"/>
                        <a:pt x="46095" y="9398"/>
                      </a:cubicBezTo>
                      <a:cubicBezTo>
                        <a:pt x="46601" y="8428"/>
                        <a:pt x="46615" y="7316"/>
                        <a:pt x="46123" y="6487"/>
                      </a:cubicBezTo>
                      <a:cubicBezTo>
                        <a:pt x="46076" y="6412"/>
                        <a:pt x="45991" y="6368"/>
                        <a:pt x="45907" y="6368"/>
                      </a:cubicBezTo>
                      <a:cubicBezTo>
                        <a:pt x="45865" y="6368"/>
                        <a:pt x="45823" y="6379"/>
                        <a:pt x="45785" y="6402"/>
                      </a:cubicBezTo>
                      <a:cubicBezTo>
                        <a:pt x="45673" y="6473"/>
                        <a:pt x="45630" y="6627"/>
                        <a:pt x="45701" y="6740"/>
                      </a:cubicBezTo>
                      <a:cubicBezTo>
                        <a:pt x="45884" y="7035"/>
                        <a:pt x="45968" y="7387"/>
                        <a:pt x="45982" y="7767"/>
                      </a:cubicBezTo>
                      <a:cubicBezTo>
                        <a:pt x="45926" y="7823"/>
                        <a:pt x="45870" y="7865"/>
                        <a:pt x="45813" y="7921"/>
                      </a:cubicBezTo>
                      <a:lnTo>
                        <a:pt x="45560" y="7921"/>
                      </a:lnTo>
                      <a:cubicBezTo>
                        <a:pt x="45434" y="7921"/>
                        <a:pt x="45321" y="7893"/>
                        <a:pt x="45208" y="7837"/>
                      </a:cubicBezTo>
                      <a:cubicBezTo>
                        <a:pt x="44969" y="7738"/>
                        <a:pt x="44758" y="7584"/>
                        <a:pt x="44576" y="7387"/>
                      </a:cubicBezTo>
                      <a:cubicBezTo>
                        <a:pt x="44554" y="7366"/>
                        <a:pt x="44526" y="7355"/>
                        <a:pt x="44498" y="7355"/>
                      </a:cubicBezTo>
                      <a:cubicBezTo>
                        <a:pt x="44470" y="7355"/>
                        <a:pt x="44442" y="7366"/>
                        <a:pt x="44421" y="7387"/>
                      </a:cubicBezTo>
                      <a:cubicBezTo>
                        <a:pt x="44379" y="7429"/>
                        <a:pt x="44393" y="7499"/>
                        <a:pt x="44421" y="7542"/>
                      </a:cubicBezTo>
                      <a:cubicBezTo>
                        <a:pt x="44604" y="7767"/>
                        <a:pt x="44843" y="7949"/>
                        <a:pt x="45110" y="8062"/>
                      </a:cubicBezTo>
                      <a:cubicBezTo>
                        <a:pt x="45223" y="8118"/>
                        <a:pt x="45335" y="8146"/>
                        <a:pt x="45448" y="8189"/>
                      </a:cubicBezTo>
                      <a:cubicBezTo>
                        <a:pt x="45335" y="8259"/>
                        <a:pt x="45223" y="8329"/>
                        <a:pt x="45110" y="8386"/>
                      </a:cubicBezTo>
                      <a:cubicBezTo>
                        <a:pt x="45026" y="8357"/>
                        <a:pt x="44955" y="8315"/>
                        <a:pt x="44885" y="8273"/>
                      </a:cubicBezTo>
                      <a:cubicBezTo>
                        <a:pt x="44730" y="8189"/>
                        <a:pt x="44590" y="8090"/>
                        <a:pt x="44463" y="7978"/>
                      </a:cubicBezTo>
                      <a:cubicBezTo>
                        <a:pt x="44210" y="7710"/>
                        <a:pt x="43985" y="7429"/>
                        <a:pt x="43886" y="7063"/>
                      </a:cubicBezTo>
                      <a:cubicBezTo>
                        <a:pt x="43875" y="7024"/>
                        <a:pt x="43846" y="7007"/>
                        <a:pt x="43816" y="7007"/>
                      </a:cubicBezTo>
                      <a:cubicBezTo>
                        <a:pt x="43771" y="7007"/>
                        <a:pt x="43723" y="7046"/>
                        <a:pt x="43732" y="7106"/>
                      </a:cubicBezTo>
                      <a:cubicBezTo>
                        <a:pt x="43802" y="7513"/>
                        <a:pt x="43971" y="7907"/>
                        <a:pt x="44252" y="8203"/>
                      </a:cubicBezTo>
                      <a:cubicBezTo>
                        <a:pt x="44379" y="8329"/>
                        <a:pt x="44533" y="8456"/>
                        <a:pt x="44688" y="8554"/>
                      </a:cubicBezTo>
                      <a:cubicBezTo>
                        <a:pt x="44604" y="8582"/>
                        <a:pt x="44505" y="8611"/>
                        <a:pt x="44407" y="8625"/>
                      </a:cubicBezTo>
                      <a:cubicBezTo>
                        <a:pt x="44336" y="8596"/>
                        <a:pt x="44266" y="8582"/>
                        <a:pt x="44210" y="8540"/>
                      </a:cubicBezTo>
                      <a:cubicBezTo>
                        <a:pt x="44097" y="8484"/>
                        <a:pt x="43985" y="8414"/>
                        <a:pt x="43886" y="8329"/>
                      </a:cubicBezTo>
                      <a:cubicBezTo>
                        <a:pt x="43703" y="8175"/>
                        <a:pt x="43549" y="7992"/>
                        <a:pt x="43422" y="7781"/>
                      </a:cubicBezTo>
                      <a:cubicBezTo>
                        <a:pt x="43197" y="7387"/>
                        <a:pt x="43113" y="6923"/>
                        <a:pt x="43197" y="6473"/>
                      </a:cubicBezTo>
                      <a:cubicBezTo>
                        <a:pt x="43205" y="6391"/>
                        <a:pt x="43138" y="6338"/>
                        <a:pt x="43074" y="6338"/>
                      </a:cubicBezTo>
                      <a:cubicBezTo>
                        <a:pt x="43028" y="6338"/>
                        <a:pt x="42984" y="6365"/>
                        <a:pt x="42972" y="6430"/>
                      </a:cubicBezTo>
                      <a:cubicBezTo>
                        <a:pt x="42874" y="6923"/>
                        <a:pt x="42944" y="7443"/>
                        <a:pt x="43183" y="7907"/>
                      </a:cubicBezTo>
                      <a:cubicBezTo>
                        <a:pt x="43310" y="8160"/>
                        <a:pt x="43492" y="8386"/>
                        <a:pt x="43717" y="8568"/>
                      </a:cubicBezTo>
                      <a:cubicBezTo>
                        <a:pt x="43760" y="8611"/>
                        <a:pt x="43816" y="8639"/>
                        <a:pt x="43872" y="8681"/>
                      </a:cubicBezTo>
                      <a:cubicBezTo>
                        <a:pt x="43760" y="8681"/>
                        <a:pt x="43647" y="8667"/>
                        <a:pt x="43535" y="8653"/>
                      </a:cubicBezTo>
                      <a:cubicBezTo>
                        <a:pt x="43450" y="8582"/>
                        <a:pt x="43352" y="8526"/>
                        <a:pt x="43267" y="8456"/>
                      </a:cubicBezTo>
                      <a:cubicBezTo>
                        <a:pt x="43155" y="8357"/>
                        <a:pt x="43042" y="8245"/>
                        <a:pt x="42944" y="8118"/>
                      </a:cubicBezTo>
                      <a:cubicBezTo>
                        <a:pt x="42761" y="7879"/>
                        <a:pt x="42620" y="7598"/>
                        <a:pt x="42564" y="7302"/>
                      </a:cubicBezTo>
                      <a:cubicBezTo>
                        <a:pt x="42423" y="6712"/>
                        <a:pt x="42564" y="6051"/>
                        <a:pt x="42930" y="5572"/>
                      </a:cubicBezTo>
                      <a:cubicBezTo>
                        <a:pt x="42972" y="5499"/>
                        <a:pt x="42920" y="5410"/>
                        <a:pt x="42856" y="5410"/>
                      </a:cubicBezTo>
                      <a:cubicBezTo>
                        <a:pt x="42834" y="5410"/>
                        <a:pt x="42811" y="5421"/>
                        <a:pt x="42789" y="5446"/>
                      </a:cubicBezTo>
                      <a:cubicBezTo>
                        <a:pt x="42339" y="5966"/>
                        <a:pt x="42142" y="6655"/>
                        <a:pt x="42269" y="7345"/>
                      </a:cubicBezTo>
                      <a:cubicBezTo>
                        <a:pt x="42339" y="7696"/>
                        <a:pt x="42494" y="8020"/>
                        <a:pt x="42719" y="8301"/>
                      </a:cubicBezTo>
                      <a:cubicBezTo>
                        <a:pt x="42747" y="8343"/>
                        <a:pt x="42789" y="8386"/>
                        <a:pt x="42831" y="8428"/>
                      </a:cubicBezTo>
                      <a:cubicBezTo>
                        <a:pt x="42536" y="8273"/>
                        <a:pt x="42283" y="8076"/>
                        <a:pt x="42100" y="7837"/>
                      </a:cubicBezTo>
                      <a:cubicBezTo>
                        <a:pt x="41411" y="6866"/>
                        <a:pt x="41790" y="5488"/>
                        <a:pt x="42564" y="4742"/>
                      </a:cubicBezTo>
                      <a:cubicBezTo>
                        <a:pt x="43121" y="4198"/>
                        <a:pt x="43894" y="3916"/>
                        <a:pt x="44760" y="3916"/>
                      </a:cubicBezTo>
                      <a:close/>
                      <a:moveTo>
                        <a:pt x="5891" y="28385"/>
                      </a:moveTo>
                      <a:cubicBezTo>
                        <a:pt x="7130" y="28385"/>
                        <a:pt x="8462" y="28742"/>
                        <a:pt x="9762" y="29428"/>
                      </a:cubicBezTo>
                      <a:cubicBezTo>
                        <a:pt x="11844" y="30539"/>
                        <a:pt x="13546" y="32284"/>
                        <a:pt x="14601" y="34393"/>
                      </a:cubicBezTo>
                      <a:cubicBezTo>
                        <a:pt x="14320" y="33943"/>
                        <a:pt x="13954" y="33521"/>
                        <a:pt x="13602" y="33113"/>
                      </a:cubicBezTo>
                      <a:cubicBezTo>
                        <a:pt x="13194" y="32635"/>
                        <a:pt x="12744" y="32171"/>
                        <a:pt x="12294" y="31721"/>
                      </a:cubicBezTo>
                      <a:cubicBezTo>
                        <a:pt x="10859" y="30342"/>
                        <a:pt x="9115" y="29161"/>
                        <a:pt x="7104" y="28795"/>
                      </a:cubicBezTo>
                      <a:cubicBezTo>
                        <a:pt x="6720" y="28726"/>
                        <a:pt x="6334" y="28691"/>
                        <a:pt x="5951" y="28691"/>
                      </a:cubicBezTo>
                      <a:cubicBezTo>
                        <a:pt x="4619" y="28691"/>
                        <a:pt x="3323" y="29119"/>
                        <a:pt x="2307" y="30047"/>
                      </a:cubicBezTo>
                      <a:cubicBezTo>
                        <a:pt x="2240" y="30103"/>
                        <a:pt x="2297" y="30176"/>
                        <a:pt x="2366" y="30176"/>
                      </a:cubicBezTo>
                      <a:cubicBezTo>
                        <a:pt x="2384" y="30176"/>
                        <a:pt x="2402" y="30171"/>
                        <a:pt x="2420" y="30160"/>
                      </a:cubicBezTo>
                      <a:cubicBezTo>
                        <a:pt x="3179" y="29555"/>
                        <a:pt x="4178" y="29203"/>
                        <a:pt x="5135" y="29076"/>
                      </a:cubicBezTo>
                      <a:cubicBezTo>
                        <a:pt x="5390" y="29043"/>
                        <a:pt x="5644" y="29027"/>
                        <a:pt x="5897" y="29027"/>
                      </a:cubicBezTo>
                      <a:cubicBezTo>
                        <a:pt x="7445" y="29027"/>
                        <a:pt x="8945" y="29629"/>
                        <a:pt x="10226" y="30511"/>
                      </a:cubicBezTo>
                      <a:cubicBezTo>
                        <a:pt x="11056" y="31074"/>
                        <a:pt x="11802" y="31735"/>
                        <a:pt x="12491" y="32466"/>
                      </a:cubicBezTo>
                      <a:cubicBezTo>
                        <a:pt x="12857" y="32832"/>
                        <a:pt x="13208" y="33212"/>
                        <a:pt x="13560" y="33606"/>
                      </a:cubicBezTo>
                      <a:cubicBezTo>
                        <a:pt x="13898" y="33985"/>
                        <a:pt x="14235" y="34407"/>
                        <a:pt x="14643" y="34703"/>
                      </a:cubicBezTo>
                      <a:cubicBezTo>
                        <a:pt x="14659" y="34718"/>
                        <a:pt x="14674" y="34724"/>
                        <a:pt x="14688" y="34724"/>
                      </a:cubicBezTo>
                      <a:cubicBezTo>
                        <a:pt x="14713" y="34724"/>
                        <a:pt x="14733" y="34707"/>
                        <a:pt x="14742" y="34689"/>
                      </a:cubicBezTo>
                      <a:cubicBezTo>
                        <a:pt x="14756" y="34731"/>
                        <a:pt x="14784" y="34759"/>
                        <a:pt x="14798" y="34801"/>
                      </a:cubicBezTo>
                      <a:cubicBezTo>
                        <a:pt x="14798" y="34815"/>
                        <a:pt x="14798" y="34815"/>
                        <a:pt x="14798" y="34829"/>
                      </a:cubicBezTo>
                      <a:cubicBezTo>
                        <a:pt x="14840" y="34886"/>
                        <a:pt x="14868" y="34956"/>
                        <a:pt x="14910" y="35026"/>
                      </a:cubicBezTo>
                      <a:cubicBezTo>
                        <a:pt x="14910" y="35054"/>
                        <a:pt x="14924" y="35083"/>
                        <a:pt x="14924" y="35125"/>
                      </a:cubicBezTo>
                      <a:cubicBezTo>
                        <a:pt x="14221" y="34337"/>
                        <a:pt x="13504" y="33564"/>
                        <a:pt x="12688" y="32888"/>
                      </a:cubicBezTo>
                      <a:cubicBezTo>
                        <a:pt x="11774" y="32143"/>
                        <a:pt x="10803" y="31454"/>
                        <a:pt x="9776" y="30863"/>
                      </a:cubicBezTo>
                      <a:cubicBezTo>
                        <a:pt x="8584" y="30165"/>
                        <a:pt x="7204" y="29567"/>
                        <a:pt x="5826" y="29567"/>
                      </a:cubicBezTo>
                      <a:cubicBezTo>
                        <a:pt x="5205" y="29567"/>
                        <a:pt x="4584" y="29688"/>
                        <a:pt x="3981" y="29977"/>
                      </a:cubicBezTo>
                      <a:cubicBezTo>
                        <a:pt x="3871" y="30026"/>
                        <a:pt x="3942" y="30170"/>
                        <a:pt x="4045" y="30170"/>
                      </a:cubicBezTo>
                      <a:cubicBezTo>
                        <a:pt x="4061" y="30170"/>
                        <a:pt x="4077" y="30167"/>
                        <a:pt x="4094" y="30160"/>
                      </a:cubicBezTo>
                      <a:cubicBezTo>
                        <a:pt x="4617" y="29922"/>
                        <a:pt x="5150" y="29822"/>
                        <a:pt x="5683" y="29822"/>
                      </a:cubicBezTo>
                      <a:cubicBezTo>
                        <a:pt x="7168" y="29822"/>
                        <a:pt x="8646" y="30603"/>
                        <a:pt x="9889" y="31369"/>
                      </a:cubicBezTo>
                      <a:cubicBezTo>
                        <a:pt x="10859" y="31974"/>
                        <a:pt x="11774" y="32635"/>
                        <a:pt x="12646" y="33353"/>
                      </a:cubicBezTo>
                      <a:cubicBezTo>
                        <a:pt x="13462" y="34014"/>
                        <a:pt x="14249" y="34689"/>
                        <a:pt x="14967" y="35434"/>
                      </a:cubicBezTo>
                      <a:cubicBezTo>
                        <a:pt x="14995" y="35659"/>
                        <a:pt x="15023" y="35884"/>
                        <a:pt x="15037" y="36109"/>
                      </a:cubicBezTo>
                      <a:cubicBezTo>
                        <a:pt x="15051" y="36278"/>
                        <a:pt x="15051" y="36447"/>
                        <a:pt x="15051" y="36616"/>
                      </a:cubicBezTo>
                      <a:cubicBezTo>
                        <a:pt x="14643" y="35969"/>
                        <a:pt x="14123" y="35364"/>
                        <a:pt x="13630" y="34801"/>
                      </a:cubicBezTo>
                      <a:cubicBezTo>
                        <a:pt x="12927" y="34028"/>
                        <a:pt x="12168" y="33324"/>
                        <a:pt x="11338" y="32705"/>
                      </a:cubicBezTo>
                      <a:cubicBezTo>
                        <a:pt x="9706" y="31482"/>
                        <a:pt x="7835" y="30539"/>
                        <a:pt x="5838" y="30103"/>
                      </a:cubicBezTo>
                      <a:cubicBezTo>
                        <a:pt x="5833" y="30102"/>
                        <a:pt x="5828" y="30102"/>
                        <a:pt x="5824" y="30102"/>
                      </a:cubicBezTo>
                      <a:cubicBezTo>
                        <a:pt x="5752" y="30102"/>
                        <a:pt x="5744" y="30203"/>
                        <a:pt x="5810" y="30230"/>
                      </a:cubicBezTo>
                      <a:cubicBezTo>
                        <a:pt x="7751" y="30849"/>
                        <a:pt x="9579" y="31749"/>
                        <a:pt x="11197" y="33001"/>
                      </a:cubicBezTo>
                      <a:cubicBezTo>
                        <a:pt x="11985" y="33592"/>
                        <a:pt x="12716" y="34267"/>
                        <a:pt x="13377" y="34998"/>
                      </a:cubicBezTo>
                      <a:cubicBezTo>
                        <a:pt x="14010" y="35687"/>
                        <a:pt x="14517" y="36447"/>
                        <a:pt x="15037" y="37221"/>
                      </a:cubicBezTo>
                      <a:cubicBezTo>
                        <a:pt x="15009" y="37755"/>
                        <a:pt x="14910" y="38304"/>
                        <a:pt x="14784" y="38824"/>
                      </a:cubicBezTo>
                      <a:cubicBezTo>
                        <a:pt x="14066" y="36461"/>
                        <a:pt x="12252" y="34182"/>
                        <a:pt x="9804" y="32579"/>
                      </a:cubicBezTo>
                      <a:cubicBezTo>
                        <a:pt x="8770" y="31913"/>
                        <a:pt x="7385" y="31143"/>
                        <a:pt x="5975" y="31143"/>
                      </a:cubicBezTo>
                      <a:cubicBezTo>
                        <a:pt x="5449" y="31143"/>
                        <a:pt x="4919" y="31250"/>
                        <a:pt x="4403" y="31510"/>
                      </a:cubicBezTo>
                      <a:cubicBezTo>
                        <a:pt x="4206" y="31594"/>
                        <a:pt x="4009" y="31693"/>
                        <a:pt x="3826" y="31805"/>
                      </a:cubicBezTo>
                      <a:cubicBezTo>
                        <a:pt x="3193" y="32227"/>
                        <a:pt x="2800" y="32860"/>
                        <a:pt x="2729" y="33549"/>
                      </a:cubicBezTo>
                      <a:cubicBezTo>
                        <a:pt x="2729" y="33676"/>
                        <a:pt x="2828" y="33803"/>
                        <a:pt x="2954" y="33803"/>
                      </a:cubicBezTo>
                      <a:cubicBezTo>
                        <a:pt x="2963" y="33804"/>
                        <a:pt x="2972" y="33804"/>
                        <a:pt x="2981" y="33804"/>
                      </a:cubicBezTo>
                      <a:cubicBezTo>
                        <a:pt x="3109" y="33804"/>
                        <a:pt x="3208" y="33710"/>
                        <a:pt x="3222" y="33592"/>
                      </a:cubicBezTo>
                      <a:cubicBezTo>
                        <a:pt x="3278" y="33057"/>
                        <a:pt x="3587" y="32551"/>
                        <a:pt x="4094" y="32213"/>
                      </a:cubicBezTo>
                      <a:cubicBezTo>
                        <a:pt x="4475" y="31959"/>
                        <a:pt x="4911" y="31827"/>
                        <a:pt x="5330" y="31827"/>
                      </a:cubicBezTo>
                      <a:cubicBezTo>
                        <a:pt x="5514" y="31827"/>
                        <a:pt x="5695" y="31852"/>
                        <a:pt x="5866" y="31904"/>
                      </a:cubicBezTo>
                      <a:cubicBezTo>
                        <a:pt x="6133" y="31988"/>
                        <a:pt x="6372" y="32129"/>
                        <a:pt x="6583" y="32298"/>
                      </a:cubicBezTo>
                      <a:cubicBezTo>
                        <a:pt x="6555" y="32424"/>
                        <a:pt x="6569" y="32565"/>
                        <a:pt x="6541" y="32691"/>
                      </a:cubicBezTo>
                      <a:cubicBezTo>
                        <a:pt x="6513" y="32832"/>
                        <a:pt x="6457" y="32973"/>
                        <a:pt x="6386" y="33099"/>
                      </a:cubicBezTo>
                      <a:cubicBezTo>
                        <a:pt x="6316" y="33226"/>
                        <a:pt x="6232" y="33353"/>
                        <a:pt x="6119" y="33465"/>
                      </a:cubicBezTo>
                      <a:cubicBezTo>
                        <a:pt x="6077" y="33521"/>
                        <a:pt x="6021" y="33564"/>
                        <a:pt x="5964" y="33620"/>
                      </a:cubicBezTo>
                      <a:cubicBezTo>
                        <a:pt x="5908" y="33676"/>
                        <a:pt x="5866" y="33732"/>
                        <a:pt x="5810" y="33789"/>
                      </a:cubicBezTo>
                      <a:cubicBezTo>
                        <a:pt x="5753" y="33831"/>
                        <a:pt x="5810" y="33887"/>
                        <a:pt x="5866" y="33887"/>
                      </a:cubicBezTo>
                      <a:cubicBezTo>
                        <a:pt x="5950" y="33859"/>
                        <a:pt x="6035" y="33845"/>
                        <a:pt x="6119" y="33817"/>
                      </a:cubicBezTo>
                      <a:cubicBezTo>
                        <a:pt x="6190" y="33774"/>
                        <a:pt x="6274" y="33718"/>
                        <a:pt x="6344" y="33662"/>
                      </a:cubicBezTo>
                      <a:cubicBezTo>
                        <a:pt x="6471" y="33549"/>
                        <a:pt x="6583" y="33423"/>
                        <a:pt x="6682" y="33282"/>
                      </a:cubicBezTo>
                      <a:cubicBezTo>
                        <a:pt x="6794" y="33127"/>
                        <a:pt x="6865" y="32973"/>
                        <a:pt x="6921" y="32790"/>
                      </a:cubicBezTo>
                      <a:cubicBezTo>
                        <a:pt x="6935" y="32762"/>
                        <a:pt x="6949" y="32720"/>
                        <a:pt x="6949" y="32677"/>
                      </a:cubicBezTo>
                      <a:cubicBezTo>
                        <a:pt x="7062" y="32818"/>
                        <a:pt x="7146" y="32959"/>
                        <a:pt x="7216" y="33113"/>
                      </a:cubicBezTo>
                      <a:cubicBezTo>
                        <a:pt x="7174" y="33198"/>
                        <a:pt x="7146" y="33296"/>
                        <a:pt x="7118" y="33381"/>
                      </a:cubicBezTo>
                      <a:cubicBezTo>
                        <a:pt x="7062" y="33507"/>
                        <a:pt x="6991" y="33620"/>
                        <a:pt x="6921" y="33732"/>
                      </a:cubicBezTo>
                      <a:cubicBezTo>
                        <a:pt x="6780" y="33957"/>
                        <a:pt x="6597" y="34154"/>
                        <a:pt x="6386" y="34309"/>
                      </a:cubicBezTo>
                      <a:cubicBezTo>
                        <a:pt x="6201" y="34455"/>
                        <a:pt x="5977" y="34563"/>
                        <a:pt x="5728" y="34563"/>
                      </a:cubicBezTo>
                      <a:cubicBezTo>
                        <a:pt x="5713" y="34563"/>
                        <a:pt x="5698" y="34563"/>
                        <a:pt x="5683" y="34562"/>
                      </a:cubicBezTo>
                      <a:cubicBezTo>
                        <a:pt x="5444" y="34562"/>
                        <a:pt x="5191" y="34562"/>
                        <a:pt x="4952" y="34520"/>
                      </a:cubicBezTo>
                      <a:cubicBezTo>
                        <a:pt x="4943" y="34518"/>
                        <a:pt x="4934" y="34517"/>
                        <a:pt x="4926" y="34517"/>
                      </a:cubicBezTo>
                      <a:cubicBezTo>
                        <a:pt x="4820" y="34517"/>
                        <a:pt x="4792" y="34678"/>
                        <a:pt x="4910" y="34717"/>
                      </a:cubicBezTo>
                      <a:cubicBezTo>
                        <a:pt x="5065" y="34766"/>
                        <a:pt x="5225" y="34796"/>
                        <a:pt x="5384" y="34796"/>
                      </a:cubicBezTo>
                      <a:cubicBezTo>
                        <a:pt x="5499" y="34796"/>
                        <a:pt x="5613" y="34780"/>
                        <a:pt x="5725" y="34745"/>
                      </a:cubicBezTo>
                      <a:cubicBezTo>
                        <a:pt x="5993" y="34661"/>
                        <a:pt x="6260" y="34618"/>
                        <a:pt x="6499" y="34506"/>
                      </a:cubicBezTo>
                      <a:cubicBezTo>
                        <a:pt x="6794" y="34379"/>
                        <a:pt x="7048" y="34196"/>
                        <a:pt x="7244" y="33943"/>
                      </a:cubicBezTo>
                      <a:cubicBezTo>
                        <a:pt x="7315" y="33845"/>
                        <a:pt x="7371" y="33760"/>
                        <a:pt x="7427" y="33662"/>
                      </a:cubicBezTo>
                      <a:cubicBezTo>
                        <a:pt x="7470" y="33831"/>
                        <a:pt x="7498" y="34000"/>
                        <a:pt x="7498" y="34182"/>
                      </a:cubicBezTo>
                      <a:cubicBezTo>
                        <a:pt x="7484" y="34239"/>
                        <a:pt x="7470" y="34281"/>
                        <a:pt x="7455" y="34323"/>
                      </a:cubicBezTo>
                      <a:cubicBezTo>
                        <a:pt x="7371" y="34506"/>
                        <a:pt x="7244" y="34647"/>
                        <a:pt x="7090" y="34773"/>
                      </a:cubicBezTo>
                      <a:cubicBezTo>
                        <a:pt x="6808" y="34998"/>
                        <a:pt x="6457" y="35139"/>
                        <a:pt x="6105" y="35209"/>
                      </a:cubicBezTo>
                      <a:cubicBezTo>
                        <a:pt x="5931" y="35243"/>
                        <a:pt x="5753" y="35260"/>
                        <a:pt x="5575" y="35260"/>
                      </a:cubicBezTo>
                      <a:cubicBezTo>
                        <a:pt x="5380" y="35260"/>
                        <a:pt x="5185" y="35239"/>
                        <a:pt x="4994" y="35195"/>
                      </a:cubicBezTo>
                      <a:cubicBezTo>
                        <a:pt x="4825" y="35167"/>
                        <a:pt x="4656" y="35111"/>
                        <a:pt x="4488" y="35054"/>
                      </a:cubicBezTo>
                      <a:cubicBezTo>
                        <a:pt x="4291" y="34998"/>
                        <a:pt x="4122" y="34956"/>
                        <a:pt x="3939" y="34844"/>
                      </a:cubicBezTo>
                      <a:cubicBezTo>
                        <a:pt x="3934" y="34838"/>
                        <a:pt x="3928" y="34836"/>
                        <a:pt x="3922" y="34836"/>
                      </a:cubicBezTo>
                      <a:cubicBezTo>
                        <a:pt x="3897" y="34836"/>
                        <a:pt x="3874" y="34877"/>
                        <a:pt x="3897" y="34900"/>
                      </a:cubicBezTo>
                      <a:cubicBezTo>
                        <a:pt x="4051" y="35040"/>
                        <a:pt x="4206" y="35195"/>
                        <a:pt x="4389" y="35308"/>
                      </a:cubicBezTo>
                      <a:cubicBezTo>
                        <a:pt x="4572" y="35406"/>
                        <a:pt x="4783" y="35476"/>
                        <a:pt x="4994" y="35519"/>
                      </a:cubicBezTo>
                      <a:cubicBezTo>
                        <a:pt x="5197" y="35566"/>
                        <a:pt x="5403" y="35587"/>
                        <a:pt x="5608" y="35587"/>
                      </a:cubicBezTo>
                      <a:cubicBezTo>
                        <a:pt x="5829" y="35587"/>
                        <a:pt x="6048" y="35562"/>
                        <a:pt x="6260" y="35519"/>
                      </a:cubicBezTo>
                      <a:cubicBezTo>
                        <a:pt x="6668" y="35420"/>
                        <a:pt x="7062" y="35237"/>
                        <a:pt x="7385" y="34970"/>
                      </a:cubicBezTo>
                      <a:lnTo>
                        <a:pt x="7385" y="34970"/>
                      </a:lnTo>
                      <a:cubicBezTo>
                        <a:pt x="7315" y="35181"/>
                        <a:pt x="7216" y="35378"/>
                        <a:pt x="7104" y="35575"/>
                      </a:cubicBezTo>
                      <a:cubicBezTo>
                        <a:pt x="7005" y="35645"/>
                        <a:pt x="6907" y="35702"/>
                        <a:pt x="6808" y="35744"/>
                      </a:cubicBezTo>
                      <a:cubicBezTo>
                        <a:pt x="6446" y="35913"/>
                        <a:pt x="6041" y="35989"/>
                        <a:pt x="5640" y="35989"/>
                      </a:cubicBezTo>
                      <a:cubicBezTo>
                        <a:pt x="5574" y="35989"/>
                        <a:pt x="5509" y="35987"/>
                        <a:pt x="5444" y="35983"/>
                      </a:cubicBezTo>
                      <a:cubicBezTo>
                        <a:pt x="4516" y="35955"/>
                        <a:pt x="3573" y="35434"/>
                        <a:pt x="3264" y="34520"/>
                      </a:cubicBezTo>
                      <a:cubicBezTo>
                        <a:pt x="3241" y="34452"/>
                        <a:pt x="3192" y="34423"/>
                        <a:pt x="3142" y="34423"/>
                      </a:cubicBezTo>
                      <a:cubicBezTo>
                        <a:pt x="3068" y="34423"/>
                        <a:pt x="2994" y="34489"/>
                        <a:pt x="3011" y="34590"/>
                      </a:cubicBezTo>
                      <a:cubicBezTo>
                        <a:pt x="3179" y="35631"/>
                        <a:pt x="4164" y="36250"/>
                        <a:pt x="5163" y="36334"/>
                      </a:cubicBezTo>
                      <a:cubicBezTo>
                        <a:pt x="5275" y="36345"/>
                        <a:pt x="5390" y="36350"/>
                        <a:pt x="5505" y="36350"/>
                      </a:cubicBezTo>
                      <a:cubicBezTo>
                        <a:pt x="5850" y="36350"/>
                        <a:pt x="6204" y="36303"/>
                        <a:pt x="6541" y="36208"/>
                      </a:cubicBezTo>
                      <a:lnTo>
                        <a:pt x="6541" y="36208"/>
                      </a:lnTo>
                      <a:cubicBezTo>
                        <a:pt x="6035" y="36644"/>
                        <a:pt x="5388" y="36925"/>
                        <a:pt x="4713" y="36967"/>
                      </a:cubicBezTo>
                      <a:cubicBezTo>
                        <a:pt x="4653" y="36971"/>
                        <a:pt x="4594" y="36973"/>
                        <a:pt x="4535" y="36973"/>
                      </a:cubicBezTo>
                      <a:cubicBezTo>
                        <a:pt x="3393" y="36973"/>
                        <a:pt x="2214" y="36337"/>
                        <a:pt x="1506" y="35308"/>
                      </a:cubicBezTo>
                      <a:cubicBezTo>
                        <a:pt x="563" y="33943"/>
                        <a:pt x="521" y="32002"/>
                        <a:pt x="1421" y="30610"/>
                      </a:cubicBezTo>
                      <a:cubicBezTo>
                        <a:pt x="2195" y="29386"/>
                        <a:pt x="3644" y="28556"/>
                        <a:pt x="5275" y="28415"/>
                      </a:cubicBezTo>
                      <a:cubicBezTo>
                        <a:pt x="5477" y="28395"/>
                        <a:pt x="5683" y="28385"/>
                        <a:pt x="5891" y="28385"/>
                      </a:cubicBezTo>
                      <a:close/>
                      <a:moveTo>
                        <a:pt x="12871" y="40062"/>
                      </a:moveTo>
                      <a:cubicBezTo>
                        <a:pt x="13082" y="40245"/>
                        <a:pt x="13251" y="40470"/>
                        <a:pt x="13349" y="40723"/>
                      </a:cubicBezTo>
                      <a:cubicBezTo>
                        <a:pt x="13462" y="40976"/>
                        <a:pt x="13490" y="41272"/>
                        <a:pt x="13448" y="41567"/>
                      </a:cubicBezTo>
                      <a:cubicBezTo>
                        <a:pt x="13433" y="41061"/>
                        <a:pt x="13265" y="40554"/>
                        <a:pt x="12941" y="40146"/>
                      </a:cubicBezTo>
                      <a:cubicBezTo>
                        <a:pt x="12927" y="40118"/>
                        <a:pt x="12899" y="40090"/>
                        <a:pt x="12871" y="40062"/>
                      </a:cubicBezTo>
                      <a:close/>
                      <a:moveTo>
                        <a:pt x="24236" y="10777"/>
                      </a:moveTo>
                      <a:cubicBezTo>
                        <a:pt x="25150" y="10847"/>
                        <a:pt x="26107" y="10974"/>
                        <a:pt x="27092" y="11114"/>
                      </a:cubicBezTo>
                      <a:cubicBezTo>
                        <a:pt x="29187" y="11705"/>
                        <a:pt x="31171" y="12901"/>
                        <a:pt x="32591" y="14532"/>
                      </a:cubicBezTo>
                      <a:cubicBezTo>
                        <a:pt x="34279" y="16459"/>
                        <a:pt x="35039" y="18836"/>
                        <a:pt x="34743" y="21214"/>
                      </a:cubicBezTo>
                      <a:cubicBezTo>
                        <a:pt x="34462" y="23535"/>
                        <a:pt x="33365" y="25658"/>
                        <a:pt x="31747" y="27009"/>
                      </a:cubicBezTo>
                      <a:cubicBezTo>
                        <a:pt x="30474" y="28087"/>
                        <a:pt x="28827" y="28678"/>
                        <a:pt x="27248" y="28678"/>
                      </a:cubicBezTo>
                      <a:cubicBezTo>
                        <a:pt x="26663" y="28678"/>
                        <a:pt x="26088" y="28597"/>
                        <a:pt x="25544" y="28429"/>
                      </a:cubicBezTo>
                      <a:cubicBezTo>
                        <a:pt x="23772" y="27895"/>
                        <a:pt x="22351" y="26446"/>
                        <a:pt x="21845" y="24772"/>
                      </a:cubicBezTo>
                      <a:lnTo>
                        <a:pt x="21845" y="24772"/>
                      </a:lnTo>
                      <a:cubicBezTo>
                        <a:pt x="21901" y="24913"/>
                        <a:pt x="21972" y="25054"/>
                        <a:pt x="22042" y="25194"/>
                      </a:cubicBezTo>
                      <a:cubicBezTo>
                        <a:pt x="22801" y="26699"/>
                        <a:pt x="24306" y="27839"/>
                        <a:pt x="25994" y="28036"/>
                      </a:cubicBezTo>
                      <a:cubicBezTo>
                        <a:pt x="26202" y="28060"/>
                        <a:pt x="26410" y="28072"/>
                        <a:pt x="26618" y="28072"/>
                      </a:cubicBezTo>
                      <a:cubicBezTo>
                        <a:pt x="28090" y="28072"/>
                        <a:pt x="29546" y="27466"/>
                        <a:pt x="30495" y="26320"/>
                      </a:cubicBezTo>
                      <a:cubicBezTo>
                        <a:pt x="30539" y="26265"/>
                        <a:pt x="30490" y="26203"/>
                        <a:pt x="30440" y="26203"/>
                      </a:cubicBezTo>
                      <a:cubicBezTo>
                        <a:pt x="30425" y="26203"/>
                        <a:pt x="30410" y="26208"/>
                        <a:pt x="30397" y="26221"/>
                      </a:cubicBezTo>
                      <a:cubicBezTo>
                        <a:pt x="29736" y="26840"/>
                        <a:pt x="28920" y="27290"/>
                        <a:pt x="28048" y="27515"/>
                      </a:cubicBezTo>
                      <a:cubicBezTo>
                        <a:pt x="27626" y="27621"/>
                        <a:pt x="27194" y="27674"/>
                        <a:pt x="26764" y="27674"/>
                      </a:cubicBezTo>
                      <a:cubicBezTo>
                        <a:pt x="25650" y="27674"/>
                        <a:pt x="24555" y="27314"/>
                        <a:pt x="23702" y="26573"/>
                      </a:cubicBezTo>
                      <a:cubicBezTo>
                        <a:pt x="23308" y="26235"/>
                        <a:pt x="22984" y="25841"/>
                        <a:pt x="22717" y="25405"/>
                      </a:cubicBezTo>
                      <a:lnTo>
                        <a:pt x="22717" y="25405"/>
                      </a:lnTo>
                      <a:cubicBezTo>
                        <a:pt x="23636" y="26500"/>
                        <a:pt x="25017" y="27134"/>
                        <a:pt x="26446" y="27134"/>
                      </a:cubicBezTo>
                      <a:cubicBezTo>
                        <a:pt x="26614" y="27134"/>
                        <a:pt x="26782" y="27125"/>
                        <a:pt x="26951" y="27107"/>
                      </a:cubicBezTo>
                      <a:cubicBezTo>
                        <a:pt x="28864" y="26910"/>
                        <a:pt x="30327" y="25532"/>
                        <a:pt x="31424" y="24055"/>
                      </a:cubicBezTo>
                      <a:cubicBezTo>
                        <a:pt x="31498" y="23959"/>
                        <a:pt x="31412" y="23823"/>
                        <a:pt x="31317" y="23823"/>
                      </a:cubicBezTo>
                      <a:cubicBezTo>
                        <a:pt x="31286" y="23823"/>
                        <a:pt x="31254" y="23838"/>
                        <a:pt x="31227" y="23872"/>
                      </a:cubicBezTo>
                      <a:cubicBezTo>
                        <a:pt x="30015" y="25347"/>
                        <a:pt x="28425" y="26755"/>
                        <a:pt x="26468" y="26755"/>
                      </a:cubicBezTo>
                      <a:cubicBezTo>
                        <a:pt x="26222" y="26755"/>
                        <a:pt x="25971" y="26732"/>
                        <a:pt x="25713" y="26685"/>
                      </a:cubicBezTo>
                      <a:cubicBezTo>
                        <a:pt x="24757" y="26502"/>
                        <a:pt x="23955" y="26038"/>
                        <a:pt x="23350" y="25391"/>
                      </a:cubicBezTo>
                      <a:lnTo>
                        <a:pt x="23350" y="25391"/>
                      </a:lnTo>
                      <a:cubicBezTo>
                        <a:pt x="24131" y="25977"/>
                        <a:pt x="25109" y="26281"/>
                        <a:pt x="26108" y="26281"/>
                      </a:cubicBezTo>
                      <a:cubicBezTo>
                        <a:pt x="26332" y="26281"/>
                        <a:pt x="26558" y="26266"/>
                        <a:pt x="26782" y="26235"/>
                      </a:cubicBezTo>
                      <a:cubicBezTo>
                        <a:pt x="27725" y="26109"/>
                        <a:pt x="28611" y="25715"/>
                        <a:pt x="29342" y="25096"/>
                      </a:cubicBezTo>
                      <a:cubicBezTo>
                        <a:pt x="29736" y="24772"/>
                        <a:pt x="30088" y="24393"/>
                        <a:pt x="30383" y="23971"/>
                      </a:cubicBezTo>
                      <a:cubicBezTo>
                        <a:pt x="30678" y="23549"/>
                        <a:pt x="30847" y="23084"/>
                        <a:pt x="31016" y="22606"/>
                      </a:cubicBezTo>
                      <a:cubicBezTo>
                        <a:pt x="31034" y="22551"/>
                        <a:pt x="30987" y="22514"/>
                        <a:pt x="30944" y="22514"/>
                      </a:cubicBezTo>
                      <a:cubicBezTo>
                        <a:pt x="30921" y="22514"/>
                        <a:pt x="30899" y="22525"/>
                        <a:pt x="30889" y="22550"/>
                      </a:cubicBezTo>
                      <a:cubicBezTo>
                        <a:pt x="30425" y="23492"/>
                        <a:pt x="29666" y="24407"/>
                        <a:pt x="28808" y="25011"/>
                      </a:cubicBezTo>
                      <a:cubicBezTo>
                        <a:pt x="28005" y="25586"/>
                        <a:pt x="27035" y="25907"/>
                        <a:pt x="26065" y="25907"/>
                      </a:cubicBezTo>
                      <a:cubicBezTo>
                        <a:pt x="25420" y="25907"/>
                        <a:pt x="24775" y="25765"/>
                        <a:pt x="24180" y="25462"/>
                      </a:cubicBezTo>
                      <a:cubicBezTo>
                        <a:pt x="23350" y="25040"/>
                        <a:pt x="22661" y="24210"/>
                        <a:pt x="22365" y="23281"/>
                      </a:cubicBezTo>
                      <a:lnTo>
                        <a:pt x="22365" y="23281"/>
                      </a:lnTo>
                      <a:cubicBezTo>
                        <a:pt x="22633" y="23956"/>
                        <a:pt x="23069" y="24547"/>
                        <a:pt x="23631" y="24913"/>
                      </a:cubicBezTo>
                      <a:cubicBezTo>
                        <a:pt x="24253" y="25330"/>
                        <a:pt x="24992" y="25538"/>
                        <a:pt x="25732" y="25538"/>
                      </a:cubicBezTo>
                      <a:cubicBezTo>
                        <a:pt x="26514" y="25538"/>
                        <a:pt x="27299" y="25305"/>
                        <a:pt x="27950" y="24843"/>
                      </a:cubicBezTo>
                      <a:cubicBezTo>
                        <a:pt x="27964" y="24829"/>
                        <a:pt x="27964" y="24829"/>
                        <a:pt x="27978" y="24815"/>
                      </a:cubicBezTo>
                      <a:cubicBezTo>
                        <a:pt x="28062" y="24730"/>
                        <a:pt x="28076" y="24604"/>
                        <a:pt x="28006" y="24505"/>
                      </a:cubicBezTo>
                      <a:cubicBezTo>
                        <a:pt x="27955" y="24437"/>
                        <a:pt x="27878" y="24400"/>
                        <a:pt x="27803" y="24400"/>
                      </a:cubicBezTo>
                      <a:cubicBezTo>
                        <a:pt x="27755" y="24400"/>
                        <a:pt x="27707" y="24416"/>
                        <a:pt x="27668" y="24449"/>
                      </a:cubicBezTo>
                      <a:cubicBezTo>
                        <a:pt x="27112" y="24846"/>
                        <a:pt x="26421" y="25047"/>
                        <a:pt x="25733" y="25047"/>
                      </a:cubicBezTo>
                      <a:cubicBezTo>
                        <a:pt x="25082" y="25047"/>
                        <a:pt x="24432" y="24867"/>
                        <a:pt x="23899" y="24505"/>
                      </a:cubicBezTo>
                      <a:cubicBezTo>
                        <a:pt x="22787" y="23774"/>
                        <a:pt x="22211" y="21917"/>
                        <a:pt x="22675" y="20609"/>
                      </a:cubicBezTo>
                      <a:cubicBezTo>
                        <a:pt x="23350" y="19751"/>
                        <a:pt x="24306" y="19160"/>
                        <a:pt x="25361" y="19019"/>
                      </a:cubicBezTo>
                      <a:cubicBezTo>
                        <a:pt x="25517" y="18997"/>
                        <a:pt x="25674" y="18985"/>
                        <a:pt x="25832" y="18985"/>
                      </a:cubicBezTo>
                      <a:cubicBezTo>
                        <a:pt x="26747" y="18985"/>
                        <a:pt x="27686" y="19360"/>
                        <a:pt x="28442" y="20032"/>
                      </a:cubicBezTo>
                      <a:cubicBezTo>
                        <a:pt x="29244" y="20749"/>
                        <a:pt x="29694" y="21706"/>
                        <a:pt x="29694" y="22648"/>
                      </a:cubicBezTo>
                      <a:cubicBezTo>
                        <a:pt x="29412" y="23000"/>
                        <a:pt x="29089" y="23309"/>
                        <a:pt x="28723" y="23605"/>
                      </a:cubicBezTo>
                      <a:cubicBezTo>
                        <a:pt x="28611" y="23689"/>
                        <a:pt x="28597" y="23844"/>
                        <a:pt x="28681" y="23942"/>
                      </a:cubicBezTo>
                      <a:cubicBezTo>
                        <a:pt x="28731" y="24010"/>
                        <a:pt x="28802" y="24042"/>
                        <a:pt x="28874" y="24042"/>
                      </a:cubicBezTo>
                      <a:cubicBezTo>
                        <a:pt x="28923" y="24042"/>
                        <a:pt x="28973" y="24027"/>
                        <a:pt x="29019" y="23999"/>
                      </a:cubicBezTo>
                      <a:cubicBezTo>
                        <a:pt x="30988" y="22465"/>
                        <a:pt x="31705" y="20131"/>
                        <a:pt x="30960" y="17739"/>
                      </a:cubicBezTo>
                      <a:cubicBezTo>
                        <a:pt x="30059" y="14884"/>
                        <a:pt x="27443" y="12788"/>
                        <a:pt x="24588" y="12647"/>
                      </a:cubicBezTo>
                      <a:cubicBezTo>
                        <a:pt x="24474" y="12642"/>
                        <a:pt x="24360" y="12639"/>
                        <a:pt x="24248" y="12639"/>
                      </a:cubicBezTo>
                      <a:cubicBezTo>
                        <a:pt x="19706" y="12639"/>
                        <a:pt x="16860" y="17033"/>
                        <a:pt x="16050" y="21481"/>
                      </a:cubicBezTo>
                      <a:cubicBezTo>
                        <a:pt x="15346" y="25279"/>
                        <a:pt x="15361" y="29133"/>
                        <a:pt x="16092" y="32916"/>
                      </a:cubicBezTo>
                      <a:cubicBezTo>
                        <a:pt x="16219" y="33606"/>
                        <a:pt x="16387" y="34309"/>
                        <a:pt x="16542" y="34984"/>
                      </a:cubicBezTo>
                      <a:cubicBezTo>
                        <a:pt x="16626" y="35392"/>
                        <a:pt x="16725" y="35814"/>
                        <a:pt x="16809" y="36236"/>
                      </a:cubicBezTo>
                      <a:cubicBezTo>
                        <a:pt x="17063" y="37755"/>
                        <a:pt x="17020" y="39288"/>
                        <a:pt x="16598" y="40807"/>
                      </a:cubicBezTo>
                      <a:cubicBezTo>
                        <a:pt x="16120" y="42467"/>
                        <a:pt x="15206" y="44338"/>
                        <a:pt x="13644" y="45210"/>
                      </a:cubicBezTo>
                      <a:cubicBezTo>
                        <a:pt x="13155" y="45481"/>
                        <a:pt x="12625" y="45607"/>
                        <a:pt x="12099" y="45607"/>
                      </a:cubicBezTo>
                      <a:cubicBezTo>
                        <a:pt x="10796" y="45607"/>
                        <a:pt x="9518" y="44835"/>
                        <a:pt x="8946" y="43593"/>
                      </a:cubicBezTo>
                      <a:cubicBezTo>
                        <a:pt x="8454" y="42524"/>
                        <a:pt x="8623" y="41159"/>
                        <a:pt x="9411" y="40329"/>
                      </a:cubicBezTo>
                      <a:cubicBezTo>
                        <a:pt x="9608" y="40146"/>
                        <a:pt x="9819" y="39978"/>
                        <a:pt x="10044" y="39851"/>
                      </a:cubicBezTo>
                      <a:cubicBezTo>
                        <a:pt x="10226" y="39753"/>
                        <a:pt x="10423" y="39682"/>
                        <a:pt x="10634" y="39640"/>
                      </a:cubicBezTo>
                      <a:cubicBezTo>
                        <a:pt x="10788" y="39607"/>
                        <a:pt x="10943" y="39591"/>
                        <a:pt x="11097" y="39591"/>
                      </a:cubicBezTo>
                      <a:cubicBezTo>
                        <a:pt x="11733" y="39591"/>
                        <a:pt x="12348" y="39870"/>
                        <a:pt x="12744" y="40414"/>
                      </a:cubicBezTo>
                      <a:cubicBezTo>
                        <a:pt x="12955" y="40709"/>
                        <a:pt x="13096" y="41047"/>
                        <a:pt x="13138" y="41412"/>
                      </a:cubicBezTo>
                      <a:cubicBezTo>
                        <a:pt x="13096" y="41328"/>
                        <a:pt x="13068" y="41244"/>
                        <a:pt x="13026" y="41173"/>
                      </a:cubicBezTo>
                      <a:cubicBezTo>
                        <a:pt x="12815" y="40850"/>
                        <a:pt x="12519" y="40568"/>
                        <a:pt x="12153" y="40442"/>
                      </a:cubicBezTo>
                      <a:cubicBezTo>
                        <a:pt x="11982" y="40373"/>
                        <a:pt x="11793" y="40338"/>
                        <a:pt x="11605" y="40338"/>
                      </a:cubicBezTo>
                      <a:cubicBezTo>
                        <a:pt x="11407" y="40338"/>
                        <a:pt x="11208" y="40377"/>
                        <a:pt x="11028" y="40456"/>
                      </a:cubicBezTo>
                      <a:cubicBezTo>
                        <a:pt x="10648" y="40596"/>
                        <a:pt x="10395" y="40850"/>
                        <a:pt x="10255" y="41229"/>
                      </a:cubicBezTo>
                      <a:cubicBezTo>
                        <a:pt x="10245" y="41277"/>
                        <a:pt x="10281" y="41306"/>
                        <a:pt x="10318" y="41306"/>
                      </a:cubicBezTo>
                      <a:cubicBezTo>
                        <a:pt x="10336" y="41306"/>
                        <a:pt x="10354" y="41299"/>
                        <a:pt x="10367" y="41286"/>
                      </a:cubicBezTo>
                      <a:cubicBezTo>
                        <a:pt x="10680" y="40962"/>
                        <a:pt x="11157" y="40722"/>
                        <a:pt x="11623" y="40722"/>
                      </a:cubicBezTo>
                      <a:cubicBezTo>
                        <a:pt x="11765" y="40722"/>
                        <a:pt x="11906" y="40744"/>
                        <a:pt x="12041" y="40793"/>
                      </a:cubicBezTo>
                      <a:cubicBezTo>
                        <a:pt x="12322" y="40906"/>
                        <a:pt x="12533" y="41117"/>
                        <a:pt x="12674" y="41384"/>
                      </a:cubicBezTo>
                      <a:cubicBezTo>
                        <a:pt x="12730" y="41497"/>
                        <a:pt x="12772" y="41609"/>
                        <a:pt x="12801" y="41736"/>
                      </a:cubicBezTo>
                      <a:cubicBezTo>
                        <a:pt x="12730" y="41665"/>
                        <a:pt x="12646" y="41609"/>
                        <a:pt x="12547" y="41567"/>
                      </a:cubicBezTo>
                      <a:cubicBezTo>
                        <a:pt x="12412" y="41499"/>
                        <a:pt x="12268" y="41468"/>
                        <a:pt x="12126" y="41468"/>
                      </a:cubicBezTo>
                      <a:cubicBezTo>
                        <a:pt x="11884" y="41468"/>
                        <a:pt x="11645" y="41557"/>
                        <a:pt x="11450" y="41708"/>
                      </a:cubicBezTo>
                      <a:cubicBezTo>
                        <a:pt x="11141" y="41961"/>
                        <a:pt x="11042" y="42369"/>
                        <a:pt x="11155" y="42734"/>
                      </a:cubicBezTo>
                      <a:cubicBezTo>
                        <a:pt x="11267" y="43128"/>
                        <a:pt x="11591" y="43396"/>
                        <a:pt x="11999" y="43424"/>
                      </a:cubicBezTo>
                      <a:cubicBezTo>
                        <a:pt x="12139" y="43424"/>
                        <a:pt x="12294" y="43396"/>
                        <a:pt x="12421" y="43339"/>
                      </a:cubicBezTo>
                      <a:cubicBezTo>
                        <a:pt x="12456" y="43357"/>
                        <a:pt x="12490" y="43369"/>
                        <a:pt x="12528" y="43369"/>
                      </a:cubicBezTo>
                      <a:cubicBezTo>
                        <a:pt x="12552" y="43369"/>
                        <a:pt x="12577" y="43364"/>
                        <a:pt x="12604" y="43353"/>
                      </a:cubicBezTo>
                      <a:cubicBezTo>
                        <a:pt x="13096" y="43199"/>
                        <a:pt x="13504" y="42819"/>
                        <a:pt x="13743" y="42284"/>
                      </a:cubicBezTo>
                      <a:cubicBezTo>
                        <a:pt x="13771" y="42228"/>
                        <a:pt x="13799" y="42172"/>
                        <a:pt x="13813" y="42102"/>
                      </a:cubicBezTo>
                      <a:cubicBezTo>
                        <a:pt x="14306" y="41440"/>
                        <a:pt x="14699" y="40653"/>
                        <a:pt x="14995" y="39823"/>
                      </a:cubicBezTo>
                      <a:cubicBezTo>
                        <a:pt x="14995" y="39823"/>
                        <a:pt x="14995" y="39823"/>
                        <a:pt x="14995" y="39809"/>
                      </a:cubicBezTo>
                      <a:cubicBezTo>
                        <a:pt x="15417" y="38599"/>
                        <a:pt x="15614" y="37291"/>
                        <a:pt x="15529" y="36081"/>
                      </a:cubicBezTo>
                      <a:cubicBezTo>
                        <a:pt x="15417" y="34647"/>
                        <a:pt x="15079" y="33226"/>
                        <a:pt x="14699" y="31862"/>
                      </a:cubicBezTo>
                      <a:cubicBezTo>
                        <a:pt x="14629" y="31327"/>
                        <a:pt x="14517" y="30807"/>
                        <a:pt x="14390" y="30286"/>
                      </a:cubicBezTo>
                      <a:cubicBezTo>
                        <a:pt x="14263" y="29752"/>
                        <a:pt x="14221" y="29161"/>
                        <a:pt x="14151" y="28612"/>
                      </a:cubicBezTo>
                      <a:cubicBezTo>
                        <a:pt x="14024" y="27571"/>
                        <a:pt x="13884" y="26502"/>
                        <a:pt x="13827" y="25447"/>
                      </a:cubicBezTo>
                      <a:cubicBezTo>
                        <a:pt x="13701" y="23422"/>
                        <a:pt x="13870" y="21411"/>
                        <a:pt x="14376" y="19455"/>
                      </a:cubicBezTo>
                      <a:cubicBezTo>
                        <a:pt x="14401" y="19372"/>
                        <a:pt x="14338" y="19324"/>
                        <a:pt x="14273" y="19324"/>
                      </a:cubicBezTo>
                      <a:cubicBezTo>
                        <a:pt x="14228" y="19324"/>
                        <a:pt x="14182" y="19347"/>
                        <a:pt x="14165" y="19399"/>
                      </a:cubicBezTo>
                      <a:cubicBezTo>
                        <a:pt x="13490" y="21312"/>
                        <a:pt x="13391" y="23394"/>
                        <a:pt x="13490" y="25405"/>
                      </a:cubicBezTo>
                      <a:cubicBezTo>
                        <a:pt x="13532" y="26502"/>
                        <a:pt x="13673" y="27571"/>
                        <a:pt x="13870" y="28655"/>
                      </a:cubicBezTo>
                      <a:cubicBezTo>
                        <a:pt x="13876" y="28692"/>
                        <a:pt x="13882" y="28732"/>
                        <a:pt x="13889" y="28772"/>
                      </a:cubicBezTo>
                      <a:lnTo>
                        <a:pt x="13889" y="28772"/>
                      </a:lnTo>
                      <a:cubicBezTo>
                        <a:pt x="12860" y="24515"/>
                        <a:pt x="12434" y="20156"/>
                        <a:pt x="14742" y="16347"/>
                      </a:cubicBezTo>
                      <a:cubicBezTo>
                        <a:pt x="16303" y="13759"/>
                        <a:pt x="18736" y="11916"/>
                        <a:pt x="21465" y="11142"/>
                      </a:cubicBezTo>
                      <a:cubicBezTo>
                        <a:pt x="21690" y="11100"/>
                        <a:pt x="21915" y="11058"/>
                        <a:pt x="22140" y="11016"/>
                      </a:cubicBezTo>
                      <a:lnTo>
                        <a:pt x="22140" y="11016"/>
                      </a:lnTo>
                      <a:cubicBezTo>
                        <a:pt x="22098" y="11030"/>
                        <a:pt x="22042" y="11044"/>
                        <a:pt x="22000" y="11058"/>
                      </a:cubicBezTo>
                      <a:cubicBezTo>
                        <a:pt x="20495" y="11593"/>
                        <a:pt x="19102" y="12394"/>
                        <a:pt x="17892" y="13421"/>
                      </a:cubicBezTo>
                      <a:cubicBezTo>
                        <a:pt x="17273" y="13942"/>
                        <a:pt x="16711" y="14518"/>
                        <a:pt x="16204" y="15151"/>
                      </a:cubicBezTo>
                      <a:cubicBezTo>
                        <a:pt x="15740" y="15728"/>
                        <a:pt x="15234" y="16375"/>
                        <a:pt x="14967" y="17078"/>
                      </a:cubicBezTo>
                      <a:cubicBezTo>
                        <a:pt x="14922" y="17177"/>
                        <a:pt x="15003" y="17236"/>
                        <a:pt x="15090" y="17236"/>
                      </a:cubicBezTo>
                      <a:cubicBezTo>
                        <a:pt x="15139" y="17236"/>
                        <a:pt x="15189" y="17217"/>
                        <a:pt x="15220" y="17177"/>
                      </a:cubicBezTo>
                      <a:cubicBezTo>
                        <a:pt x="15515" y="16769"/>
                        <a:pt x="15740" y="16319"/>
                        <a:pt x="16022" y="15911"/>
                      </a:cubicBezTo>
                      <a:cubicBezTo>
                        <a:pt x="16317" y="15503"/>
                        <a:pt x="16626" y="15109"/>
                        <a:pt x="16964" y="14743"/>
                      </a:cubicBezTo>
                      <a:cubicBezTo>
                        <a:pt x="17625" y="14012"/>
                        <a:pt x="18385" y="13365"/>
                        <a:pt x="19201" y="12816"/>
                      </a:cubicBezTo>
                      <a:cubicBezTo>
                        <a:pt x="20706" y="11789"/>
                        <a:pt x="22436" y="11114"/>
                        <a:pt x="24236" y="10777"/>
                      </a:cubicBezTo>
                      <a:close/>
                      <a:moveTo>
                        <a:pt x="17245" y="38824"/>
                      </a:moveTo>
                      <a:lnTo>
                        <a:pt x="17245" y="38824"/>
                      </a:lnTo>
                      <a:cubicBezTo>
                        <a:pt x="17470" y="40962"/>
                        <a:pt x="17203" y="42777"/>
                        <a:pt x="16444" y="44197"/>
                      </a:cubicBezTo>
                      <a:cubicBezTo>
                        <a:pt x="15526" y="45898"/>
                        <a:pt x="13832" y="47002"/>
                        <a:pt x="12168" y="47002"/>
                      </a:cubicBezTo>
                      <a:cubicBezTo>
                        <a:pt x="12097" y="47002"/>
                        <a:pt x="12027" y="47000"/>
                        <a:pt x="11957" y="46996"/>
                      </a:cubicBezTo>
                      <a:cubicBezTo>
                        <a:pt x="10606" y="46912"/>
                        <a:pt x="9326" y="46082"/>
                        <a:pt x="8707" y="44887"/>
                      </a:cubicBezTo>
                      <a:cubicBezTo>
                        <a:pt x="8398" y="44296"/>
                        <a:pt x="8257" y="43649"/>
                        <a:pt x="8285" y="42988"/>
                      </a:cubicBezTo>
                      <a:lnTo>
                        <a:pt x="8285" y="42988"/>
                      </a:lnTo>
                      <a:cubicBezTo>
                        <a:pt x="8313" y="43199"/>
                        <a:pt x="8370" y="43396"/>
                        <a:pt x="8454" y="43593"/>
                      </a:cubicBezTo>
                      <a:cubicBezTo>
                        <a:pt x="9040" y="45079"/>
                        <a:pt x="10460" y="45927"/>
                        <a:pt x="11948" y="45927"/>
                      </a:cubicBezTo>
                      <a:cubicBezTo>
                        <a:pt x="12460" y="45927"/>
                        <a:pt x="12979" y="45827"/>
                        <a:pt x="13476" y="45618"/>
                      </a:cubicBezTo>
                      <a:cubicBezTo>
                        <a:pt x="15318" y="44830"/>
                        <a:pt x="16415" y="42720"/>
                        <a:pt x="16908" y="40878"/>
                      </a:cubicBezTo>
                      <a:cubicBezTo>
                        <a:pt x="17091" y="40217"/>
                        <a:pt x="17203" y="39513"/>
                        <a:pt x="17245" y="38824"/>
                      </a:cubicBezTo>
                      <a:close/>
                      <a:moveTo>
                        <a:pt x="30674" y="0"/>
                      </a:moveTo>
                      <a:cubicBezTo>
                        <a:pt x="30004" y="0"/>
                        <a:pt x="29340" y="169"/>
                        <a:pt x="28779" y="509"/>
                      </a:cubicBezTo>
                      <a:cubicBezTo>
                        <a:pt x="27570" y="1254"/>
                        <a:pt x="26909" y="2703"/>
                        <a:pt x="27176" y="4039"/>
                      </a:cubicBezTo>
                      <a:cubicBezTo>
                        <a:pt x="27443" y="5432"/>
                        <a:pt x="28681" y="6529"/>
                        <a:pt x="30059" y="6585"/>
                      </a:cubicBezTo>
                      <a:cubicBezTo>
                        <a:pt x="30075" y="6586"/>
                        <a:pt x="30092" y="6586"/>
                        <a:pt x="30108" y="6586"/>
                      </a:cubicBezTo>
                      <a:cubicBezTo>
                        <a:pt x="30546" y="6586"/>
                        <a:pt x="31044" y="6401"/>
                        <a:pt x="31424" y="5980"/>
                      </a:cubicBezTo>
                      <a:lnTo>
                        <a:pt x="31424" y="5980"/>
                      </a:lnTo>
                      <a:cubicBezTo>
                        <a:pt x="31297" y="6501"/>
                        <a:pt x="30988" y="7021"/>
                        <a:pt x="30552" y="7443"/>
                      </a:cubicBezTo>
                      <a:cubicBezTo>
                        <a:pt x="29834" y="8118"/>
                        <a:pt x="28878" y="8498"/>
                        <a:pt x="28048" y="8793"/>
                      </a:cubicBezTo>
                      <a:cubicBezTo>
                        <a:pt x="26754" y="9258"/>
                        <a:pt x="24968" y="9876"/>
                        <a:pt x="23012" y="10327"/>
                      </a:cubicBezTo>
                      <a:cubicBezTo>
                        <a:pt x="19510" y="10749"/>
                        <a:pt x="16261" y="12873"/>
                        <a:pt x="14320" y="16094"/>
                      </a:cubicBezTo>
                      <a:cubicBezTo>
                        <a:pt x="11647" y="20496"/>
                        <a:pt x="12491" y="25560"/>
                        <a:pt x="13785" y="30356"/>
                      </a:cubicBezTo>
                      <a:cubicBezTo>
                        <a:pt x="13855" y="30624"/>
                        <a:pt x="13940" y="30891"/>
                        <a:pt x="14010" y="31158"/>
                      </a:cubicBezTo>
                      <a:cubicBezTo>
                        <a:pt x="14207" y="31876"/>
                        <a:pt x="14404" y="32593"/>
                        <a:pt x="14573" y="33324"/>
                      </a:cubicBezTo>
                      <a:cubicBezTo>
                        <a:pt x="13476" y="31510"/>
                        <a:pt x="11872" y="30005"/>
                        <a:pt x="9987" y="29006"/>
                      </a:cubicBezTo>
                      <a:cubicBezTo>
                        <a:pt x="8607" y="28268"/>
                        <a:pt x="7195" y="27894"/>
                        <a:pt x="5860" y="27894"/>
                      </a:cubicBezTo>
                      <a:cubicBezTo>
                        <a:pt x="5644" y="27894"/>
                        <a:pt x="5430" y="27904"/>
                        <a:pt x="5219" y="27923"/>
                      </a:cubicBezTo>
                      <a:cubicBezTo>
                        <a:pt x="3447" y="28092"/>
                        <a:pt x="1871" y="28992"/>
                        <a:pt x="1013" y="30342"/>
                      </a:cubicBezTo>
                      <a:cubicBezTo>
                        <a:pt x="0" y="31904"/>
                        <a:pt x="43" y="34070"/>
                        <a:pt x="1112" y="35589"/>
                      </a:cubicBezTo>
                      <a:cubicBezTo>
                        <a:pt x="1898" y="36735"/>
                        <a:pt x="3228" y="37452"/>
                        <a:pt x="4526" y="37452"/>
                      </a:cubicBezTo>
                      <a:cubicBezTo>
                        <a:pt x="4598" y="37452"/>
                        <a:pt x="4669" y="37450"/>
                        <a:pt x="4741" y="37446"/>
                      </a:cubicBezTo>
                      <a:cubicBezTo>
                        <a:pt x="6232" y="37361"/>
                        <a:pt x="7568" y="36306"/>
                        <a:pt x="7906" y="34928"/>
                      </a:cubicBezTo>
                      <a:cubicBezTo>
                        <a:pt x="8215" y="33690"/>
                        <a:pt x="7596" y="32312"/>
                        <a:pt x="6555" y="31679"/>
                      </a:cubicBezTo>
                      <a:lnTo>
                        <a:pt x="6555" y="31679"/>
                      </a:lnTo>
                      <a:cubicBezTo>
                        <a:pt x="7652" y="31847"/>
                        <a:pt x="8707" y="32452"/>
                        <a:pt x="9537" y="32987"/>
                      </a:cubicBezTo>
                      <a:cubicBezTo>
                        <a:pt x="12168" y="34703"/>
                        <a:pt x="14024" y="37221"/>
                        <a:pt x="14502" y="39738"/>
                      </a:cubicBezTo>
                      <a:cubicBezTo>
                        <a:pt x="14348" y="40174"/>
                        <a:pt x="14151" y="40611"/>
                        <a:pt x="13926" y="41018"/>
                      </a:cubicBezTo>
                      <a:cubicBezTo>
                        <a:pt x="13912" y="40850"/>
                        <a:pt x="13870" y="40681"/>
                        <a:pt x="13799" y="40526"/>
                      </a:cubicBezTo>
                      <a:cubicBezTo>
                        <a:pt x="13413" y="39611"/>
                        <a:pt x="12424" y="38991"/>
                        <a:pt x="11363" y="38991"/>
                      </a:cubicBezTo>
                      <a:cubicBezTo>
                        <a:pt x="11266" y="38991"/>
                        <a:pt x="11168" y="38996"/>
                        <a:pt x="11070" y="39007"/>
                      </a:cubicBezTo>
                      <a:cubicBezTo>
                        <a:pt x="10030" y="39105"/>
                        <a:pt x="9059" y="39767"/>
                        <a:pt x="8440" y="40751"/>
                      </a:cubicBezTo>
                      <a:cubicBezTo>
                        <a:pt x="7638" y="42045"/>
                        <a:pt x="7568" y="43761"/>
                        <a:pt x="8271" y="45112"/>
                      </a:cubicBezTo>
                      <a:cubicBezTo>
                        <a:pt x="8975" y="46462"/>
                        <a:pt x="10409" y="47390"/>
                        <a:pt x="11928" y="47489"/>
                      </a:cubicBezTo>
                      <a:cubicBezTo>
                        <a:pt x="12000" y="47492"/>
                        <a:pt x="12072" y="47494"/>
                        <a:pt x="12143" y="47494"/>
                      </a:cubicBezTo>
                      <a:cubicBezTo>
                        <a:pt x="13494" y="47494"/>
                        <a:pt x="14852" y="46869"/>
                        <a:pt x="15867" y="45801"/>
                      </a:cubicBezTo>
                      <a:cubicBezTo>
                        <a:pt x="16261" y="45407"/>
                        <a:pt x="16598" y="44943"/>
                        <a:pt x="16866" y="44436"/>
                      </a:cubicBezTo>
                      <a:cubicBezTo>
                        <a:pt x="17695" y="42875"/>
                        <a:pt x="17991" y="40906"/>
                        <a:pt x="17724" y="38585"/>
                      </a:cubicBezTo>
                      <a:cubicBezTo>
                        <a:pt x="17569" y="37333"/>
                        <a:pt x="17288" y="36081"/>
                        <a:pt x="17006" y="34872"/>
                      </a:cubicBezTo>
                      <a:cubicBezTo>
                        <a:pt x="16866" y="34211"/>
                        <a:pt x="16697" y="33507"/>
                        <a:pt x="16570" y="32832"/>
                      </a:cubicBezTo>
                      <a:cubicBezTo>
                        <a:pt x="15853" y="29091"/>
                        <a:pt x="15839" y="25307"/>
                        <a:pt x="16528" y="21565"/>
                      </a:cubicBezTo>
                      <a:cubicBezTo>
                        <a:pt x="17311" y="17322"/>
                        <a:pt x="19997" y="13132"/>
                        <a:pt x="24247" y="13132"/>
                      </a:cubicBezTo>
                      <a:cubicBezTo>
                        <a:pt x="24350" y="13132"/>
                        <a:pt x="24455" y="13135"/>
                        <a:pt x="24560" y="13140"/>
                      </a:cubicBezTo>
                      <a:cubicBezTo>
                        <a:pt x="27218" y="13266"/>
                        <a:pt x="29652" y="15222"/>
                        <a:pt x="30495" y="17880"/>
                      </a:cubicBezTo>
                      <a:cubicBezTo>
                        <a:pt x="30960" y="19385"/>
                        <a:pt x="30819" y="20820"/>
                        <a:pt x="30116" y="22029"/>
                      </a:cubicBezTo>
                      <a:cubicBezTo>
                        <a:pt x="29961" y="21157"/>
                        <a:pt x="29497" y="20313"/>
                        <a:pt x="28765" y="19666"/>
                      </a:cubicBezTo>
                      <a:cubicBezTo>
                        <a:pt x="27915" y="18913"/>
                        <a:pt x="26833" y="18496"/>
                        <a:pt x="25784" y="18496"/>
                      </a:cubicBezTo>
                      <a:cubicBezTo>
                        <a:pt x="25619" y="18496"/>
                        <a:pt x="25454" y="18506"/>
                        <a:pt x="25291" y="18527"/>
                      </a:cubicBezTo>
                      <a:cubicBezTo>
                        <a:pt x="24110" y="18696"/>
                        <a:pt x="23041" y="19371"/>
                        <a:pt x="22281" y="20327"/>
                      </a:cubicBezTo>
                      <a:cubicBezTo>
                        <a:pt x="22281" y="20342"/>
                        <a:pt x="22281" y="20342"/>
                        <a:pt x="22267" y="20342"/>
                      </a:cubicBezTo>
                      <a:cubicBezTo>
                        <a:pt x="21550" y="21270"/>
                        <a:pt x="21113" y="22451"/>
                        <a:pt x="21170" y="23675"/>
                      </a:cubicBezTo>
                      <a:cubicBezTo>
                        <a:pt x="21268" y="25996"/>
                        <a:pt x="23041" y="28190"/>
                        <a:pt x="25404" y="28894"/>
                      </a:cubicBezTo>
                      <a:cubicBezTo>
                        <a:pt x="26014" y="29080"/>
                        <a:pt x="26651" y="29171"/>
                        <a:pt x="27292" y="29171"/>
                      </a:cubicBezTo>
                      <a:cubicBezTo>
                        <a:pt x="28971" y="29171"/>
                        <a:pt x="30683" y="28549"/>
                        <a:pt x="32057" y="27389"/>
                      </a:cubicBezTo>
                      <a:cubicBezTo>
                        <a:pt x="32268" y="27206"/>
                        <a:pt x="32479" y="27023"/>
                        <a:pt x="32676" y="26812"/>
                      </a:cubicBezTo>
                      <a:cubicBezTo>
                        <a:pt x="34040" y="25391"/>
                        <a:pt x="34968" y="23422"/>
                        <a:pt x="35236" y="21270"/>
                      </a:cubicBezTo>
                      <a:cubicBezTo>
                        <a:pt x="35264" y="21017"/>
                        <a:pt x="35278" y="20764"/>
                        <a:pt x="35292" y="20510"/>
                      </a:cubicBezTo>
                      <a:cubicBezTo>
                        <a:pt x="36248" y="21565"/>
                        <a:pt x="37303" y="22958"/>
                        <a:pt x="37360" y="24238"/>
                      </a:cubicBezTo>
                      <a:cubicBezTo>
                        <a:pt x="37360" y="24350"/>
                        <a:pt x="37444" y="24449"/>
                        <a:pt x="37571" y="24463"/>
                      </a:cubicBezTo>
                      <a:cubicBezTo>
                        <a:pt x="37582" y="24464"/>
                        <a:pt x="37593" y="24465"/>
                        <a:pt x="37605" y="24465"/>
                      </a:cubicBezTo>
                      <a:cubicBezTo>
                        <a:pt x="37705" y="24465"/>
                        <a:pt x="37800" y="24409"/>
                        <a:pt x="37838" y="24308"/>
                      </a:cubicBezTo>
                      <a:cubicBezTo>
                        <a:pt x="38612" y="22142"/>
                        <a:pt x="38049" y="19695"/>
                        <a:pt x="37599" y="18358"/>
                      </a:cubicBezTo>
                      <a:lnTo>
                        <a:pt x="37599" y="18358"/>
                      </a:lnTo>
                      <a:lnTo>
                        <a:pt x="42888" y="20468"/>
                      </a:lnTo>
                      <a:cubicBezTo>
                        <a:pt x="42919" y="20482"/>
                        <a:pt x="42951" y="20488"/>
                        <a:pt x="42981" y="20488"/>
                      </a:cubicBezTo>
                      <a:cubicBezTo>
                        <a:pt x="43046" y="20488"/>
                        <a:pt x="43107" y="20460"/>
                        <a:pt x="43155" y="20412"/>
                      </a:cubicBezTo>
                      <a:cubicBezTo>
                        <a:pt x="43155" y="20412"/>
                        <a:pt x="43155" y="20412"/>
                        <a:pt x="43169" y="20398"/>
                      </a:cubicBezTo>
                      <a:cubicBezTo>
                        <a:pt x="43239" y="20327"/>
                        <a:pt x="43239" y="20201"/>
                        <a:pt x="43183" y="20116"/>
                      </a:cubicBezTo>
                      <a:cubicBezTo>
                        <a:pt x="42353" y="18822"/>
                        <a:pt x="41495" y="17486"/>
                        <a:pt x="40412" y="16333"/>
                      </a:cubicBezTo>
                      <a:cubicBezTo>
                        <a:pt x="39821" y="15714"/>
                        <a:pt x="39118" y="15011"/>
                        <a:pt x="38302" y="14462"/>
                      </a:cubicBezTo>
                      <a:lnTo>
                        <a:pt x="38302" y="14462"/>
                      </a:lnTo>
                      <a:cubicBezTo>
                        <a:pt x="39199" y="14605"/>
                        <a:pt x="40031" y="14676"/>
                        <a:pt x="40816" y="14676"/>
                      </a:cubicBezTo>
                      <a:cubicBezTo>
                        <a:pt x="41496" y="14676"/>
                        <a:pt x="42141" y="14623"/>
                        <a:pt x="42761" y="14518"/>
                      </a:cubicBezTo>
                      <a:cubicBezTo>
                        <a:pt x="45110" y="14138"/>
                        <a:pt x="47093" y="12943"/>
                        <a:pt x="48219" y="11255"/>
                      </a:cubicBezTo>
                      <a:cubicBezTo>
                        <a:pt x="49499" y="9314"/>
                        <a:pt x="49485" y="6684"/>
                        <a:pt x="48190" y="5024"/>
                      </a:cubicBezTo>
                      <a:cubicBezTo>
                        <a:pt x="47529" y="4180"/>
                        <a:pt x="46488" y="3617"/>
                        <a:pt x="45363" y="3462"/>
                      </a:cubicBezTo>
                      <a:lnTo>
                        <a:pt x="45335" y="3462"/>
                      </a:lnTo>
                      <a:cubicBezTo>
                        <a:pt x="45251" y="3448"/>
                        <a:pt x="45166" y="3434"/>
                        <a:pt x="45082" y="3434"/>
                      </a:cubicBezTo>
                      <a:cubicBezTo>
                        <a:pt x="44973" y="3426"/>
                        <a:pt x="44865" y="3422"/>
                        <a:pt x="44759" y="3422"/>
                      </a:cubicBezTo>
                      <a:cubicBezTo>
                        <a:pt x="43775" y="3422"/>
                        <a:pt x="42886" y="3769"/>
                        <a:pt x="42227" y="4391"/>
                      </a:cubicBezTo>
                      <a:cubicBezTo>
                        <a:pt x="41186" y="5404"/>
                        <a:pt x="40947" y="7077"/>
                        <a:pt x="41706" y="8118"/>
                      </a:cubicBezTo>
                      <a:cubicBezTo>
                        <a:pt x="42188" y="8775"/>
                        <a:pt x="43028" y="9176"/>
                        <a:pt x="43910" y="9176"/>
                      </a:cubicBezTo>
                      <a:cubicBezTo>
                        <a:pt x="43953" y="9176"/>
                        <a:pt x="43997" y="9175"/>
                        <a:pt x="44041" y="9173"/>
                      </a:cubicBezTo>
                      <a:cubicBezTo>
                        <a:pt x="44688" y="9131"/>
                        <a:pt x="45349" y="8878"/>
                        <a:pt x="45912" y="8456"/>
                      </a:cubicBezTo>
                      <a:lnTo>
                        <a:pt x="45912" y="8456"/>
                      </a:lnTo>
                      <a:cubicBezTo>
                        <a:pt x="45856" y="8695"/>
                        <a:pt x="45771" y="8934"/>
                        <a:pt x="45659" y="9159"/>
                      </a:cubicBezTo>
                      <a:cubicBezTo>
                        <a:pt x="45293" y="9848"/>
                        <a:pt x="44660" y="10453"/>
                        <a:pt x="43774" y="10974"/>
                      </a:cubicBezTo>
                      <a:cubicBezTo>
                        <a:pt x="42214" y="11878"/>
                        <a:pt x="40351" y="12328"/>
                        <a:pt x="38130" y="12328"/>
                      </a:cubicBezTo>
                      <a:cubicBezTo>
                        <a:pt x="36966" y="12328"/>
                        <a:pt x="35704" y="12205"/>
                        <a:pt x="34336" y="11958"/>
                      </a:cubicBezTo>
                      <a:cubicBezTo>
                        <a:pt x="33618" y="11832"/>
                        <a:pt x="32887" y="11691"/>
                        <a:pt x="32113" y="11536"/>
                      </a:cubicBezTo>
                      <a:cubicBezTo>
                        <a:pt x="33098" y="11508"/>
                        <a:pt x="34054" y="11325"/>
                        <a:pt x="35025" y="10903"/>
                      </a:cubicBezTo>
                      <a:cubicBezTo>
                        <a:pt x="35672" y="10622"/>
                        <a:pt x="36263" y="10214"/>
                        <a:pt x="36755" y="9708"/>
                      </a:cubicBezTo>
                      <a:cubicBezTo>
                        <a:pt x="37528" y="8906"/>
                        <a:pt x="38063" y="7865"/>
                        <a:pt x="38232" y="6768"/>
                      </a:cubicBezTo>
                      <a:cubicBezTo>
                        <a:pt x="38246" y="6669"/>
                        <a:pt x="38190" y="6557"/>
                        <a:pt x="38091" y="6515"/>
                      </a:cubicBezTo>
                      <a:cubicBezTo>
                        <a:pt x="38056" y="6502"/>
                        <a:pt x="38021" y="6495"/>
                        <a:pt x="37988" y="6495"/>
                      </a:cubicBezTo>
                      <a:cubicBezTo>
                        <a:pt x="37913" y="6495"/>
                        <a:pt x="37844" y="6527"/>
                        <a:pt x="37796" y="6585"/>
                      </a:cubicBezTo>
                      <a:cubicBezTo>
                        <a:pt x="37053" y="7524"/>
                        <a:pt x="36102" y="8267"/>
                        <a:pt x="35010" y="8745"/>
                      </a:cubicBezTo>
                      <a:lnTo>
                        <a:pt x="35010" y="8745"/>
                      </a:lnTo>
                      <a:cubicBezTo>
                        <a:pt x="35011" y="8743"/>
                        <a:pt x="35011" y="8741"/>
                        <a:pt x="35011" y="8737"/>
                      </a:cubicBezTo>
                      <a:cubicBezTo>
                        <a:pt x="36319" y="7387"/>
                        <a:pt x="37050" y="5488"/>
                        <a:pt x="36938" y="3603"/>
                      </a:cubicBezTo>
                      <a:cubicBezTo>
                        <a:pt x="36924" y="3491"/>
                        <a:pt x="36839" y="3392"/>
                        <a:pt x="36727" y="3378"/>
                      </a:cubicBezTo>
                      <a:cubicBezTo>
                        <a:pt x="36716" y="3377"/>
                        <a:pt x="36705" y="3376"/>
                        <a:pt x="36695" y="3376"/>
                      </a:cubicBezTo>
                      <a:cubicBezTo>
                        <a:pt x="36582" y="3376"/>
                        <a:pt x="36485" y="3444"/>
                        <a:pt x="36459" y="3547"/>
                      </a:cubicBezTo>
                      <a:cubicBezTo>
                        <a:pt x="36108" y="4742"/>
                        <a:pt x="35222" y="5811"/>
                        <a:pt x="33998" y="6613"/>
                      </a:cubicBezTo>
                      <a:cubicBezTo>
                        <a:pt x="34476" y="5783"/>
                        <a:pt x="34729" y="4827"/>
                        <a:pt x="34659" y="3898"/>
                      </a:cubicBezTo>
                      <a:cubicBezTo>
                        <a:pt x="34575" y="2520"/>
                        <a:pt x="33801" y="1226"/>
                        <a:pt x="32662" y="537"/>
                      </a:cubicBezTo>
                      <a:cubicBezTo>
                        <a:pt x="32062" y="180"/>
                        <a:pt x="31364" y="0"/>
                        <a:pt x="3067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2" name="Google Shape;5152;p23"/>
                <p:cNvSpPr/>
                <p:nvPr/>
              </p:nvSpPr>
              <p:spPr>
                <a:xfrm>
                  <a:off x="1997050" y="1110575"/>
                  <a:ext cx="27475" cy="20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99" h="803" extrusionOk="0">
                      <a:moveTo>
                        <a:pt x="848" y="0"/>
                      </a:moveTo>
                      <a:cubicBezTo>
                        <a:pt x="824" y="0"/>
                        <a:pt x="799" y="4"/>
                        <a:pt x="775" y="11"/>
                      </a:cubicBezTo>
                      <a:cubicBezTo>
                        <a:pt x="521" y="67"/>
                        <a:pt x="282" y="208"/>
                        <a:pt x="99" y="391"/>
                      </a:cubicBezTo>
                      <a:cubicBezTo>
                        <a:pt x="1" y="489"/>
                        <a:pt x="15" y="644"/>
                        <a:pt x="99" y="728"/>
                      </a:cubicBezTo>
                      <a:cubicBezTo>
                        <a:pt x="149" y="778"/>
                        <a:pt x="212" y="802"/>
                        <a:pt x="275" y="802"/>
                      </a:cubicBezTo>
                      <a:cubicBezTo>
                        <a:pt x="339" y="802"/>
                        <a:pt x="402" y="778"/>
                        <a:pt x="451" y="728"/>
                      </a:cubicBezTo>
                      <a:cubicBezTo>
                        <a:pt x="578" y="616"/>
                        <a:pt x="732" y="517"/>
                        <a:pt x="901" y="475"/>
                      </a:cubicBezTo>
                      <a:cubicBezTo>
                        <a:pt x="943" y="461"/>
                        <a:pt x="986" y="447"/>
                        <a:pt x="1014" y="405"/>
                      </a:cubicBezTo>
                      <a:cubicBezTo>
                        <a:pt x="1070" y="349"/>
                        <a:pt x="1098" y="264"/>
                        <a:pt x="1070" y="180"/>
                      </a:cubicBezTo>
                      <a:cubicBezTo>
                        <a:pt x="1047" y="76"/>
                        <a:pt x="957" y="0"/>
                        <a:pt x="84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3" name="Google Shape;5153;p23"/>
                <p:cNvSpPr/>
                <p:nvPr/>
              </p:nvSpPr>
              <p:spPr>
                <a:xfrm>
                  <a:off x="2146875" y="1399500"/>
                  <a:ext cx="21100" cy="12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" h="509" extrusionOk="0">
                      <a:moveTo>
                        <a:pt x="244" y="1"/>
                      </a:moveTo>
                      <a:cubicBezTo>
                        <a:pt x="114" y="1"/>
                        <a:pt x="13" y="108"/>
                        <a:pt x="0" y="227"/>
                      </a:cubicBezTo>
                      <a:cubicBezTo>
                        <a:pt x="0" y="368"/>
                        <a:pt x="99" y="480"/>
                        <a:pt x="225" y="494"/>
                      </a:cubicBezTo>
                      <a:lnTo>
                        <a:pt x="577" y="509"/>
                      </a:lnTo>
                      <a:cubicBezTo>
                        <a:pt x="647" y="509"/>
                        <a:pt x="717" y="480"/>
                        <a:pt x="774" y="438"/>
                      </a:cubicBezTo>
                      <a:cubicBezTo>
                        <a:pt x="816" y="396"/>
                        <a:pt x="830" y="340"/>
                        <a:pt x="844" y="284"/>
                      </a:cubicBezTo>
                      <a:cubicBezTo>
                        <a:pt x="844" y="143"/>
                        <a:pt x="746" y="30"/>
                        <a:pt x="605" y="16"/>
                      </a:cubicBezTo>
                      <a:lnTo>
                        <a:pt x="267" y="2"/>
                      </a:lnTo>
                      <a:cubicBezTo>
                        <a:pt x="259" y="1"/>
                        <a:pt x="251" y="1"/>
                        <a:pt x="244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4" name="Google Shape;5154;p23"/>
                <p:cNvSpPr/>
                <p:nvPr/>
              </p:nvSpPr>
              <p:spPr>
                <a:xfrm>
                  <a:off x="2079350" y="1583900"/>
                  <a:ext cx="10575" cy="16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644" extrusionOk="0">
                      <a:moveTo>
                        <a:pt x="232" y="0"/>
                      </a:moveTo>
                      <a:cubicBezTo>
                        <a:pt x="222" y="0"/>
                        <a:pt x="211" y="4"/>
                        <a:pt x="197" y="11"/>
                      </a:cubicBezTo>
                      <a:cubicBezTo>
                        <a:pt x="169" y="11"/>
                        <a:pt x="155" y="11"/>
                        <a:pt x="127" y="25"/>
                      </a:cubicBezTo>
                      <a:cubicBezTo>
                        <a:pt x="99" y="39"/>
                        <a:pt x="85" y="67"/>
                        <a:pt x="71" y="81"/>
                      </a:cubicBezTo>
                      <a:cubicBezTo>
                        <a:pt x="57" y="95"/>
                        <a:pt x="43" y="123"/>
                        <a:pt x="43" y="151"/>
                      </a:cubicBezTo>
                      <a:cubicBezTo>
                        <a:pt x="29" y="194"/>
                        <a:pt x="29" y="250"/>
                        <a:pt x="14" y="292"/>
                      </a:cubicBezTo>
                      <a:cubicBezTo>
                        <a:pt x="14" y="334"/>
                        <a:pt x="0" y="377"/>
                        <a:pt x="0" y="405"/>
                      </a:cubicBezTo>
                      <a:cubicBezTo>
                        <a:pt x="0" y="433"/>
                        <a:pt x="0" y="461"/>
                        <a:pt x="0" y="475"/>
                      </a:cubicBezTo>
                      <a:cubicBezTo>
                        <a:pt x="0" y="503"/>
                        <a:pt x="14" y="517"/>
                        <a:pt x="14" y="545"/>
                      </a:cubicBezTo>
                      <a:cubicBezTo>
                        <a:pt x="29" y="559"/>
                        <a:pt x="43" y="587"/>
                        <a:pt x="57" y="602"/>
                      </a:cubicBezTo>
                      <a:cubicBezTo>
                        <a:pt x="85" y="616"/>
                        <a:pt x="99" y="630"/>
                        <a:pt x="141" y="644"/>
                      </a:cubicBezTo>
                      <a:lnTo>
                        <a:pt x="197" y="644"/>
                      </a:lnTo>
                      <a:cubicBezTo>
                        <a:pt x="211" y="644"/>
                        <a:pt x="225" y="644"/>
                        <a:pt x="239" y="630"/>
                      </a:cubicBezTo>
                      <a:cubicBezTo>
                        <a:pt x="268" y="630"/>
                        <a:pt x="282" y="616"/>
                        <a:pt x="296" y="587"/>
                      </a:cubicBezTo>
                      <a:cubicBezTo>
                        <a:pt x="310" y="587"/>
                        <a:pt x="310" y="573"/>
                        <a:pt x="324" y="559"/>
                      </a:cubicBezTo>
                      <a:cubicBezTo>
                        <a:pt x="338" y="517"/>
                        <a:pt x="352" y="489"/>
                        <a:pt x="366" y="447"/>
                      </a:cubicBezTo>
                      <a:cubicBezTo>
                        <a:pt x="380" y="433"/>
                        <a:pt x="380" y="405"/>
                        <a:pt x="380" y="377"/>
                      </a:cubicBezTo>
                      <a:cubicBezTo>
                        <a:pt x="394" y="334"/>
                        <a:pt x="394" y="292"/>
                        <a:pt x="408" y="236"/>
                      </a:cubicBezTo>
                      <a:cubicBezTo>
                        <a:pt x="422" y="208"/>
                        <a:pt x="422" y="180"/>
                        <a:pt x="408" y="137"/>
                      </a:cubicBezTo>
                      <a:cubicBezTo>
                        <a:pt x="408" y="123"/>
                        <a:pt x="394" y="109"/>
                        <a:pt x="394" y="95"/>
                      </a:cubicBezTo>
                      <a:cubicBezTo>
                        <a:pt x="366" y="53"/>
                        <a:pt x="324" y="25"/>
                        <a:pt x="268" y="11"/>
                      </a:cubicBezTo>
                      <a:cubicBezTo>
                        <a:pt x="254" y="4"/>
                        <a:pt x="243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5" name="Google Shape;5155;p23"/>
                <p:cNvSpPr/>
                <p:nvPr/>
              </p:nvSpPr>
              <p:spPr>
                <a:xfrm>
                  <a:off x="2081800" y="1643450"/>
                  <a:ext cx="9875" cy="14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95" h="571" extrusionOk="0">
                      <a:moveTo>
                        <a:pt x="249" y="0"/>
                      </a:moveTo>
                      <a:cubicBezTo>
                        <a:pt x="237" y="0"/>
                        <a:pt x="224" y="2"/>
                        <a:pt x="212" y="6"/>
                      </a:cubicBezTo>
                      <a:cubicBezTo>
                        <a:pt x="184" y="20"/>
                        <a:pt x="141" y="48"/>
                        <a:pt x="127" y="76"/>
                      </a:cubicBezTo>
                      <a:cubicBezTo>
                        <a:pt x="99" y="133"/>
                        <a:pt x="71" y="189"/>
                        <a:pt x="57" y="231"/>
                      </a:cubicBezTo>
                      <a:cubicBezTo>
                        <a:pt x="43" y="273"/>
                        <a:pt x="29" y="315"/>
                        <a:pt x="15" y="344"/>
                      </a:cubicBezTo>
                      <a:cubicBezTo>
                        <a:pt x="1" y="386"/>
                        <a:pt x="1" y="428"/>
                        <a:pt x="15" y="456"/>
                      </a:cubicBezTo>
                      <a:cubicBezTo>
                        <a:pt x="15" y="498"/>
                        <a:pt x="29" y="540"/>
                        <a:pt x="71" y="555"/>
                      </a:cubicBezTo>
                      <a:cubicBezTo>
                        <a:pt x="87" y="563"/>
                        <a:pt x="108" y="571"/>
                        <a:pt x="129" y="571"/>
                      </a:cubicBezTo>
                      <a:cubicBezTo>
                        <a:pt x="143" y="571"/>
                        <a:pt x="158" y="566"/>
                        <a:pt x="170" y="555"/>
                      </a:cubicBezTo>
                      <a:cubicBezTo>
                        <a:pt x="184" y="540"/>
                        <a:pt x="198" y="540"/>
                        <a:pt x="198" y="526"/>
                      </a:cubicBezTo>
                      <a:cubicBezTo>
                        <a:pt x="212" y="526"/>
                        <a:pt x="240" y="512"/>
                        <a:pt x="240" y="498"/>
                      </a:cubicBezTo>
                      <a:cubicBezTo>
                        <a:pt x="254" y="484"/>
                        <a:pt x="268" y="470"/>
                        <a:pt x="282" y="456"/>
                      </a:cubicBezTo>
                      <a:cubicBezTo>
                        <a:pt x="296" y="428"/>
                        <a:pt x="310" y="400"/>
                        <a:pt x="310" y="386"/>
                      </a:cubicBezTo>
                      <a:cubicBezTo>
                        <a:pt x="338" y="329"/>
                        <a:pt x="367" y="273"/>
                        <a:pt x="381" y="217"/>
                      </a:cubicBezTo>
                      <a:cubicBezTo>
                        <a:pt x="395" y="189"/>
                        <a:pt x="395" y="175"/>
                        <a:pt x="395" y="147"/>
                      </a:cubicBezTo>
                      <a:cubicBezTo>
                        <a:pt x="395" y="133"/>
                        <a:pt x="395" y="118"/>
                        <a:pt x="395" y="104"/>
                      </a:cubicBezTo>
                      <a:cubicBezTo>
                        <a:pt x="381" y="62"/>
                        <a:pt x="352" y="34"/>
                        <a:pt x="324" y="20"/>
                      </a:cubicBezTo>
                      <a:cubicBezTo>
                        <a:pt x="304" y="10"/>
                        <a:pt x="278" y="0"/>
                        <a:pt x="24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6" name="Google Shape;5156;p23"/>
                <p:cNvSpPr/>
                <p:nvPr/>
              </p:nvSpPr>
              <p:spPr>
                <a:xfrm>
                  <a:off x="2063525" y="1701250"/>
                  <a:ext cx="9175" cy="10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409" extrusionOk="0">
                      <a:moveTo>
                        <a:pt x="183" y="1"/>
                      </a:moveTo>
                      <a:cubicBezTo>
                        <a:pt x="169" y="1"/>
                        <a:pt x="155" y="15"/>
                        <a:pt x="141" y="29"/>
                      </a:cubicBezTo>
                      <a:cubicBezTo>
                        <a:pt x="127" y="43"/>
                        <a:pt x="113" y="57"/>
                        <a:pt x="99" y="71"/>
                      </a:cubicBezTo>
                      <a:cubicBezTo>
                        <a:pt x="85" y="99"/>
                        <a:pt x="71" y="113"/>
                        <a:pt x="57" y="141"/>
                      </a:cubicBezTo>
                      <a:cubicBezTo>
                        <a:pt x="43" y="155"/>
                        <a:pt x="43" y="170"/>
                        <a:pt x="29" y="170"/>
                      </a:cubicBezTo>
                      <a:cubicBezTo>
                        <a:pt x="14" y="198"/>
                        <a:pt x="0" y="226"/>
                        <a:pt x="0" y="254"/>
                      </a:cubicBezTo>
                      <a:cubicBezTo>
                        <a:pt x="0" y="268"/>
                        <a:pt x="0" y="268"/>
                        <a:pt x="0" y="282"/>
                      </a:cubicBezTo>
                      <a:cubicBezTo>
                        <a:pt x="0" y="324"/>
                        <a:pt x="29" y="366"/>
                        <a:pt x="71" y="395"/>
                      </a:cubicBezTo>
                      <a:cubicBezTo>
                        <a:pt x="99" y="409"/>
                        <a:pt x="113" y="409"/>
                        <a:pt x="141" y="409"/>
                      </a:cubicBezTo>
                      <a:cubicBezTo>
                        <a:pt x="155" y="409"/>
                        <a:pt x="183" y="395"/>
                        <a:pt x="197" y="395"/>
                      </a:cubicBezTo>
                      <a:cubicBezTo>
                        <a:pt x="211" y="381"/>
                        <a:pt x="211" y="381"/>
                        <a:pt x="225" y="381"/>
                      </a:cubicBezTo>
                      <a:cubicBezTo>
                        <a:pt x="254" y="366"/>
                        <a:pt x="268" y="338"/>
                        <a:pt x="282" y="310"/>
                      </a:cubicBezTo>
                      <a:cubicBezTo>
                        <a:pt x="282" y="296"/>
                        <a:pt x="296" y="282"/>
                        <a:pt x="296" y="282"/>
                      </a:cubicBezTo>
                      <a:cubicBezTo>
                        <a:pt x="310" y="254"/>
                        <a:pt x="324" y="226"/>
                        <a:pt x="338" y="198"/>
                      </a:cubicBezTo>
                      <a:cubicBezTo>
                        <a:pt x="352" y="170"/>
                        <a:pt x="366" y="127"/>
                        <a:pt x="352" y="99"/>
                      </a:cubicBezTo>
                      <a:cubicBezTo>
                        <a:pt x="338" y="57"/>
                        <a:pt x="324" y="29"/>
                        <a:pt x="282" y="15"/>
                      </a:cubicBezTo>
                      <a:cubicBezTo>
                        <a:pt x="268" y="1"/>
                        <a:pt x="254" y="1"/>
                        <a:pt x="24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7" name="Google Shape;5157;p23"/>
                <p:cNvSpPr/>
                <p:nvPr/>
              </p:nvSpPr>
              <p:spPr>
                <a:xfrm>
                  <a:off x="2165500" y="1442450"/>
                  <a:ext cx="10575" cy="7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3" h="302" extrusionOk="0">
                      <a:moveTo>
                        <a:pt x="113" y="0"/>
                      </a:moveTo>
                      <a:cubicBezTo>
                        <a:pt x="99" y="14"/>
                        <a:pt x="99" y="14"/>
                        <a:pt x="85" y="14"/>
                      </a:cubicBezTo>
                      <a:cubicBezTo>
                        <a:pt x="57" y="14"/>
                        <a:pt x="43" y="28"/>
                        <a:pt x="29" y="42"/>
                      </a:cubicBezTo>
                      <a:cubicBezTo>
                        <a:pt x="15" y="56"/>
                        <a:pt x="15" y="71"/>
                        <a:pt x="15" y="85"/>
                      </a:cubicBezTo>
                      <a:cubicBezTo>
                        <a:pt x="1" y="113"/>
                        <a:pt x="15" y="155"/>
                        <a:pt x="43" y="183"/>
                      </a:cubicBezTo>
                      <a:cubicBezTo>
                        <a:pt x="43" y="197"/>
                        <a:pt x="57" y="197"/>
                        <a:pt x="71" y="211"/>
                      </a:cubicBezTo>
                      <a:cubicBezTo>
                        <a:pt x="71" y="211"/>
                        <a:pt x="71" y="225"/>
                        <a:pt x="85" y="225"/>
                      </a:cubicBezTo>
                      <a:cubicBezTo>
                        <a:pt x="99" y="239"/>
                        <a:pt x="99" y="239"/>
                        <a:pt x="113" y="253"/>
                      </a:cubicBezTo>
                      <a:cubicBezTo>
                        <a:pt x="127" y="253"/>
                        <a:pt x="141" y="267"/>
                        <a:pt x="155" y="267"/>
                      </a:cubicBezTo>
                      <a:cubicBezTo>
                        <a:pt x="183" y="282"/>
                        <a:pt x="212" y="282"/>
                        <a:pt x="240" y="296"/>
                      </a:cubicBezTo>
                      <a:cubicBezTo>
                        <a:pt x="249" y="300"/>
                        <a:pt x="258" y="302"/>
                        <a:pt x="267" y="302"/>
                      </a:cubicBezTo>
                      <a:cubicBezTo>
                        <a:pt x="285" y="302"/>
                        <a:pt x="301" y="296"/>
                        <a:pt x="310" y="296"/>
                      </a:cubicBezTo>
                      <a:cubicBezTo>
                        <a:pt x="324" y="296"/>
                        <a:pt x="338" y="282"/>
                        <a:pt x="352" y="282"/>
                      </a:cubicBezTo>
                      <a:cubicBezTo>
                        <a:pt x="380" y="267"/>
                        <a:pt x="408" y="225"/>
                        <a:pt x="408" y="197"/>
                      </a:cubicBezTo>
                      <a:cubicBezTo>
                        <a:pt x="423" y="183"/>
                        <a:pt x="423" y="155"/>
                        <a:pt x="408" y="141"/>
                      </a:cubicBezTo>
                      <a:cubicBezTo>
                        <a:pt x="408" y="127"/>
                        <a:pt x="408" y="113"/>
                        <a:pt x="394" y="85"/>
                      </a:cubicBezTo>
                      <a:cubicBezTo>
                        <a:pt x="380" y="56"/>
                        <a:pt x="338" y="42"/>
                        <a:pt x="310" y="28"/>
                      </a:cubicBezTo>
                      <a:lnTo>
                        <a:pt x="226" y="0"/>
                      </a:ln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8" name="Google Shape;5158;p23"/>
                <p:cNvSpPr/>
                <p:nvPr/>
              </p:nvSpPr>
              <p:spPr>
                <a:xfrm>
                  <a:off x="2342975" y="1290050"/>
                  <a:ext cx="124525" cy="114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1" h="4566" extrusionOk="0">
                      <a:moveTo>
                        <a:pt x="4862" y="1"/>
                      </a:moveTo>
                      <a:cubicBezTo>
                        <a:pt x="4820" y="1"/>
                        <a:pt x="4776" y="24"/>
                        <a:pt x="4759" y="76"/>
                      </a:cubicBezTo>
                      <a:cubicBezTo>
                        <a:pt x="4098" y="2144"/>
                        <a:pt x="2284" y="3916"/>
                        <a:pt x="131" y="4366"/>
                      </a:cubicBezTo>
                      <a:cubicBezTo>
                        <a:pt x="0" y="4392"/>
                        <a:pt x="53" y="4566"/>
                        <a:pt x="163" y="4566"/>
                      </a:cubicBezTo>
                      <a:cubicBezTo>
                        <a:pt x="171" y="4566"/>
                        <a:pt x="179" y="4565"/>
                        <a:pt x="188" y="4563"/>
                      </a:cubicBezTo>
                      <a:cubicBezTo>
                        <a:pt x="778" y="4465"/>
                        <a:pt x="1341" y="4324"/>
                        <a:pt x="1876" y="4043"/>
                      </a:cubicBezTo>
                      <a:cubicBezTo>
                        <a:pt x="2368" y="3775"/>
                        <a:pt x="2832" y="3438"/>
                        <a:pt x="3240" y="3058"/>
                      </a:cubicBezTo>
                      <a:cubicBezTo>
                        <a:pt x="4098" y="2270"/>
                        <a:pt x="4703" y="1258"/>
                        <a:pt x="4956" y="132"/>
                      </a:cubicBezTo>
                      <a:cubicBezTo>
                        <a:pt x="4981" y="49"/>
                        <a:pt x="4923" y="1"/>
                        <a:pt x="486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59" name="Google Shape;5159;p23"/>
                <p:cNvSpPr/>
                <p:nvPr/>
              </p:nvSpPr>
              <p:spPr>
                <a:xfrm>
                  <a:off x="2322700" y="1400250"/>
                  <a:ext cx="12325" cy="88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3" h="352" extrusionOk="0">
                      <a:moveTo>
                        <a:pt x="281" y="0"/>
                      </a:moveTo>
                      <a:cubicBezTo>
                        <a:pt x="239" y="14"/>
                        <a:pt x="211" y="14"/>
                        <a:pt x="169" y="28"/>
                      </a:cubicBezTo>
                      <a:lnTo>
                        <a:pt x="141" y="28"/>
                      </a:lnTo>
                      <a:cubicBezTo>
                        <a:pt x="127" y="28"/>
                        <a:pt x="113" y="43"/>
                        <a:pt x="98" y="43"/>
                      </a:cubicBezTo>
                      <a:cubicBezTo>
                        <a:pt x="98" y="43"/>
                        <a:pt x="98" y="57"/>
                        <a:pt x="84" y="57"/>
                      </a:cubicBezTo>
                      <a:cubicBezTo>
                        <a:pt x="70" y="57"/>
                        <a:pt x="70" y="71"/>
                        <a:pt x="56" y="85"/>
                      </a:cubicBezTo>
                      <a:cubicBezTo>
                        <a:pt x="42" y="99"/>
                        <a:pt x="28" y="99"/>
                        <a:pt x="28" y="113"/>
                      </a:cubicBezTo>
                      <a:cubicBezTo>
                        <a:pt x="28" y="113"/>
                        <a:pt x="28" y="127"/>
                        <a:pt x="28" y="127"/>
                      </a:cubicBezTo>
                      <a:cubicBezTo>
                        <a:pt x="14" y="127"/>
                        <a:pt x="14" y="127"/>
                        <a:pt x="14" y="141"/>
                      </a:cubicBezTo>
                      <a:cubicBezTo>
                        <a:pt x="0" y="155"/>
                        <a:pt x="0" y="169"/>
                        <a:pt x="0" y="183"/>
                      </a:cubicBezTo>
                      <a:cubicBezTo>
                        <a:pt x="0" y="197"/>
                        <a:pt x="0" y="211"/>
                        <a:pt x="0" y="211"/>
                      </a:cubicBezTo>
                      <a:cubicBezTo>
                        <a:pt x="0" y="239"/>
                        <a:pt x="14" y="254"/>
                        <a:pt x="14" y="268"/>
                      </a:cubicBezTo>
                      <a:cubicBezTo>
                        <a:pt x="28" y="268"/>
                        <a:pt x="28" y="282"/>
                        <a:pt x="42" y="296"/>
                      </a:cubicBezTo>
                      <a:lnTo>
                        <a:pt x="56" y="296"/>
                      </a:lnTo>
                      <a:cubicBezTo>
                        <a:pt x="56" y="296"/>
                        <a:pt x="56" y="296"/>
                        <a:pt x="56" y="310"/>
                      </a:cubicBezTo>
                      <a:cubicBezTo>
                        <a:pt x="70" y="310"/>
                        <a:pt x="84" y="324"/>
                        <a:pt x="84" y="324"/>
                      </a:cubicBezTo>
                      <a:cubicBezTo>
                        <a:pt x="98" y="338"/>
                        <a:pt x="113" y="338"/>
                        <a:pt x="127" y="352"/>
                      </a:cubicBezTo>
                      <a:lnTo>
                        <a:pt x="239" y="352"/>
                      </a:lnTo>
                      <a:cubicBezTo>
                        <a:pt x="239" y="352"/>
                        <a:pt x="253" y="338"/>
                        <a:pt x="267" y="338"/>
                      </a:cubicBezTo>
                      <a:cubicBezTo>
                        <a:pt x="295" y="338"/>
                        <a:pt x="338" y="338"/>
                        <a:pt x="366" y="324"/>
                      </a:cubicBezTo>
                      <a:cubicBezTo>
                        <a:pt x="394" y="324"/>
                        <a:pt x="422" y="296"/>
                        <a:pt x="450" y="282"/>
                      </a:cubicBezTo>
                      <a:cubicBezTo>
                        <a:pt x="450" y="268"/>
                        <a:pt x="464" y="254"/>
                        <a:pt x="464" y="239"/>
                      </a:cubicBezTo>
                      <a:cubicBezTo>
                        <a:pt x="478" y="211"/>
                        <a:pt x="492" y="197"/>
                        <a:pt x="492" y="155"/>
                      </a:cubicBezTo>
                      <a:cubicBezTo>
                        <a:pt x="492" y="141"/>
                        <a:pt x="492" y="127"/>
                        <a:pt x="478" y="113"/>
                      </a:cubicBezTo>
                      <a:cubicBezTo>
                        <a:pt x="478" y="99"/>
                        <a:pt x="464" y="71"/>
                        <a:pt x="450" y="57"/>
                      </a:cubicBezTo>
                      <a:cubicBezTo>
                        <a:pt x="436" y="43"/>
                        <a:pt x="422" y="28"/>
                        <a:pt x="408" y="14"/>
                      </a:cubicBezTo>
                      <a:cubicBezTo>
                        <a:pt x="380" y="0"/>
                        <a:pt x="366" y="0"/>
                        <a:pt x="33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0" name="Google Shape;5160;p23"/>
                <p:cNvSpPr/>
                <p:nvPr/>
              </p:nvSpPr>
              <p:spPr>
                <a:xfrm>
                  <a:off x="1650325" y="1513650"/>
                  <a:ext cx="11300" cy="20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52" h="816" extrusionOk="0">
                      <a:moveTo>
                        <a:pt x="296" y="0"/>
                      </a:moveTo>
                      <a:cubicBezTo>
                        <a:pt x="235" y="0"/>
                        <a:pt x="193" y="48"/>
                        <a:pt x="170" y="106"/>
                      </a:cubicBezTo>
                      <a:cubicBezTo>
                        <a:pt x="142" y="205"/>
                        <a:pt x="99" y="303"/>
                        <a:pt x="71" y="416"/>
                      </a:cubicBezTo>
                      <a:cubicBezTo>
                        <a:pt x="57" y="458"/>
                        <a:pt x="29" y="514"/>
                        <a:pt x="15" y="556"/>
                      </a:cubicBezTo>
                      <a:cubicBezTo>
                        <a:pt x="1" y="584"/>
                        <a:pt x="1" y="612"/>
                        <a:pt x="1" y="655"/>
                      </a:cubicBezTo>
                      <a:cubicBezTo>
                        <a:pt x="1" y="683"/>
                        <a:pt x="15" y="725"/>
                        <a:pt x="15" y="753"/>
                      </a:cubicBezTo>
                      <a:cubicBezTo>
                        <a:pt x="29" y="781"/>
                        <a:pt x="57" y="809"/>
                        <a:pt x="85" y="809"/>
                      </a:cubicBezTo>
                      <a:cubicBezTo>
                        <a:pt x="94" y="813"/>
                        <a:pt x="102" y="815"/>
                        <a:pt x="110" y="815"/>
                      </a:cubicBezTo>
                      <a:cubicBezTo>
                        <a:pt x="130" y="815"/>
                        <a:pt x="150" y="805"/>
                        <a:pt x="170" y="795"/>
                      </a:cubicBezTo>
                      <a:cubicBezTo>
                        <a:pt x="198" y="767"/>
                        <a:pt x="226" y="753"/>
                        <a:pt x="240" y="711"/>
                      </a:cubicBezTo>
                      <a:cubicBezTo>
                        <a:pt x="254" y="683"/>
                        <a:pt x="268" y="655"/>
                        <a:pt x="282" y="627"/>
                      </a:cubicBezTo>
                      <a:cubicBezTo>
                        <a:pt x="296" y="570"/>
                        <a:pt x="310" y="528"/>
                        <a:pt x="324" y="472"/>
                      </a:cubicBezTo>
                      <a:cubicBezTo>
                        <a:pt x="367" y="373"/>
                        <a:pt x="395" y="275"/>
                        <a:pt x="437" y="162"/>
                      </a:cubicBezTo>
                      <a:cubicBezTo>
                        <a:pt x="451" y="92"/>
                        <a:pt x="395" y="22"/>
                        <a:pt x="338" y="8"/>
                      </a:cubicBezTo>
                      <a:cubicBezTo>
                        <a:pt x="323" y="3"/>
                        <a:pt x="309" y="0"/>
                        <a:pt x="29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1" name="Google Shape;5161;p23"/>
                <p:cNvSpPr/>
                <p:nvPr/>
              </p:nvSpPr>
              <p:spPr>
                <a:xfrm>
                  <a:off x="1402775" y="1823625"/>
                  <a:ext cx="14800" cy="64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258" extrusionOk="0">
                      <a:moveTo>
                        <a:pt x="521" y="1"/>
                      </a:moveTo>
                      <a:cubicBezTo>
                        <a:pt x="479" y="15"/>
                        <a:pt x="437" y="15"/>
                        <a:pt x="394" y="15"/>
                      </a:cubicBezTo>
                      <a:cubicBezTo>
                        <a:pt x="366" y="29"/>
                        <a:pt x="324" y="29"/>
                        <a:pt x="296" y="43"/>
                      </a:cubicBezTo>
                      <a:cubicBezTo>
                        <a:pt x="226" y="57"/>
                        <a:pt x="155" y="71"/>
                        <a:pt x="85" y="85"/>
                      </a:cubicBezTo>
                      <a:cubicBezTo>
                        <a:pt x="29" y="99"/>
                        <a:pt x="0" y="141"/>
                        <a:pt x="15" y="198"/>
                      </a:cubicBezTo>
                      <a:cubicBezTo>
                        <a:pt x="26" y="232"/>
                        <a:pt x="66" y="258"/>
                        <a:pt x="104" y="258"/>
                      </a:cubicBezTo>
                      <a:cubicBezTo>
                        <a:pt x="112" y="258"/>
                        <a:pt x="120" y="256"/>
                        <a:pt x="127" y="254"/>
                      </a:cubicBezTo>
                      <a:cubicBezTo>
                        <a:pt x="197" y="240"/>
                        <a:pt x="268" y="226"/>
                        <a:pt x="338" y="212"/>
                      </a:cubicBezTo>
                      <a:cubicBezTo>
                        <a:pt x="366" y="198"/>
                        <a:pt x="408" y="198"/>
                        <a:pt x="437" y="184"/>
                      </a:cubicBezTo>
                      <a:cubicBezTo>
                        <a:pt x="479" y="169"/>
                        <a:pt x="507" y="155"/>
                        <a:pt x="535" y="141"/>
                      </a:cubicBezTo>
                      <a:cubicBezTo>
                        <a:pt x="577" y="127"/>
                        <a:pt x="591" y="99"/>
                        <a:pt x="591" y="71"/>
                      </a:cubicBezTo>
                      <a:cubicBezTo>
                        <a:pt x="591" y="29"/>
                        <a:pt x="549" y="1"/>
                        <a:pt x="52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2" name="Google Shape;5162;p23"/>
                <p:cNvSpPr/>
                <p:nvPr/>
              </p:nvSpPr>
              <p:spPr>
                <a:xfrm>
                  <a:off x="1903875" y="1369600"/>
                  <a:ext cx="20075" cy="75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03" h="301" extrusionOk="0">
                      <a:moveTo>
                        <a:pt x="109" y="0"/>
                      </a:moveTo>
                      <a:cubicBezTo>
                        <a:pt x="60" y="0"/>
                        <a:pt x="15" y="51"/>
                        <a:pt x="15" y="101"/>
                      </a:cubicBezTo>
                      <a:cubicBezTo>
                        <a:pt x="0" y="157"/>
                        <a:pt x="43" y="214"/>
                        <a:pt x="99" y="228"/>
                      </a:cubicBezTo>
                      <a:cubicBezTo>
                        <a:pt x="141" y="242"/>
                        <a:pt x="197" y="242"/>
                        <a:pt x="240" y="256"/>
                      </a:cubicBezTo>
                      <a:cubicBezTo>
                        <a:pt x="296" y="270"/>
                        <a:pt x="352" y="270"/>
                        <a:pt x="408" y="284"/>
                      </a:cubicBezTo>
                      <a:cubicBezTo>
                        <a:pt x="493" y="284"/>
                        <a:pt x="591" y="298"/>
                        <a:pt x="690" y="298"/>
                      </a:cubicBezTo>
                      <a:cubicBezTo>
                        <a:pt x="696" y="299"/>
                        <a:pt x="702" y="300"/>
                        <a:pt x="707" y="300"/>
                      </a:cubicBezTo>
                      <a:cubicBezTo>
                        <a:pt x="757" y="300"/>
                        <a:pt x="802" y="250"/>
                        <a:pt x="802" y="200"/>
                      </a:cubicBezTo>
                      <a:cubicBezTo>
                        <a:pt x="802" y="171"/>
                        <a:pt x="802" y="143"/>
                        <a:pt x="788" y="115"/>
                      </a:cubicBezTo>
                      <a:cubicBezTo>
                        <a:pt x="774" y="87"/>
                        <a:pt x="746" y="73"/>
                        <a:pt x="718" y="59"/>
                      </a:cubicBezTo>
                      <a:cubicBezTo>
                        <a:pt x="619" y="45"/>
                        <a:pt x="521" y="31"/>
                        <a:pt x="437" y="17"/>
                      </a:cubicBezTo>
                      <a:cubicBezTo>
                        <a:pt x="380" y="17"/>
                        <a:pt x="324" y="3"/>
                        <a:pt x="268" y="3"/>
                      </a:cubicBezTo>
                      <a:lnTo>
                        <a:pt x="127" y="3"/>
                      </a:lnTo>
                      <a:cubicBezTo>
                        <a:pt x="121" y="1"/>
                        <a:pt x="115" y="0"/>
                        <a:pt x="10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3" name="Google Shape;5163;p23"/>
                <p:cNvSpPr/>
                <p:nvPr/>
              </p:nvSpPr>
              <p:spPr>
                <a:xfrm>
                  <a:off x="1679400" y="1367875"/>
                  <a:ext cx="211125" cy="171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445" h="6870" extrusionOk="0">
                      <a:moveTo>
                        <a:pt x="8275" y="1"/>
                      </a:moveTo>
                      <a:cubicBezTo>
                        <a:pt x="8271" y="1"/>
                        <a:pt x="8267" y="1"/>
                        <a:pt x="8262" y="1"/>
                      </a:cubicBezTo>
                      <a:cubicBezTo>
                        <a:pt x="4506" y="226"/>
                        <a:pt x="976" y="2997"/>
                        <a:pt x="34" y="6668"/>
                      </a:cubicBezTo>
                      <a:cubicBezTo>
                        <a:pt x="0" y="6793"/>
                        <a:pt x="95" y="6869"/>
                        <a:pt x="193" y="6869"/>
                      </a:cubicBezTo>
                      <a:cubicBezTo>
                        <a:pt x="260" y="6869"/>
                        <a:pt x="328" y="6833"/>
                        <a:pt x="357" y="6753"/>
                      </a:cubicBezTo>
                      <a:cubicBezTo>
                        <a:pt x="990" y="4967"/>
                        <a:pt x="1975" y="3391"/>
                        <a:pt x="3466" y="2210"/>
                      </a:cubicBezTo>
                      <a:cubicBezTo>
                        <a:pt x="4844" y="1141"/>
                        <a:pt x="6532" y="494"/>
                        <a:pt x="8262" y="283"/>
                      </a:cubicBezTo>
                      <a:cubicBezTo>
                        <a:pt x="8440" y="269"/>
                        <a:pt x="8445" y="1"/>
                        <a:pt x="827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4" name="Google Shape;5164;p23"/>
                <p:cNvSpPr/>
                <p:nvPr/>
              </p:nvSpPr>
              <p:spPr>
                <a:xfrm>
                  <a:off x="1672125" y="1553650"/>
                  <a:ext cx="8825" cy="11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3" h="467" extrusionOk="0">
                      <a:moveTo>
                        <a:pt x="203" y="1"/>
                      </a:moveTo>
                      <a:cubicBezTo>
                        <a:pt x="194" y="1"/>
                        <a:pt x="184" y="4"/>
                        <a:pt x="170" y="11"/>
                      </a:cubicBezTo>
                      <a:cubicBezTo>
                        <a:pt x="156" y="11"/>
                        <a:pt x="142" y="11"/>
                        <a:pt x="114" y="25"/>
                      </a:cubicBezTo>
                      <a:cubicBezTo>
                        <a:pt x="99" y="25"/>
                        <a:pt x="85" y="39"/>
                        <a:pt x="71" y="67"/>
                      </a:cubicBezTo>
                      <a:cubicBezTo>
                        <a:pt x="57" y="81"/>
                        <a:pt x="57" y="96"/>
                        <a:pt x="57" y="110"/>
                      </a:cubicBezTo>
                      <a:cubicBezTo>
                        <a:pt x="43" y="152"/>
                        <a:pt x="29" y="194"/>
                        <a:pt x="29" y="222"/>
                      </a:cubicBezTo>
                      <a:cubicBezTo>
                        <a:pt x="29" y="250"/>
                        <a:pt x="15" y="264"/>
                        <a:pt x="15" y="278"/>
                      </a:cubicBezTo>
                      <a:cubicBezTo>
                        <a:pt x="1" y="321"/>
                        <a:pt x="15" y="363"/>
                        <a:pt x="29" y="391"/>
                      </a:cubicBezTo>
                      <a:cubicBezTo>
                        <a:pt x="43" y="405"/>
                        <a:pt x="43" y="419"/>
                        <a:pt x="57" y="433"/>
                      </a:cubicBezTo>
                      <a:lnTo>
                        <a:pt x="71" y="433"/>
                      </a:lnTo>
                      <a:cubicBezTo>
                        <a:pt x="92" y="454"/>
                        <a:pt x="120" y="467"/>
                        <a:pt x="145" y="467"/>
                      </a:cubicBezTo>
                      <a:cubicBezTo>
                        <a:pt x="154" y="467"/>
                        <a:pt x="162" y="465"/>
                        <a:pt x="170" y="461"/>
                      </a:cubicBezTo>
                      <a:lnTo>
                        <a:pt x="184" y="461"/>
                      </a:lnTo>
                      <a:cubicBezTo>
                        <a:pt x="198" y="461"/>
                        <a:pt x="212" y="447"/>
                        <a:pt x="226" y="447"/>
                      </a:cubicBezTo>
                      <a:cubicBezTo>
                        <a:pt x="268" y="419"/>
                        <a:pt x="282" y="391"/>
                        <a:pt x="296" y="349"/>
                      </a:cubicBezTo>
                      <a:cubicBezTo>
                        <a:pt x="296" y="335"/>
                        <a:pt x="310" y="321"/>
                        <a:pt x="310" y="292"/>
                      </a:cubicBezTo>
                      <a:lnTo>
                        <a:pt x="339" y="180"/>
                      </a:lnTo>
                      <a:cubicBezTo>
                        <a:pt x="353" y="152"/>
                        <a:pt x="339" y="110"/>
                        <a:pt x="325" y="67"/>
                      </a:cubicBezTo>
                      <a:cubicBezTo>
                        <a:pt x="296" y="39"/>
                        <a:pt x="268" y="11"/>
                        <a:pt x="226" y="11"/>
                      </a:cubicBezTo>
                      <a:cubicBezTo>
                        <a:pt x="219" y="4"/>
                        <a:pt x="212" y="1"/>
                        <a:pt x="2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5" name="Google Shape;5165;p23"/>
                <p:cNvSpPr/>
                <p:nvPr/>
              </p:nvSpPr>
              <p:spPr>
                <a:xfrm>
                  <a:off x="1652100" y="1583550"/>
                  <a:ext cx="18875" cy="2332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755" h="9331" extrusionOk="0">
                      <a:moveTo>
                        <a:pt x="646" y="1"/>
                      </a:moveTo>
                      <a:cubicBezTo>
                        <a:pt x="609" y="1"/>
                        <a:pt x="574" y="21"/>
                        <a:pt x="563" y="67"/>
                      </a:cubicBezTo>
                      <a:cubicBezTo>
                        <a:pt x="183" y="1572"/>
                        <a:pt x="0" y="3133"/>
                        <a:pt x="0" y="4681"/>
                      </a:cubicBezTo>
                      <a:cubicBezTo>
                        <a:pt x="14" y="6242"/>
                        <a:pt x="113" y="7775"/>
                        <a:pt x="450" y="9294"/>
                      </a:cubicBezTo>
                      <a:cubicBezTo>
                        <a:pt x="457" y="9319"/>
                        <a:pt x="479" y="9330"/>
                        <a:pt x="501" y="9330"/>
                      </a:cubicBezTo>
                      <a:cubicBezTo>
                        <a:pt x="529" y="9330"/>
                        <a:pt x="557" y="9312"/>
                        <a:pt x="549" y="9280"/>
                      </a:cubicBezTo>
                      <a:cubicBezTo>
                        <a:pt x="408" y="7775"/>
                        <a:pt x="282" y="6242"/>
                        <a:pt x="338" y="4723"/>
                      </a:cubicBezTo>
                      <a:cubicBezTo>
                        <a:pt x="394" y="3176"/>
                        <a:pt x="535" y="1642"/>
                        <a:pt x="746" y="109"/>
                      </a:cubicBezTo>
                      <a:cubicBezTo>
                        <a:pt x="754" y="43"/>
                        <a:pt x="699" y="1"/>
                        <a:pt x="6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6" name="Google Shape;5166;p23"/>
                <p:cNvSpPr/>
                <p:nvPr/>
              </p:nvSpPr>
              <p:spPr>
                <a:xfrm>
                  <a:off x="1534650" y="1918650"/>
                  <a:ext cx="163175" cy="265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27" h="10633" extrusionOk="0">
                      <a:moveTo>
                        <a:pt x="5885" y="0"/>
                      </a:moveTo>
                      <a:cubicBezTo>
                        <a:pt x="5853" y="0"/>
                        <a:pt x="5824" y="21"/>
                        <a:pt x="5824" y="68"/>
                      </a:cubicBezTo>
                      <a:cubicBezTo>
                        <a:pt x="5866" y="1151"/>
                        <a:pt x="6119" y="2220"/>
                        <a:pt x="6147" y="3317"/>
                      </a:cubicBezTo>
                      <a:cubicBezTo>
                        <a:pt x="6203" y="5258"/>
                        <a:pt x="5781" y="7284"/>
                        <a:pt x="4544" y="8831"/>
                      </a:cubicBezTo>
                      <a:cubicBezTo>
                        <a:pt x="3981" y="9534"/>
                        <a:pt x="3179" y="10252"/>
                        <a:pt x="2237" y="10308"/>
                      </a:cubicBezTo>
                      <a:cubicBezTo>
                        <a:pt x="2201" y="10310"/>
                        <a:pt x="2165" y="10311"/>
                        <a:pt x="2129" y="10311"/>
                      </a:cubicBezTo>
                      <a:cubicBezTo>
                        <a:pt x="1739" y="10311"/>
                        <a:pt x="1336" y="10174"/>
                        <a:pt x="1027" y="9942"/>
                      </a:cubicBezTo>
                      <a:cubicBezTo>
                        <a:pt x="858" y="9816"/>
                        <a:pt x="718" y="9661"/>
                        <a:pt x="619" y="9478"/>
                      </a:cubicBezTo>
                      <a:cubicBezTo>
                        <a:pt x="535" y="9323"/>
                        <a:pt x="493" y="9197"/>
                        <a:pt x="366" y="9070"/>
                      </a:cubicBezTo>
                      <a:cubicBezTo>
                        <a:pt x="341" y="9041"/>
                        <a:pt x="312" y="9028"/>
                        <a:pt x="282" y="9028"/>
                      </a:cubicBezTo>
                      <a:cubicBezTo>
                        <a:pt x="227" y="9028"/>
                        <a:pt x="173" y="9071"/>
                        <a:pt x="155" y="9126"/>
                      </a:cubicBezTo>
                      <a:cubicBezTo>
                        <a:pt x="0" y="9548"/>
                        <a:pt x="436" y="9998"/>
                        <a:pt x="746" y="10223"/>
                      </a:cubicBezTo>
                      <a:cubicBezTo>
                        <a:pt x="1122" y="10492"/>
                        <a:pt x="1574" y="10632"/>
                        <a:pt x="2043" y="10632"/>
                      </a:cubicBezTo>
                      <a:cubicBezTo>
                        <a:pt x="2065" y="10632"/>
                        <a:pt x="2088" y="10632"/>
                        <a:pt x="2110" y="10631"/>
                      </a:cubicBezTo>
                      <a:cubicBezTo>
                        <a:pt x="4192" y="10519"/>
                        <a:pt x="5556" y="8296"/>
                        <a:pt x="6091" y="6510"/>
                      </a:cubicBezTo>
                      <a:cubicBezTo>
                        <a:pt x="6400" y="5469"/>
                        <a:pt x="6527" y="4386"/>
                        <a:pt x="6499" y="3317"/>
                      </a:cubicBezTo>
                      <a:cubicBezTo>
                        <a:pt x="6471" y="2234"/>
                        <a:pt x="6358" y="1052"/>
                        <a:pt x="5950" y="40"/>
                      </a:cubicBezTo>
                      <a:cubicBezTo>
                        <a:pt x="5937" y="14"/>
                        <a:pt x="5911" y="0"/>
                        <a:pt x="588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7" name="Google Shape;5167;p23"/>
                <p:cNvSpPr/>
                <p:nvPr/>
              </p:nvSpPr>
              <p:spPr>
                <a:xfrm>
                  <a:off x="1534300" y="2112550"/>
                  <a:ext cx="8800" cy="19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52" h="769" extrusionOk="0">
                      <a:moveTo>
                        <a:pt x="256" y="1"/>
                      </a:moveTo>
                      <a:cubicBezTo>
                        <a:pt x="229" y="1"/>
                        <a:pt x="197" y="16"/>
                        <a:pt x="197" y="48"/>
                      </a:cubicBezTo>
                      <a:cubicBezTo>
                        <a:pt x="169" y="90"/>
                        <a:pt x="155" y="132"/>
                        <a:pt x="141" y="175"/>
                      </a:cubicBezTo>
                      <a:cubicBezTo>
                        <a:pt x="127" y="231"/>
                        <a:pt x="99" y="273"/>
                        <a:pt x="85" y="329"/>
                      </a:cubicBezTo>
                      <a:cubicBezTo>
                        <a:pt x="56" y="428"/>
                        <a:pt x="42" y="512"/>
                        <a:pt x="14" y="611"/>
                      </a:cubicBezTo>
                      <a:cubicBezTo>
                        <a:pt x="0" y="681"/>
                        <a:pt x="42" y="751"/>
                        <a:pt x="113" y="765"/>
                      </a:cubicBezTo>
                      <a:cubicBezTo>
                        <a:pt x="120" y="767"/>
                        <a:pt x="128" y="768"/>
                        <a:pt x="136" y="768"/>
                      </a:cubicBezTo>
                      <a:cubicBezTo>
                        <a:pt x="190" y="768"/>
                        <a:pt x="255" y="728"/>
                        <a:pt x="267" y="667"/>
                      </a:cubicBezTo>
                      <a:cubicBezTo>
                        <a:pt x="281" y="583"/>
                        <a:pt x="310" y="484"/>
                        <a:pt x="324" y="386"/>
                      </a:cubicBezTo>
                      <a:cubicBezTo>
                        <a:pt x="338" y="329"/>
                        <a:pt x="338" y="273"/>
                        <a:pt x="338" y="231"/>
                      </a:cubicBezTo>
                      <a:cubicBezTo>
                        <a:pt x="338" y="175"/>
                        <a:pt x="352" y="132"/>
                        <a:pt x="352" y="90"/>
                      </a:cubicBezTo>
                      <a:cubicBezTo>
                        <a:pt x="352" y="48"/>
                        <a:pt x="324" y="20"/>
                        <a:pt x="281" y="6"/>
                      </a:cubicBezTo>
                      <a:cubicBezTo>
                        <a:pt x="274" y="2"/>
                        <a:pt x="266" y="1"/>
                        <a:pt x="25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8" name="Google Shape;5168;p23"/>
                <p:cNvSpPr/>
                <p:nvPr/>
              </p:nvSpPr>
              <p:spPr>
                <a:xfrm>
                  <a:off x="1515650" y="2077925"/>
                  <a:ext cx="36575" cy="94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463" h="3776" extrusionOk="0">
                      <a:moveTo>
                        <a:pt x="1328" y="0"/>
                      </a:moveTo>
                      <a:cubicBezTo>
                        <a:pt x="1313" y="0"/>
                        <a:pt x="1297" y="4"/>
                        <a:pt x="1281" y="12"/>
                      </a:cubicBezTo>
                      <a:cubicBezTo>
                        <a:pt x="929" y="195"/>
                        <a:pt x="648" y="434"/>
                        <a:pt x="437" y="758"/>
                      </a:cubicBezTo>
                      <a:cubicBezTo>
                        <a:pt x="226" y="1081"/>
                        <a:pt x="85" y="1447"/>
                        <a:pt x="43" y="1827"/>
                      </a:cubicBezTo>
                      <a:cubicBezTo>
                        <a:pt x="1" y="2207"/>
                        <a:pt x="29" y="2558"/>
                        <a:pt x="183" y="2910"/>
                      </a:cubicBezTo>
                      <a:cubicBezTo>
                        <a:pt x="240" y="3079"/>
                        <a:pt x="338" y="3234"/>
                        <a:pt x="423" y="3388"/>
                      </a:cubicBezTo>
                      <a:cubicBezTo>
                        <a:pt x="521" y="3529"/>
                        <a:pt x="605" y="3670"/>
                        <a:pt x="746" y="3768"/>
                      </a:cubicBezTo>
                      <a:cubicBezTo>
                        <a:pt x="754" y="3773"/>
                        <a:pt x="763" y="3776"/>
                        <a:pt x="772" y="3776"/>
                      </a:cubicBezTo>
                      <a:cubicBezTo>
                        <a:pt x="811" y="3776"/>
                        <a:pt x="853" y="3732"/>
                        <a:pt x="831" y="3698"/>
                      </a:cubicBezTo>
                      <a:cubicBezTo>
                        <a:pt x="774" y="3543"/>
                        <a:pt x="676" y="3430"/>
                        <a:pt x="605" y="3290"/>
                      </a:cubicBezTo>
                      <a:cubicBezTo>
                        <a:pt x="535" y="3149"/>
                        <a:pt x="493" y="2980"/>
                        <a:pt x="451" y="2826"/>
                      </a:cubicBezTo>
                      <a:cubicBezTo>
                        <a:pt x="380" y="2530"/>
                        <a:pt x="366" y="2193"/>
                        <a:pt x="394" y="1897"/>
                      </a:cubicBezTo>
                      <a:cubicBezTo>
                        <a:pt x="437" y="1560"/>
                        <a:pt x="549" y="1250"/>
                        <a:pt x="718" y="969"/>
                      </a:cubicBezTo>
                      <a:cubicBezTo>
                        <a:pt x="887" y="688"/>
                        <a:pt x="1112" y="406"/>
                        <a:pt x="1379" y="195"/>
                      </a:cubicBezTo>
                      <a:cubicBezTo>
                        <a:pt x="1463" y="123"/>
                        <a:pt x="1414" y="0"/>
                        <a:pt x="132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69" name="Google Shape;5169;p23"/>
                <p:cNvSpPr/>
                <p:nvPr/>
              </p:nvSpPr>
              <p:spPr>
                <a:xfrm>
                  <a:off x="1548000" y="2183650"/>
                  <a:ext cx="14800" cy="98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92" h="393" extrusionOk="0">
                      <a:moveTo>
                        <a:pt x="156" y="0"/>
                      </a:moveTo>
                      <a:cubicBezTo>
                        <a:pt x="95" y="0"/>
                        <a:pt x="39" y="39"/>
                        <a:pt x="15" y="88"/>
                      </a:cubicBezTo>
                      <a:cubicBezTo>
                        <a:pt x="1" y="116"/>
                        <a:pt x="1" y="158"/>
                        <a:pt x="1" y="186"/>
                      </a:cubicBezTo>
                      <a:cubicBezTo>
                        <a:pt x="15" y="214"/>
                        <a:pt x="43" y="256"/>
                        <a:pt x="71" y="270"/>
                      </a:cubicBezTo>
                      <a:cubicBezTo>
                        <a:pt x="127" y="299"/>
                        <a:pt x="169" y="313"/>
                        <a:pt x="226" y="341"/>
                      </a:cubicBezTo>
                      <a:cubicBezTo>
                        <a:pt x="284" y="360"/>
                        <a:pt x="356" y="393"/>
                        <a:pt x="422" y="393"/>
                      </a:cubicBezTo>
                      <a:cubicBezTo>
                        <a:pt x="452" y="393"/>
                        <a:pt x="481" y="386"/>
                        <a:pt x="507" y="369"/>
                      </a:cubicBezTo>
                      <a:lnTo>
                        <a:pt x="507" y="369"/>
                      </a:lnTo>
                      <a:cubicBezTo>
                        <a:pt x="518" y="365"/>
                        <a:pt x="528" y="362"/>
                        <a:pt x="535" y="355"/>
                      </a:cubicBezTo>
                      <a:cubicBezTo>
                        <a:pt x="563" y="341"/>
                        <a:pt x="577" y="327"/>
                        <a:pt x="577" y="299"/>
                      </a:cubicBezTo>
                      <a:cubicBezTo>
                        <a:pt x="591" y="285"/>
                        <a:pt x="591" y="256"/>
                        <a:pt x="591" y="242"/>
                      </a:cubicBezTo>
                      <a:cubicBezTo>
                        <a:pt x="577" y="214"/>
                        <a:pt x="563" y="200"/>
                        <a:pt x="549" y="172"/>
                      </a:cubicBezTo>
                      <a:cubicBezTo>
                        <a:pt x="535" y="144"/>
                        <a:pt x="507" y="116"/>
                        <a:pt x="479" y="102"/>
                      </a:cubicBezTo>
                      <a:cubicBezTo>
                        <a:pt x="465" y="102"/>
                        <a:pt x="451" y="88"/>
                        <a:pt x="451" y="88"/>
                      </a:cubicBezTo>
                      <a:cubicBezTo>
                        <a:pt x="409" y="74"/>
                        <a:pt x="366" y="59"/>
                        <a:pt x="338" y="45"/>
                      </a:cubicBezTo>
                      <a:lnTo>
                        <a:pt x="184" y="3"/>
                      </a:lnTo>
                      <a:cubicBezTo>
                        <a:pt x="174" y="1"/>
                        <a:pt x="165" y="0"/>
                        <a:pt x="15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5170" name="Google Shape;5170;p23"/>
                <p:cNvSpPr/>
                <p:nvPr/>
              </p:nvSpPr>
              <p:spPr>
                <a:xfrm>
                  <a:off x="1577575" y="2069250"/>
                  <a:ext cx="124700" cy="132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988" h="5308" extrusionOk="0">
                      <a:moveTo>
                        <a:pt x="4938" y="1"/>
                      </a:moveTo>
                      <a:cubicBezTo>
                        <a:pt x="4925" y="1"/>
                        <a:pt x="4913" y="7"/>
                        <a:pt x="4908" y="22"/>
                      </a:cubicBezTo>
                      <a:cubicBezTo>
                        <a:pt x="4599" y="613"/>
                        <a:pt x="4416" y="1260"/>
                        <a:pt x="4092" y="1850"/>
                      </a:cubicBezTo>
                      <a:cubicBezTo>
                        <a:pt x="3783" y="2427"/>
                        <a:pt x="3488" y="3018"/>
                        <a:pt x="3066" y="3524"/>
                      </a:cubicBezTo>
                      <a:cubicBezTo>
                        <a:pt x="2700" y="3974"/>
                        <a:pt x="2278" y="4382"/>
                        <a:pt x="1786" y="4692"/>
                      </a:cubicBezTo>
                      <a:cubicBezTo>
                        <a:pt x="1291" y="4986"/>
                        <a:pt x="771" y="5115"/>
                        <a:pt x="213" y="5115"/>
                      </a:cubicBezTo>
                      <a:cubicBezTo>
                        <a:pt x="184" y="5115"/>
                        <a:pt x="155" y="5114"/>
                        <a:pt x="126" y="5114"/>
                      </a:cubicBezTo>
                      <a:cubicBezTo>
                        <a:pt x="121" y="5113"/>
                        <a:pt x="117" y="5113"/>
                        <a:pt x="112" y="5113"/>
                      </a:cubicBezTo>
                      <a:cubicBezTo>
                        <a:pt x="0" y="5113"/>
                        <a:pt x="17" y="5283"/>
                        <a:pt x="126" y="5297"/>
                      </a:cubicBezTo>
                      <a:cubicBezTo>
                        <a:pt x="208" y="5304"/>
                        <a:pt x="292" y="5307"/>
                        <a:pt x="375" y="5307"/>
                      </a:cubicBezTo>
                      <a:cubicBezTo>
                        <a:pt x="1458" y="5307"/>
                        <a:pt x="2599" y="4729"/>
                        <a:pt x="3291" y="3932"/>
                      </a:cubicBezTo>
                      <a:cubicBezTo>
                        <a:pt x="3741" y="3426"/>
                        <a:pt x="4121" y="2821"/>
                        <a:pt x="4360" y="2188"/>
                      </a:cubicBezTo>
                      <a:cubicBezTo>
                        <a:pt x="4613" y="1499"/>
                        <a:pt x="4866" y="767"/>
                        <a:pt x="4979" y="50"/>
                      </a:cubicBezTo>
                      <a:cubicBezTo>
                        <a:pt x="4988" y="22"/>
                        <a:pt x="4961" y="1"/>
                        <a:pt x="493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Background">
  <p:cSld name="CUSTOM_7">
    <p:spTree>
      <p:nvGrpSpPr>
        <p:cNvPr id="1" name="Shape 652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28" name="Google Shape;6528;p29"/>
          <p:cNvPicPr preferRelativeResize="0"/>
          <p:nvPr/>
        </p:nvPicPr>
        <p:blipFill rotWithShape="1">
          <a:blip r:embed="rId2">
            <a:alphaModFix amt="32000"/>
          </a:blip>
          <a:srcRect t="15597"/>
          <a:stretch/>
        </p:blipFill>
        <p:spPr>
          <a:xfrm>
            <a:off x="0" y="0"/>
            <a:ext cx="9144003" cy="5143501"/>
          </a:xfrm>
          <a:prstGeom prst="rect">
            <a:avLst/>
          </a:prstGeom>
          <a:noFill/>
          <a:ln>
            <a:noFill/>
          </a:ln>
        </p:spPr>
      </p:pic>
      <p:grpSp>
        <p:nvGrpSpPr>
          <p:cNvPr id="6529" name="Google Shape;6529;p29"/>
          <p:cNvGrpSpPr/>
          <p:nvPr/>
        </p:nvGrpSpPr>
        <p:grpSpPr>
          <a:xfrm>
            <a:off x="291150" y="234350"/>
            <a:ext cx="8561700" cy="4735500"/>
            <a:chOff x="291150" y="234350"/>
            <a:chExt cx="8561700" cy="4735500"/>
          </a:xfrm>
        </p:grpSpPr>
        <p:sp>
          <p:nvSpPr>
            <p:cNvPr id="6530" name="Google Shape;6530;p29"/>
            <p:cNvSpPr/>
            <p:nvPr/>
          </p:nvSpPr>
          <p:spPr>
            <a:xfrm>
              <a:off x="291150" y="234350"/>
              <a:ext cx="8561700" cy="4735500"/>
            </a:xfrm>
            <a:prstGeom prst="rect">
              <a:avLst/>
            </a:prstGeom>
            <a:noFill/>
            <a:ln w="38100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  <p:sp>
          <p:nvSpPr>
            <p:cNvPr id="6531" name="Google Shape;6531;p29"/>
            <p:cNvSpPr/>
            <p:nvPr/>
          </p:nvSpPr>
          <p:spPr>
            <a:xfrm>
              <a:off x="653100" y="570000"/>
              <a:ext cx="7837800" cy="4003500"/>
            </a:xfrm>
            <a:prstGeom prst="rect">
              <a:avLst/>
            </a:prstGeom>
            <a:noFill/>
            <a:ln w="9525" cap="flat" cmpd="sng">
              <a:solidFill>
                <a:schemeClr val="dk2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ctr" rtl="0">
                <a:spcBef>
                  <a:spcPts val="0"/>
                </a:spcBef>
                <a:spcAft>
                  <a:spcPts val="0"/>
                </a:spcAft>
                <a:buNone/>
              </a:pPr>
              <a:endParaRPr>
                <a:latin typeface="Figtree"/>
                <a:ea typeface="Figtree"/>
                <a:cs typeface="Figtree"/>
                <a:sym typeface="Figtree"/>
              </a:endParaRPr>
            </a:p>
          </p:txBody>
        </p:sp>
      </p:grpSp>
      <p:grpSp>
        <p:nvGrpSpPr>
          <p:cNvPr id="6532" name="Google Shape;6532;p29"/>
          <p:cNvGrpSpPr/>
          <p:nvPr/>
        </p:nvGrpSpPr>
        <p:grpSpPr>
          <a:xfrm>
            <a:off x="451861" y="444446"/>
            <a:ext cx="8240284" cy="4315307"/>
            <a:chOff x="451861" y="444446"/>
            <a:chExt cx="8240284" cy="4315307"/>
          </a:xfrm>
        </p:grpSpPr>
        <p:grpSp>
          <p:nvGrpSpPr>
            <p:cNvPr id="6533" name="Google Shape;6533;p29"/>
            <p:cNvGrpSpPr/>
            <p:nvPr/>
          </p:nvGrpSpPr>
          <p:grpSpPr>
            <a:xfrm rot="2824827">
              <a:off x="555601" y="477395"/>
              <a:ext cx="263339" cy="398134"/>
              <a:chOff x="873200" y="2592650"/>
              <a:chExt cx="290125" cy="438600"/>
            </a:xfrm>
          </p:grpSpPr>
          <p:sp>
            <p:nvSpPr>
              <p:cNvPr id="6534" name="Google Shape;6534;p29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5" name="Google Shape;6535;p29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6" name="Google Shape;6536;p29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7" name="Google Shape;6537;p29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8" name="Google Shape;6538;p29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39" name="Google Shape;6539;p29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0" name="Google Shape;6540;p29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1" name="Google Shape;6541;p29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2" name="Google Shape;6542;p29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3" name="Google Shape;6543;p29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4" name="Google Shape;6544;p29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5" name="Google Shape;6545;p29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6" name="Google Shape;6546;p29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7" name="Google Shape;6547;p29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8" name="Google Shape;6548;p29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49" name="Google Shape;6549;p29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0" name="Google Shape;6550;p29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1" name="Google Shape;6551;p29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2" name="Google Shape;6552;p29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3" name="Google Shape;6553;p29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4" name="Google Shape;6554;p29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5" name="Google Shape;6555;p29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6" name="Google Shape;6556;p29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7" name="Google Shape;6557;p29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8" name="Google Shape;6558;p29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59" name="Google Shape;6559;p29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0" name="Google Shape;6560;p29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1" name="Google Shape;6561;p29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62" name="Google Shape;6562;p29"/>
            <p:cNvGrpSpPr/>
            <p:nvPr/>
          </p:nvGrpSpPr>
          <p:grpSpPr>
            <a:xfrm rot="-2824827" flipH="1">
              <a:off x="8325065" y="477395"/>
              <a:ext cx="263339" cy="398134"/>
              <a:chOff x="873200" y="2592650"/>
              <a:chExt cx="290125" cy="438600"/>
            </a:xfrm>
          </p:grpSpPr>
          <p:sp>
            <p:nvSpPr>
              <p:cNvPr id="6563" name="Google Shape;6563;p29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4" name="Google Shape;6564;p29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5" name="Google Shape;6565;p29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6" name="Google Shape;6566;p29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7" name="Google Shape;6567;p29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8" name="Google Shape;6568;p29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69" name="Google Shape;6569;p29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0" name="Google Shape;6570;p29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1" name="Google Shape;6571;p29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2" name="Google Shape;6572;p29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3" name="Google Shape;6573;p29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4" name="Google Shape;6574;p29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5" name="Google Shape;6575;p29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6" name="Google Shape;6576;p29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7" name="Google Shape;6577;p29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8" name="Google Shape;6578;p29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79" name="Google Shape;6579;p29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0" name="Google Shape;6580;p29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1" name="Google Shape;6581;p29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2" name="Google Shape;6582;p29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3" name="Google Shape;6583;p29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4" name="Google Shape;6584;p29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5" name="Google Shape;6585;p29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6" name="Google Shape;6586;p29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7" name="Google Shape;6587;p29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8" name="Google Shape;6588;p29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89" name="Google Shape;6589;p29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0" name="Google Shape;6590;p29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591" name="Google Shape;6591;p29"/>
            <p:cNvGrpSpPr/>
            <p:nvPr/>
          </p:nvGrpSpPr>
          <p:grpSpPr>
            <a:xfrm rot="7975173" flipH="1">
              <a:off x="555601" y="4328670"/>
              <a:ext cx="263339" cy="398134"/>
              <a:chOff x="873200" y="2592650"/>
              <a:chExt cx="290125" cy="438600"/>
            </a:xfrm>
          </p:grpSpPr>
          <p:sp>
            <p:nvSpPr>
              <p:cNvPr id="6592" name="Google Shape;6592;p29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3" name="Google Shape;6593;p29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4" name="Google Shape;6594;p29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5" name="Google Shape;6595;p29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6" name="Google Shape;6596;p29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7" name="Google Shape;6597;p29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8" name="Google Shape;6598;p29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599" name="Google Shape;6599;p29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0" name="Google Shape;6600;p29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1" name="Google Shape;6601;p29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2" name="Google Shape;6602;p29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3" name="Google Shape;6603;p29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4" name="Google Shape;6604;p29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5" name="Google Shape;6605;p29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6" name="Google Shape;6606;p29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7" name="Google Shape;6607;p29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8" name="Google Shape;6608;p29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09" name="Google Shape;6609;p29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0" name="Google Shape;6610;p29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1" name="Google Shape;6611;p29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2" name="Google Shape;6612;p29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3" name="Google Shape;6613;p29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4" name="Google Shape;6614;p29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5" name="Google Shape;6615;p29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6" name="Google Shape;6616;p29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7" name="Google Shape;6617;p29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8" name="Google Shape;6618;p29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19" name="Google Shape;6619;p29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  <p:grpSp>
          <p:nvGrpSpPr>
            <p:cNvPr id="6620" name="Google Shape;6620;p29"/>
            <p:cNvGrpSpPr/>
            <p:nvPr/>
          </p:nvGrpSpPr>
          <p:grpSpPr>
            <a:xfrm rot="-7975173">
              <a:off x="8325065" y="4328670"/>
              <a:ext cx="263339" cy="398134"/>
              <a:chOff x="873200" y="2592650"/>
              <a:chExt cx="290125" cy="438600"/>
            </a:xfrm>
          </p:grpSpPr>
          <p:sp>
            <p:nvSpPr>
              <p:cNvPr id="6621" name="Google Shape;6621;p29"/>
              <p:cNvSpPr/>
              <p:nvPr/>
            </p:nvSpPr>
            <p:spPr>
              <a:xfrm>
                <a:off x="876050" y="259847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5808" y="0"/>
                    </a:moveTo>
                    <a:cubicBezTo>
                      <a:pt x="2901" y="0"/>
                      <a:pt x="1" y="2473"/>
                      <a:pt x="224" y="5761"/>
                    </a:cubicBezTo>
                    <a:cubicBezTo>
                      <a:pt x="280" y="6605"/>
                      <a:pt x="618" y="7449"/>
                      <a:pt x="1265" y="7997"/>
                    </a:cubicBezTo>
                    <a:cubicBezTo>
                      <a:pt x="1655" y="8320"/>
                      <a:pt x="2167" y="8504"/>
                      <a:pt x="2670" y="8504"/>
                    </a:cubicBezTo>
                    <a:cubicBezTo>
                      <a:pt x="3002" y="8504"/>
                      <a:pt x="3329" y="8424"/>
                      <a:pt x="3614" y="8251"/>
                    </a:cubicBezTo>
                    <a:cubicBezTo>
                      <a:pt x="4331" y="7815"/>
                      <a:pt x="4626" y="6731"/>
                      <a:pt x="4120" y="6056"/>
                    </a:cubicBezTo>
                    <a:cubicBezTo>
                      <a:pt x="3874" y="5742"/>
                      <a:pt x="3463" y="5566"/>
                      <a:pt x="3062" y="5566"/>
                    </a:cubicBezTo>
                    <a:cubicBezTo>
                      <a:pt x="2799" y="5566"/>
                      <a:pt x="2540" y="5642"/>
                      <a:pt x="2334" y="5803"/>
                    </a:cubicBezTo>
                    <a:cubicBezTo>
                      <a:pt x="2812" y="4945"/>
                      <a:pt x="3684" y="4059"/>
                      <a:pt x="4626" y="3764"/>
                    </a:cubicBezTo>
                    <a:cubicBezTo>
                      <a:pt x="4998" y="3647"/>
                      <a:pt x="5370" y="3590"/>
                      <a:pt x="5740" y="3590"/>
                    </a:cubicBezTo>
                    <a:cubicBezTo>
                      <a:pt x="6306" y="3590"/>
                      <a:pt x="6866" y="3725"/>
                      <a:pt x="7411" y="3989"/>
                    </a:cubicBezTo>
                    <a:cubicBezTo>
                      <a:pt x="7405" y="3989"/>
                      <a:pt x="7398" y="3989"/>
                      <a:pt x="7391" y="3989"/>
                    </a:cubicBezTo>
                    <a:cubicBezTo>
                      <a:pt x="6345" y="3989"/>
                      <a:pt x="5457" y="5050"/>
                      <a:pt x="5555" y="6084"/>
                    </a:cubicBezTo>
                    <a:cubicBezTo>
                      <a:pt x="5653" y="7139"/>
                      <a:pt x="6624" y="7997"/>
                      <a:pt x="7665" y="8082"/>
                    </a:cubicBezTo>
                    <a:cubicBezTo>
                      <a:pt x="7729" y="8087"/>
                      <a:pt x="7794" y="8090"/>
                      <a:pt x="7858" y="8090"/>
                    </a:cubicBezTo>
                    <a:cubicBezTo>
                      <a:pt x="8845" y="8090"/>
                      <a:pt x="9792" y="7492"/>
                      <a:pt x="10281" y="6647"/>
                    </a:cubicBezTo>
                    <a:cubicBezTo>
                      <a:pt x="11209" y="5072"/>
                      <a:pt x="10604" y="2948"/>
                      <a:pt x="9451" y="1654"/>
                    </a:cubicBezTo>
                    <a:cubicBezTo>
                      <a:pt x="8425" y="501"/>
                      <a:pt x="7116" y="0"/>
                      <a:pt x="5808" y="0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2" name="Google Shape;6622;p29"/>
              <p:cNvSpPr/>
              <p:nvPr/>
            </p:nvSpPr>
            <p:spPr>
              <a:xfrm>
                <a:off x="873200" y="2592650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5915" y="473"/>
                    </a:moveTo>
                    <a:cubicBezTo>
                      <a:pt x="7104" y="473"/>
                      <a:pt x="8366" y="895"/>
                      <a:pt x="9382" y="2041"/>
                    </a:cubicBezTo>
                    <a:cubicBezTo>
                      <a:pt x="10451" y="3251"/>
                      <a:pt x="11084" y="5248"/>
                      <a:pt x="10198" y="6754"/>
                    </a:cubicBezTo>
                    <a:cubicBezTo>
                      <a:pt x="9721" y="7574"/>
                      <a:pt x="8834" y="8096"/>
                      <a:pt x="7957" y="8096"/>
                    </a:cubicBezTo>
                    <a:cubicBezTo>
                      <a:pt x="7902" y="8096"/>
                      <a:pt x="7847" y="8094"/>
                      <a:pt x="7793" y="8090"/>
                    </a:cubicBezTo>
                    <a:cubicBezTo>
                      <a:pt x="6836" y="8005"/>
                      <a:pt x="5992" y="7204"/>
                      <a:pt x="5908" y="6303"/>
                    </a:cubicBezTo>
                    <a:cubicBezTo>
                      <a:pt x="5866" y="5839"/>
                      <a:pt x="6048" y="5347"/>
                      <a:pt x="6386" y="4981"/>
                    </a:cubicBezTo>
                    <a:cubicBezTo>
                      <a:pt x="6685" y="4655"/>
                      <a:pt x="7076" y="4460"/>
                      <a:pt x="7470" y="4460"/>
                    </a:cubicBezTo>
                    <a:cubicBezTo>
                      <a:pt x="7484" y="4460"/>
                      <a:pt x="7498" y="4460"/>
                      <a:pt x="7511" y="4461"/>
                    </a:cubicBezTo>
                    <a:cubicBezTo>
                      <a:pt x="7624" y="4461"/>
                      <a:pt x="7722" y="4376"/>
                      <a:pt x="7750" y="4278"/>
                    </a:cubicBezTo>
                    <a:cubicBezTo>
                      <a:pt x="7779" y="4165"/>
                      <a:pt x="7722" y="4053"/>
                      <a:pt x="7624" y="4011"/>
                    </a:cubicBezTo>
                    <a:cubicBezTo>
                      <a:pt x="7037" y="3730"/>
                      <a:pt x="6441" y="3588"/>
                      <a:pt x="5843" y="3588"/>
                    </a:cubicBezTo>
                    <a:cubicBezTo>
                      <a:pt x="5451" y="3588"/>
                      <a:pt x="5060" y="3649"/>
                      <a:pt x="4670" y="3772"/>
                    </a:cubicBezTo>
                    <a:cubicBezTo>
                      <a:pt x="3587" y="4109"/>
                      <a:pt x="2701" y="5108"/>
                      <a:pt x="2237" y="5924"/>
                    </a:cubicBezTo>
                    <a:cubicBezTo>
                      <a:pt x="2180" y="6022"/>
                      <a:pt x="2208" y="6149"/>
                      <a:pt x="2293" y="6219"/>
                    </a:cubicBezTo>
                    <a:cubicBezTo>
                      <a:pt x="2335" y="6254"/>
                      <a:pt x="2388" y="6272"/>
                      <a:pt x="2441" y="6272"/>
                    </a:cubicBezTo>
                    <a:cubicBezTo>
                      <a:pt x="2493" y="6272"/>
                      <a:pt x="2546" y="6254"/>
                      <a:pt x="2588" y="6219"/>
                    </a:cubicBezTo>
                    <a:cubicBezTo>
                      <a:pt x="2756" y="6099"/>
                      <a:pt x="2976" y="6030"/>
                      <a:pt x="3203" y="6030"/>
                    </a:cubicBezTo>
                    <a:cubicBezTo>
                      <a:pt x="3242" y="6030"/>
                      <a:pt x="3281" y="6032"/>
                      <a:pt x="3320" y="6036"/>
                    </a:cubicBezTo>
                    <a:cubicBezTo>
                      <a:pt x="3615" y="6078"/>
                      <a:pt x="3882" y="6219"/>
                      <a:pt x="4037" y="6430"/>
                    </a:cubicBezTo>
                    <a:cubicBezTo>
                      <a:pt x="4220" y="6683"/>
                      <a:pt x="4290" y="7007"/>
                      <a:pt x="4234" y="7344"/>
                    </a:cubicBezTo>
                    <a:cubicBezTo>
                      <a:pt x="4178" y="7597"/>
                      <a:pt x="4079" y="7823"/>
                      <a:pt x="3925" y="8005"/>
                    </a:cubicBezTo>
                    <a:cubicBezTo>
                      <a:pt x="3826" y="8118"/>
                      <a:pt x="3728" y="8216"/>
                      <a:pt x="3615" y="8287"/>
                    </a:cubicBezTo>
                    <a:cubicBezTo>
                      <a:pt x="3371" y="8434"/>
                      <a:pt x="3083" y="8506"/>
                      <a:pt x="2786" y="8506"/>
                    </a:cubicBezTo>
                    <a:cubicBezTo>
                      <a:pt x="2347" y="8506"/>
                      <a:pt x="1888" y="8349"/>
                      <a:pt x="1519" y="8048"/>
                    </a:cubicBezTo>
                    <a:cubicBezTo>
                      <a:pt x="971" y="7583"/>
                      <a:pt x="633" y="6838"/>
                      <a:pt x="563" y="5980"/>
                    </a:cubicBezTo>
                    <a:cubicBezTo>
                      <a:pt x="394" y="3490"/>
                      <a:pt x="2110" y="1634"/>
                      <a:pt x="3868" y="888"/>
                    </a:cubicBezTo>
                    <a:cubicBezTo>
                      <a:pt x="4471" y="635"/>
                      <a:pt x="5179" y="473"/>
                      <a:pt x="5915" y="473"/>
                    </a:cubicBezTo>
                    <a:close/>
                    <a:moveTo>
                      <a:pt x="5920" y="0"/>
                    </a:moveTo>
                    <a:cubicBezTo>
                      <a:pt x="5186" y="0"/>
                      <a:pt x="4429" y="153"/>
                      <a:pt x="3685" y="466"/>
                    </a:cubicBezTo>
                    <a:cubicBezTo>
                      <a:pt x="2841" y="818"/>
                      <a:pt x="1997" y="1408"/>
                      <a:pt x="1350" y="2196"/>
                    </a:cubicBezTo>
                    <a:cubicBezTo>
                      <a:pt x="521" y="3195"/>
                      <a:pt x="0" y="4503"/>
                      <a:pt x="99" y="6008"/>
                    </a:cubicBezTo>
                    <a:cubicBezTo>
                      <a:pt x="169" y="6993"/>
                      <a:pt x="577" y="7865"/>
                      <a:pt x="1224" y="8399"/>
                    </a:cubicBezTo>
                    <a:cubicBezTo>
                      <a:pt x="1672" y="8772"/>
                      <a:pt x="2241" y="8965"/>
                      <a:pt x="2789" y="8965"/>
                    </a:cubicBezTo>
                    <a:cubicBezTo>
                      <a:pt x="3171" y="8965"/>
                      <a:pt x="3542" y="8871"/>
                      <a:pt x="3854" y="8681"/>
                    </a:cubicBezTo>
                    <a:cubicBezTo>
                      <a:pt x="4276" y="8427"/>
                      <a:pt x="4586" y="7949"/>
                      <a:pt x="4684" y="7429"/>
                    </a:cubicBezTo>
                    <a:cubicBezTo>
                      <a:pt x="4783" y="6950"/>
                      <a:pt x="4684" y="6500"/>
                      <a:pt x="4417" y="6149"/>
                    </a:cubicBezTo>
                    <a:cubicBezTo>
                      <a:pt x="4178" y="5839"/>
                      <a:pt x="3798" y="5628"/>
                      <a:pt x="3376" y="5572"/>
                    </a:cubicBezTo>
                    <a:cubicBezTo>
                      <a:pt x="3320" y="5565"/>
                      <a:pt x="3263" y="5561"/>
                      <a:pt x="3207" y="5561"/>
                    </a:cubicBezTo>
                    <a:cubicBezTo>
                      <a:pt x="3151" y="5561"/>
                      <a:pt x="3095" y="5565"/>
                      <a:pt x="3038" y="5572"/>
                    </a:cubicBezTo>
                    <a:cubicBezTo>
                      <a:pt x="3474" y="5009"/>
                      <a:pt x="4107" y="4433"/>
                      <a:pt x="4811" y="4208"/>
                    </a:cubicBezTo>
                    <a:cubicBezTo>
                      <a:pt x="5152" y="4102"/>
                      <a:pt x="5492" y="4049"/>
                      <a:pt x="5833" y="4049"/>
                    </a:cubicBezTo>
                    <a:cubicBezTo>
                      <a:pt x="6125" y="4049"/>
                      <a:pt x="6417" y="4087"/>
                      <a:pt x="6710" y="4165"/>
                    </a:cubicBezTo>
                    <a:cubicBezTo>
                      <a:pt x="6470" y="4278"/>
                      <a:pt x="6231" y="4447"/>
                      <a:pt x="6034" y="4672"/>
                    </a:cubicBezTo>
                    <a:cubicBezTo>
                      <a:pt x="5612" y="5136"/>
                      <a:pt x="5387" y="5755"/>
                      <a:pt x="5444" y="6346"/>
                    </a:cubicBezTo>
                    <a:cubicBezTo>
                      <a:pt x="5542" y="7485"/>
                      <a:pt x="6555" y="8455"/>
                      <a:pt x="7765" y="8554"/>
                    </a:cubicBezTo>
                    <a:cubicBezTo>
                      <a:pt x="7831" y="8559"/>
                      <a:pt x="7898" y="8562"/>
                      <a:pt x="7965" y="8562"/>
                    </a:cubicBezTo>
                    <a:cubicBezTo>
                      <a:pt x="8998" y="8562"/>
                      <a:pt x="10038" y="7957"/>
                      <a:pt x="10606" y="6993"/>
                    </a:cubicBezTo>
                    <a:cubicBezTo>
                      <a:pt x="11605" y="5305"/>
                      <a:pt x="10915" y="3068"/>
                      <a:pt x="9734" y="1732"/>
                    </a:cubicBezTo>
                    <a:cubicBezTo>
                      <a:pt x="8726" y="594"/>
                      <a:pt x="7366" y="0"/>
                      <a:pt x="5920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3" name="Google Shape;6623;p29"/>
              <p:cNvSpPr/>
              <p:nvPr/>
            </p:nvSpPr>
            <p:spPr>
              <a:xfrm>
                <a:off x="896750" y="2627350"/>
                <a:ext cx="242300" cy="168975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59" extrusionOk="0">
                    <a:moveTo>
                      <a:pt x="4714" y="0"/>
                    </a:moveTo>
                    <a:cubicBezTo>
                      <a:pt x="3409" y="0"/>
                      <a:pt x="2123" y="555"/>
                      <a:pt x="1210" y="1596"/>
                    </a:cubicBezTo>
                    <a:cubicBezTo>
                      <a:pt x="1182" y="1638"/>
                      <a:pt x="1154" y="1666"/>
                      <a:pt x="1126" y="1694"/>
                    </a:cubicBezTo>
                    <a:cubicBezTo>
                      <a:pt x="507" y="2454"/>
                      <a:pt x="127" y="3396"/>
                      <a:pt x="43" y="4381"/>
                    </a:cubicBezTo>
                    <a:cubicBezTo>
                      <a:pt x="1" y="4929"/>
                      <a:pt x="57" y="5703"/>
                      <a:pt x="563" y="6266"/>
                    </a:cubicBezTo>
                    <a:cubicBezTo>
                      <a:pt x="830" y="6561"/>
                      <a:pt x="1238" y="6744"/>
                      <a:pt x="1646" y="6758"/>
                    </a:cubicBezTo>
                    <a:cubicBezTo>
                      <a:pt x="1984" y="6758"/>
                      <a:pt x="2293" y="6631"/>
                      <a:pt x="2518" y="6420"/>
                    </a:cubicBezTo>
                    <a:cubicBezTo>
                      <a:pt x="2842" y="6083"/>
                      <a:pt x="2912" y="5534"/>
                      <a:pt x="2701" y="5126"/>
                    </a:cubicBezTo>
                    <a:cubicBezTo>
                      <a:pt x="2520" y="4765"/>
                      <a:pt x="2043" y="4415"/>
                      <a:pt x="1584" y="4415"/>
                    </a:cubicBezTo>
                    <a:cubicBezTo>
                      <a:pt x="1544" y="4415"/>
                      <a:pt x="1503" y="4417"/>
                      <a:pt x="1463" y="4423"/>
                    </a:cubicBezTo>
                    <a:cubicBezTo>
                      <a:pt x="1337" y="4437"/>
                      <a:pt x="1252" y="4564"/>
                      <a:pt x="1266" y="4690"/>
                    </a:cubicBezTo>
                    <a:cubicBezTo>
                      <a:pt x="1293" y="4808"/>
                      <a:pt x="1391" y="4889"/>
                      <a:pt x="1506" y="4889"/>
                    </a:cubicBezTo>
                    <a:cubicBezTo>
                      <a:pt x="1515" y="4889"/>
                      <a:pt x="1525" y="4888"/>
                      <a:pt x="1534" y="4887"/>
                    </a:cubicBezTo>
                    <a:cubicBezTo>
                      <a:pt x="1552" y="4884"/>
                      <a:pt x="1572" y="4882"/>
                      <a:pt x="1592" y="4882"/>
                    </a:cubicBezTo>
                    <a:cubicBezTo>
                      <a:pt x="1831" y="4882"/>
                      <a:pt x="2164" y="5104"/>
                      <a:pt x="2293" y="5337"/>
                    </a:cubicBezTo>
                    <a:cubicBezTo>
                      <a:pt x="2406" y="5576"/>
                      <a:pt x="2364" y="5900"/>
                      <a:pt x="2181" y="6083"/>
                    </a:cubicBezTo>
                    <a:cubicBezTo>
                      <a:pt x="2012" y="6252"/>
                      <a:pt x="1801" y="6280"/>
                      <a:pt x="1660" y="6280"/>
                    </a:cubicBezTo>
                    <a:cubicBezTo>
                      <a:pt x="1379" y="6280"/>
                      <a:pt x="1084" y="6153"/>
                      <a:pt x="901" y="5942"/>
                    </a:cubicBezTo>
                    <a:cubicBezTo>
                      <a:pt x="521" y="5520"/>
                      <a:pt x="479" y="4873"/>
                      <a:pt x="507" y="4423"/>
                    </a:cubicBezTo>
                    <a:cubicBezTo>
                      <a:pt x="591" y="3495"/>
                      <a:pt x="957" y="2609"/>
                      <a:pt x="1562" y="1905"/>
                    </a:cubicBezTo>
                    <a:cubicBezTo>
                      <a:pt x="2387" y="970"/>
                      <a:pt x="3554" y="471"/>
                      <a:pt x="4733" y="471"/>
                    </a:cubicBezTo>
                    <a:cubicBezTo>
                      <a:pt x="5363" y="471"/>
                      <a:pt x="5996" y="613"/>
                      <a:pt x="6583" y="907"/>
                    </a:cubicBezTo>
                    <a:cubicBezTo>
                      <a:pt x="8145" y="1694"/>
                      <a:pt x="8792" y="3185"/>
                      <a:pt x="9059" y="4282"/>
                    </a:cubicBezTo>
                    <a:cubicBezTo>
                      <a:pt x="9129" y="4592"/>
                      <a:pt x="9186" y="4929"/>
                      <a:pt x="9214" y="5253"/>
                    </a:cubicBezTo>
                    <a:cubicBezTo>
                      <a:pt x="9214" y="5337"/>
                      <a:pt x="9228" y="5408"/>
                      <a:pt x="9228" y="5492"/>
                    </a:cubicBezTo>
                    <a:cubicBezTo>
                      <a:pt x="9228" y="5611"/>
                      <a:pt x="9328" y="5718"/>
                      <a:pt x="9445" y="5718"/>
                    </a:cubicBezTo>
                    <a:cubicBezTo>
                      <a:pt x="9453" y="5718"/>
                      <a:pt x="9460" y="5718"/>
                      <a:pt x="9467" y="5717"/>
                    </a:cubicBezTo>
                    <a:cubicBezTo>
                      <a:pt x="9594" y="5717"/>
                      <a:pt x="9692" y="5605"/>
                      <a:pt x="9692" y="5478"/>
                    </a:cubicBezTo>
                    <a:cubicBezTo>
                      <a:pt x="9692" y="5394"/>
                      <a:pt x="9678" y="5295"/>
                      <a:pt x="9678" y="5211"/>
                    </a:cubicBezTo>
                    <a:cubicBezTo>
                      <a:pt x="9650" y="4859"/>
                      <a:pt x="9594" y="4507"/>
                      <a:pt x="9509" y="4170"/>
                    </a:cubicBezTo>
                    <a:cubicBezTo>
                      <a:pt x="9101" y="2454"/>
                      <a:pt x="8159" y="1174"/>
                      <a:pt x="6794" y="499"/>
                    </a:cubicBezTo>
                    <a:cubicBezTo>
                      <a:pt x="6133" y="163"/>
                      <a:pt x="5421" y="0"/>
                      <a:pt x="471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4" name="Google Shape;6624;p29"/>
              <p:cNvSpPr/>
              <p:nvPr/>
            </p:nvSpPr>
            <p:spPr>
              <a:xfrm>
                <a:off x="952850" y="264592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2497" y="0"/>
                    </a:moveTo>
                    <a:cubicBezTo>
                      <a:pt x="2428" y="0"/>
                      <a:pt x="2357" y="3"/>
                      <a:pt x="2286" y="9"/>
                    </a:cubicBezTo>
                    <a:cubicBezTo>
                      <a:pt x="1484" y="79"/>
                      <a:pt x="739" y="445"/>
                      <a:pt x="63" y="867"/>
                    </a:cubicBezTo>
                    <a:cubicBezTo>
                      <a:pt x="1" y="917"/>
                      <a:pt x="39" y="1012"/>
                      <a:pt x="107" y="1012"/>
                    </a:cubicBezTo>
                    <a:cubicBezTo>
                      <a:pt x="116" y="1012"/>
                      <a:pt x="125" y="1011"/>
                      <a:pt x="134" y="1008"/>
                    </a:cubicBezTo>
                    <a:cubicBezTo>
                      <a:pt x="809" y="712"/>
                      <a:pt x="1498" y="361"/>
                      <a:pt x="2230" y="290"/>
                    </a:cubicBezTo>
                    <a:cubicBezTo>
                      <a:pt x="2309" y="282"/>
                      <a:pt x="2388" y="278"/>
                      <a:pt x="2466" y="278"/>
                    </a:cubicBezTo>
                    <a:cubicBezTo>
                      <a:pt x="3218" y="278"/>
                      <a:pt x="3908" y="635"/>
                      <a:pt x="4494" y="1106"/>
                    </a:cubicBezTo>
                    <a:cubicBezTo>
                      <a:pt x="5774" y="2105"/>
                      <a:pt x="6646" y="3680"/>
                      <a:pt x="6449" y="5340"/>
                    </a:cubicBezTo>
                    <a:cubicBezTo>
                      <a:pt x="6434" y="5466"/>
                      <a:pt x="6537" y="5539"/>
                      <a:pt x="6637" y="5539"/>
                    </a:cubicBezTo>
                    <a:cubicBezTo>
                      <a:pt x="6714" y="5539"/>
                      <a:pt x="6789" y="5495"/>
                      <a:pt x="6801" y="5396"/>
                    </a:cubicBezTo>
                    <a:cubicBezTo>
                      <a:pt x="6998" y="3582"/>
                      <a:pt x="6070" y="1908"/>
                      <a:pt x="4649" y="839"/>
                    </a:cubicBezTo>
                    <a:cubicBezTo>
                      <a:pt x="4015" y="360"/>
                      <a:pt x="3298" y="0"/>
                      <a:pt x="2497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5" name="Google Shape;6625;p29"/>
              <p:cNvSpPr/>
              <p:nvPr/>
            </p:nvSpPr>
            <p:spPr>
              <a:xfrm>
                <a:off x="1022400" y="2659825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123" y="0"/>
                    </a:moveTo>
                    <a:cubicBezTo>
                      <a:pt x="35" y="0"/>
                      <a:pt x="0" y="130"/>
                      <a:pt x="80" y="170"/>
                    </a:cubicBezTo>
                    <a:cubicBezTo>
                      <a:pt x="1093" y="578"/>
                      <a:pt x="2036" y="1352"/>
                      <a:pt x="2556" y="2322"/>
                    </a:cubicBezTo>
                    <a:cubicBezTo>
                      <a:pt x="3034" y="3208"/>
                      <a:pt x="2950" y="4348"/>
                      <a:pt x="2612" y="5276"/>
                    </a:cubicBezTo>
                    <a:cubicBezTo>
                      <a:pt x="2548" y="5434"/>
                      <a:pt x="2690" y="5561"/>
                      <a:pt x="2819" y="5561"/>
                    </a:cubicBezTo>
                    <a:cubicBezTo>
                      <a:pt x="2886" y="5561"/>
                      <a:pt x="2949" y="5527"/>
                      <a:pt x="2978" y="5445"/>
                    </a:cubicBezTo>
                    <a:cubicBezTo>
                      <a:pt x="3316" y="4362"/>
                      <a:pt x="3147" y="3307"/>
                      <a:pt x="2753" y="2266"/>
                    </a:cubicBezTo>
                    <a:cubicBezTo>
                      <a:pt x="2542" y="1703"/>
                      <a:pt x="2190" y="1197"/>
                      <a:pt x="1740" y="803"/>
                    </a:cubicBezTo>
                    <a:cubicBezTo>
                      <a:pt x="1501" y="606"/>
                      <a:pt x="1248" y="423"/>
                      <a:pt x="981" y="283"/>
                    </a:cubicBezTo>
                    <a:cubicBezTo>
                      <a:pt x="713" y="128"/>
                      <a:pt x="432" y="72"/>
                      <a:pt x="137" y="1"/>
                    </a:cubicBezTo>
                    <a:cubicBezTo>
                      <a:pt x="132" y="1"/>
                      <a:pt x="128" y="0"/>
                      <a:pt x="123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6" name="Google Shape;6626;p29"/>
              <p:cNvSpPr/>
              <p:nvPr/>
            </p:nvSpPr>
            <p:spPr>
              <a:xfrm>
                <a:off x="1063075" y="27187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571" y="0"/>
                    </a:moveTo>
                    <a:cubicBezTo>
                      <a:pt x="525" y="0"/>
                      <a:pt x="475" y="46"/>
                      <a:pt x="493" y="108"/>
                    </a:cubicBezTo>
                    <a:cubicBezTo>
                      <a:pt x="606" y="628"/>
                      <a:pt x="577" y="1191"/>
                      <a:pt x="479" y="1712"/>
                    </a:cubicBezTo>
                    <a:cubicBezTo>
                      <a:pt x="437" y="1965"/>
                      <a:pt x="381" y="2218"/>
                      <a:pt x="296" y="2471"/>
                    </a:cubicBezTo>
                    <a:cubicBezTo>
                      <a:pt x="254" y="2598"/>
                      <a:pt x="198" y="2710"/>
                      <a:pt x="155" y="2823"/>
                    </a:cubicBezTo>
                    <a:cubicBezTo>
                      <a:pt x="85" y="2963"/>
                      <a:pt x="1" y="3076"/>
                      <a:pt x="43" y="3231"/>
                    </a:cubicBezTo>
                    <a:cubicBezTo>
                      <a:pt x="65" y="3309"/>
                      <a:pt x="150" y="3352"/>
                      <a:pt x="226" y="3352"/>
                    </a:cubicBezTo>
                    <a:cubicBezTo>
                      <a:pt x="246" y="3352"/>
                      <a:pt x="265" y="3349"/>
                      <a:pt x="282" y="3343"/>
                    </a:cubicBezTo>
                    <a:cubicBezTo>
                      <a:pt x="437" y="3287"/>
                      <a:pt x="479" y="3104"/>
                      <a:pt x="535" y="2963"/>
                    </a:cubicBezTo>
                    <a:cubicBezTo>
                      <a:pt x="592" y="2823"/>
                      <a:pt x="634" y="2682"/>
                      <a:pt x="676" y="2541"/>
                    </a:cubicBezTo>
                    <a:cubicBezTo>
                      <a:pt x="760" y="2274"/>
                      <a:pt x="817" y="2007"/>
                      <a:pt x="831" y="1726"/>
                    </a:cubicBezTo>
                    <a:cubicBezTo>
                      <a:pt x="859" y="1444"/>
                      <a:pt x="859" y="1149"/>
                      <a:pt x="817" y="868"/>
                    </a:cubicBezTo>
                    <a:cubicBezTo>
                      <a:pt x="774" y="600"/>
                      <a:pt x="704" y="319"/>
                      <a:pt x="634" y="52"/>
                    </a:cubicBezTo>
                    <a:cubicBezTo>
                      <a:pt x="623" y="16"/>
                      <a:pt x="598" y="0"/>
                      <a:pt x="571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7" name="Google Shape;6627;p29"/>
              <p:cNvSpPr/>
              <p:nvPr/>
            </p:nvSpPr>
            <p:spPr>
              <a:xfrm>
                <a:off x="1039175" y="2749700"/>
                <a:ext cx="31500" cy="45125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5" extrusionOk="0">
                    <a:moveTo>
                      <a:pt x="1136" y="0"/>
                    </a:moveTo>
                    <a:cubicBezTo>
                      <a:pt x="1087" y="0"/>
                      <a:pt x="1039" y="30"/>
                      <a:pt x="1027" y="92"/>
                    </a:cubicBezTo>
                    <a:cubicBezTo>
                      <a:pt x="886" y="612"/>
                      <a:pt x="563" y="1104"/>
                      <a:pt x="113" y="1428"/>
                    </a:cubicBezTo>
                    <a:cubicBezTo>
                      <a:pt x="28" y="1484"/>
                      <a:pt x="0" y="1625"/>
                      <a:pt x="71" y="1709"/>
                    </a:cubicBezTo>
                    <a:cubicBezTo>
                      <a:pt x="106" y="1771"/>
                      <a:pt x="173" y="1805"/>
                      <a:pt x="243" y="1805"/>
                    </a:cubicBezTo>
                    <a:cubicBezTo>
                      <a:pt x="286" y="1805"/>
                      <a:pt x="329" y="1792"/>
                      <a:pt x="366" y="1766"/>
                    </a:cubicBezTo>
                    <a:cubicBezTo>
                      <a:pt x="858" y="1344"/>
                      <a:pt x="1182" y="781"/>
                      <a:pt x="1252" y="134"/>
                    </a:cubicBezTo>
                    <a:cubicBezTo>
                      <a:pt x="1260" y="47"/>
                      <a:pt x="1198" y="0"/>
                      <a:pt x="113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8" name="Google Shape;6628;p29"/>
              <p:cNvSpPr/>
              <p:nvPr/>
            </p:nvSpPr>
            <p:spPr>
              <a:xfrm>
                <a:off x="1026500" y="275830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855" y="0"/>
                    </a:moveTo>
                    <a:cubicBezTo>
                      <a:pt x="809" y="0"/>
                      <a:pt x="764" y="18"/>
                      <a:pt x="732" y="57"/>
                    </a:cubicBezTo>
                    <a:cubicBezTo>
                      <a:pt x="648" y="184"/>
                      <a:pt x="549" y="296"/>
                      <a:pt x="437" y="409"/>
                    </a:cubicBezTo>
                    <a:cubicBezTo>
                      <a:pt x="423" y="423"/>
                      <a:pt x="409" y="437"/>
                      <a:pt x="395" y="451"/>
                    </a:cubicBezTo>
                    <a:cubicBezTo>
                      <a:pt x="395" y="451"/>
                      <a:pt x="391" y="455"/>
                      <a:pt x="381" y="465"/>
                    </a:cubicBezTo>
                    <a:cubicBezTo>
                      <a:pt x="353" y="493"/>
                      <a:pt x="310" y="521"/>
                      <a:pt x="282" y="535"/>
                    </a:cubicBezTo>
                    <a:cubicBezTo>
                      <a:pt x="226" y="592"/>
                      <a:pt x="170" y="634"/>
                      <a:pt x="99" y="676"/>
                    </a:cubicBezTo>
                    <a:cubicBezTo>
                      <a:pt x="15" y="732"/>
                      <a:pt x="1" y="845"/>
                      <a:pt x="57" y="943"/>
                    </a:cubicBezTo>
                    <a:cubicBezTo>
                      <a:pt x="90" y="993"/>
                      <a:pt x="147" y="1013"/>
                      <a:pt x="206" y="1013"/>
                    </a:cubicBezTo>
                    <a:cubicBezTo>
                      <a:pt x="247" y="1013"/>
                      <a:pt x="289" y="1003"/>
                      <a:pt x="324" y="986"/>
                    </a:cubicBezTo>
                    <a:cubicBezTo>
                      <a:pt x="465" y="901"/>
                      <a:pt x="606" y="775"/>
                      <a:pt x="732" y="662"/>
                    </a:cubicBezTo>
                    <a:cubicBezTo>
                      <a:pt x="845" y="535"/>
                      <a:pt x="943" y="395"/>
                      <a:pt x="1028" y="240"/>
                    </a:cubicBezTo>
                    <a:cubicBezTo>
                      <a:pt x="1070" y="170"/>
                      <a:pt x="1028" y="71"/>
                      <a:pt x="957" y="29"/>
                    </a:cubicBezTo>
                    <a:cubicBezTo>
                      <a:pt x="927" y="11"/>
                      <a:pt x="891" y="0"/>
                      <a:pt x="8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29" name="Google Shape;6629;p29"/>
              <p:cNvSpPr/>
              <p:nvPr/>
            </p:nvSpPr>
            <p:spPr>
              <a:xfrm>
                <a:off x="1055000" y="2747050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99" y="1"/>
                    </a:moveTo>
                    <a:cubicBezTo>
                      <a:pt x="85" y="1"/>
                      <a:pt x="71" y="1"/>
                      <a:pt x="71" y="15"/>
                    </a:cubicBezTo>
                    <a:lnTo>
                      <a:pt x="42" y="15"/>
                    </a:lnTo>
                    <a:cubicBezTo>
                      <a:pt x="28" y="29"/>
                      <a:pt x="14" y="43"/>
                      <a:pt x="0" y="71"/>
                    </a:cubicBezTo>
                    <a:cubicBezTo>
                      <a:pt x="0" y="99"/>
                      <a:pt x="14" y="113"/>
                      <a:pt x="28" y="127"/>
                    </a:cubicBezTo>
                    <a:cubicBezTo>
                      <a:pt x="37" y="144"/>
                      <a:pt x="50" y="151"/>
                      <a:pt x="65" y="151"/>
                    </a:cubicBezTo>
                    <a:cubicBezTo>
                      <a:pt x="75" y="151"/>
                      <a:pt x="87" y="147"/>
                      <a:pt x="99" y="141"/>
                    </a:cubicBezTo>
                    <a:cubicBezTo>
                      <a:pt x="113" y="141"/>
                      <a:pt x="141" y="113"/>
                      <a:pt x="141" y="85"/>
                    </a:cubicBezTo>
                    <a:cubicBezTo>
                      <a:pt x="141" y="85"/>
                      <a:pt x="141" y="85"/>
                      <a:pt x="141" y="71"/>
                    </a:cubicBezTo>
                    <a:cubicBezTo>
                      <a:pt x="141" y="71"/>
                      <a:pt x="141" y="57"/>
                      <a:pt x="141" y="43"/>
                    </a:cubicBezTo>
                    <a:cubicBezTo>
                      <a:pt x="141" y="29"/>
                      <a:pt x="127" y="29"/>
                      <a:pt x="127" y="15"/>
                    </a:cubicBezTo>
                    <a:cubicBezTo>
                      <a:pt x="113" y="15"/>
                      <a:pt x="99" y="15"/>
                      <a:pt x="9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0" name="Google Shape;6630;p29"/>
              <p:cNvSpPr/>
              <p:nvPr/>
            </p:nvSpPr>
            <p:spPr>
              <a:xfrm>
                <a:off x="1066950" y="2706275"/>
                <a:ext cx="8825" cy="9500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0" extrusionOk="0">
                    <a:moveTo>
                      <a:pt x="155" y="0"/>
                    </a:moveTo>
                    <a:cubicBezTo>
                      <a:pt x="127" y="0"/>
                      <a:pt x="99" y="14"/>
                      <a:pt x="71" y="28"/>
                    </a:cubicBezTo>
                    <a:cubicBezTo>
                      <a:pt x="57" y="42"/>
                      <a:pt x="57" y="56"/>
                      <a:pt x="43" y="70"/>
                    </a:cubicBezTo>
                    <a:cubicBezTo>
                      <a:pt x="15" y="85"/>
                      <a:pt x="15" y="113"/>
                      <a:pt x="0" y="141"/>
                    </a:cubicBezTo>
                    <a:cubicBezTo>
                      <a:pt x="0" y="183"/>
                      <a:pt x="0" y="211"/>
                      <a:pt x="15" y="239"/>
                    </a:cubicBezTo>
                    <a:cubicBezTo>
                      <a:pt x="15" y="239"/>
                      <a:pt x="15" y="239"/>
                      <a:pt x="15" y="253"/>
                    </a:cubicBezTo>
                    <a:cubicBezTo>
                      <a:pt x="15" y="253"/>
                      <a:pt x="15" y="267"/>
                      <a:pt x="15" y="267"/>
                    </a:cubicBezTo>
                    <a:cubicBezTo>
                      <a:pt x="29" y="281"/>
                      <a:pt x="43" y="310"/>
                      <a:pt x="57" y="324"/>
                    </a:cubicBezTo>
                    <a:cubicBezTo>
                      <a:pt x="71" y="338"/>
                      <a:pt x="85" y="352"/>
                      <a:pt x="113" y="366"/>
                    </a:cubicBezTo>
                    <a:cubicBezTo>
                      <a:pt x="127" y="366"/>
                      <a:pt x="141" y="366"/>
                      <a:pt x="155" y="380"/>
                    </a:cubicBezTo>
                    <a:lnTo>
                      <a:pt x="197" y="380"/>
                    </a:lnTo>
                    <a:cubicBezTo>
                      <a:pt x="211" y="380"/>
                      <a:pt x="240" y="366"/>
                      <a:pt x="254" y="352"/>
                    </a:cubicBezTo>
                    <a:cubicBezTo>
                      <a:pt x="268" y="352"/>
                      <a:pt x="282" y="338"/>
                      <a:pt x="296" y="324"/>
                    </a:cubicBezTo>
                    <a:cubicBezTo>
                      <a:pt x="310" y="310"/>
                      <a:pt x="324" y="296"/>
                      <a:pt x="324" y="281"/>
                    </a:cubicBezTo>
                    <a:cubicBezTo>
                      <a:pt x="338" y="267"/>
                      <a:pt x="338" y="253"/>
                      <a:pt x="338" y="239"/>
                    </a:cubicBezTo>
                    <a:cubicBezTo>
                      <a:pt x="338" y="225"/>
                      <a:pt x="338" y="225"/>
                      <a:pt x="338" y="225"/>
                    </a:cubicBezTo>
                    <a:lnTo>
                      <a:pt x="352" y="197"/>
                    </a:lnTo>
                    <a:cubicBezTo>
                      <a:pt x="352" y="169"/>
                      <a:pt x="352" y="141"/>
                      <a:pt x="338" y="113"/>
                    </a:cubicBezTo>
                    <a:cubicBezTo>
                      <a:pt x="324" y="85"/>
                      <a:pt x="310" y="56"/>
                      <a:pt x="282" y="42"/>
                    </a:cubicBezTo>
                    <a:cubicBezTo>
                      <a:pt x="268" y="28"/>
                      <a:pt x="254" y="14"/>
                      <a:pt x="226" y="14"/>
                    </a:cubicBezTo>
                    <a:cubicBezTo>
                      <a:pt x="197" y="0"/>
                      <a:pt x="183" y="0"/>
                      <a:pt x="15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1" name="Google Shape;6631;p29"/>
              <p:cNvSpPr/>
              <p:nvPr/>
            </p:nvSpPr>
            <p:spPr>
              <a:xfrm>
                <a:off x="1007525" y="2662300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68" y="1"/>
                    </a:moveTo>
                    <a:cubicBezTo>
                      <a:pt x="254" y="1"/>
                      <a:pt x="225" y="15"/>
                      <a:pt x="211" y="15"/>
                    </a:cubicBezTo>
                    <a:cubicBezTo>
                      <a:pt x="197" y="15"/>
                      <a:pt x="183" y="15"/>
                      <a:pt x="169" y="29"/>
                    </a:cubicBezTo>
                    <a:cubicBezTo>
                      <a:pt x="155" y="29"/>
                      <a:pt x="155" y="29"/>
                      <a:pt x="141" y="43"/>
                    </a:cubicBezTo>
                    <a:cubicBezTo>
                      <a:pt x="127" y="43"/>
                      <a:pt x="113" y="57"/>
                      <a:pt x="99" y="57"/>
                    </a:cubicBezTo>
                    <a:cubicBezTo>
                      <a:pt x="85" y="71"/>
                      <a:pt x="85" y="71"/>
                      <a:pt x="71" y="71"/>
                    </a:cubicBezTo>
                    <a:cubicBezTo>
                      <a:pt x="57" y="85"/>
                      <a:pt x="57" y="85"/>
                      <a:pt x="43" y="99"/>
                    </a:cubicBezTo>
                    <a:cubicBezTo>
                      <a:pt x="14" y="113"/>
                      <a:pt x="0" y="142"/>
                      <a:pt x="14" y="170"/>
                    </a:cubicBezTo>
                    <a:cubicBezTo>
                      <a:pt x="14" y="198"/>
                      <a:pt x="28" y="226"/>
                      <a:pt x="57" y="240"/>
                    </a:cubicBezTo>
                    <a:cubicBezTo>
                      <a:pt x="71" y="240"/>
                      <a:pt x="85" y="240"/>
                      <a:pt x="99" y="254"/>
                    </a:cubicBezTo>
                    <a:lnTo>
                      <a:pt x="169" y="254"/>
                    </a:lnTo>
                    <a:cubicBezTo>
                      <a:pt x="183" y="268"/>
                      <a:pt x="211" y="268"/>
                      <a:pt x="239" y="268"/>
                    </a:cubicBezTo>
                    <a:cubicBezTo>
                      <a:pt x="254" y="254"/>
                      <a:pt x="268" y="254"/>
                      <a:pt x="282" y="254"/>
                    </a:cubicBezTo>
                    <a:cubicBezTo>
                      <a:pt x="310" y="254"/>
                      <a:pt x="324" y="240"/>
                      <a:pt x="352" y="240"/>
                    </a:cubicBezTo>
                    <a:cubicBezTo>
                      <a:pt x="352" y="226"/>
                      <a:pt x="366" y="212"/>
                      <a:pt x="366" y="212"/>
                    </a:cubicBezTo>
                    <a:cubicBezTo>
                      <a:pt x="394" y="184"/>
                      <a:pt x="408" y="156"/>
                      <a:pt x="408" y="113"/>
                    </a:cubicBezTo>
                    <a:cubicBezTo>
                      <a:pt x="394" y="99"/>
                      <a:pt x="394" y="85"/>
                      <a:pt x="380" y="71"/>
                    </a:cubicBezTo>
                    <a:cubicBezTo>
                      <a:pt x="380" y="57"/>
                      <a:pt x="366" y="43"/>
                      <a:pt x="352" y="29"/>
                    </a:cubicBezTo>
                    <a:cubicBezTo>
                      <a:pt x="338" y="15"/>
                      <a:pt x="324" y="15"/>
                      <a:pt x="310" y="15"/>
                    </a:cubicBezTo>
                    <a:cubicBezTo>
                      <a:pt x="296" y="1"/>
                      <a:pt x="282" y="1"/>
                      <a:pt x="268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2" name="Google Shape;6632;p29"/>
              <p:cNvSpPr/>
              <p:nvPr/>
            </p:nvSpPr>
            <p:spPr>
              <a:xfrm>
                <a:off x="941050" y="2670950"/>
                <a:ext cx="9525" cy="967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87" extrusionOk="0">
                    <a:moveTo>
                      <a:pt x="254" y="0"/>
                    </a:moveTo>
                    <a:cubicBezTo>
                      <a:pt x="249" y="0"/>
                      <a:pt x="245" y="2"/>
                      <a:pt x="240" y="7"/>
                    </a:cubicBezTo>
                    <a:cubicBezTo>
                      <a:pt x="212" y="7"/>
                      <a:pt x="198" y="7"/>
                      <a:pt x="184" y="21"/>
                    </a:cubicBezTo>
                    <a:cubicBezTo>
                      <a:pt x="170" y="21"/>
                      <a:pt x="156" y="35"/>
                      <a:pt x="142" y="49"/>
                    </a:cubicBezTo>
                    <a:cubicBezTo>
                      <a:pt x="127" y="77"/>
                      <a:pt x="99" y="91"/>
                      <a:pt x="71" y="119"/>
                    </a:cubicBezTo>
                    <a:cubicBezTo>
                      <a:pt x="71" y="119"/>
                      <a:pt x="71" y="133"/>
                      <a:pt x="57" y="133"/>
                    </a:cubicBezTo>
                    <a:cubicBezTo>
                      <a:pt x="43" y="147"/>
                      <a:pt x="43" y="161"/>
                      <a:pt x="29" y="175"/>
                    </a:cubicBezTo>
                    <a:cubicBezTo>
                      <a:pt x="29" y="189"/>
                      <a:pt x="15" y="203"/>
                      <a:pt x="15" y="218"/>
                    </a:cubicBezTo>
                    <a:cubicBezTo>
                      <a:pt x="1" y="246"/>
                      <a:pt x="1" y="260"/>
                      <a:pt x="1" y="288"/>
                    </a:cubicBezTo>
                    <a:cubicBezTo>
                      <a:pt x="1" y="302"/>
                      <a:pt x="15" y="316"/>
                      <a:pt x="15" y="316"/>
                    </a:cubicBezTo>
                    <a:cubicBezTo>
                      <a:pt x="15" y="330"/>
                      <a:pt x="29" y="330"/>
                      <a:pt x="29" y="344"/>
                    </a:cubicBezTo>
                    <a:cubicBezTo>
                      <a:pt x="43" y="358"/>
                      <a:pt x="57" y="358"/>
                      <a:pt x="71" y="372"/>
                    </a:cubicBezTo>
                    <a:lnTo>
                      <a:pt x="99" y="372"/>
                    </a:lnTo>
                    <a:cubicBezTo>
                      <a:pt x="113" y="372"/>
                      <a:pt x="113" y="372"/>
                      <a:pt x="127" y="386"/>
                    </a:cubicBezTo>
                    <a:cubicBezTo>
                      <a:pt x="142" y="372"/>
                      <a:pt x="142" y="372"/>
                      <a:pt x="156" y="372"/>
                    </a:cubicBezTo>
                    <a:cubicBezTo>
                      <a:pt x="170" y="372"/>
                      <a:pt x="184" y="358"/>
                      <a:pt x="198" y="358"/>
                    </a:cubicBezTo>
                    <a:cubicBezTo>
                      <a:pt x="226" y="344"/>
                      <a:pt x="226" y="344"/>
                      <a:pt x="254" y="316"/>
                    </a:cubicBezTo>
                    <a:cubicBezTo>
                      <a:pt x="254" y="316"/>
                      <a:pt x="268" y="302"/>
                      <a:pt x="268" y="302"/>
                    </a:cubicBezTo>
                    <a:cubicBezTo>
                      <a:pt x="268" y="302"/>
                      <a:pt x="282" y="288"/>
                      <a:pt x="282" y="288"/>
                    </a:cubicBezTo>
                    <a:cubicBezTo>
                      <a:pt x="310" y="260"/>
                      <a:pt x="324" y="246"/>
                      <a:pt x="353" y="218"/>
                    </a:cubicBezTo>
                    <a:cubicBezTo>
                      <a:pt x="367" y="203"/>
                      <a:pt x="381" y="175"/>
                      <a:pt x="381" y="161"/>
                    </a:cubicBezTo>
                    <a:cubicBezTo>
                      <a:pt x="381" y="147"/>
                      <a:pt x="381" y="133"/>
                      <a:pt x="381" y="119"/>
                    </a:cubicBezTo>
                    <a:cubicBezTo>
                      <a:pt x="381" y="91"/>
                      <a:pt x="367" y="49"/>
                      <a:pt x="338" y="35"/>
                    </a:cubicBezTo>
                    <a:cubicBezTo>
                      <a:pt x="324" y="21"/>
                      <a:pt x="310" y="7"/>
                      <a:pt x="282" y="7"/>
                    </a:cubicBezTo>
                    <a:cubicBezTo>
                      <a:pt x="273" y="7"/>
                      <a:pt x="263" y="0"/>
                      <a:pt x="25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3" name="Google Shape;6633;p29"/>
              <p:cNvSpPr/>
              <p:nvPr/>
            </p:nvSpPr>
            <p:spPr>
              <a:xfrm>
                <a:off x="910425" y="26116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4256" y="0"/>
                    </a:moveTo>
                    <a:cubicBezTo>
                      <a:pt x="2539" y="0"/>
                      <a:pt x="882" y="995"/>
                      <a:pt x="30" y="2476"/>
                    </a:cubicBezTo>
                    <a:cubicBezTo>
                      <a:pt x="0" y="2526"/>
                      <a:pt x="48" y="2575"/>
                      <a:pt x="93" y="2575"/>
                    </a:cubicBezTo>
                    <a:cubicBezTo>
                      <a:pt x="112" y="2575"/>
                      <a:pt x="130" y="2567"/>
                      <a:pt x="143" y="2546"/>
                    </a:cubicBezTo>
                    <a:cubicBezTo>
                      <a:pt x="663" y="1759"/>
                      <a:pt x="1381" y="1098"/>
                      <a:pt x="2239" y="704"/>
                    </a:cubicBezTo>
                    <a:cubicBezTo>
                      <a:pt x="2862" y="418"/>
                      <a:pt x="3533" y="278"/>
                      <a:pt x="4203" y="278"/>
                    </a:cubicBezTo>
                    <a:cubicBezTo>
                      <a:pt x="5151" y="278"/>
                      <a:pt x="6095" y="559"/>
                      <a:pt x="6894" y="1112"/>
                    </a:cubicBezTo>
                    <a:cubicBezTo>
                      <a:pt x="7527" y="1548"/>
                      <a:pt x="8104" y="2153"/>
                      <a:pt x="8456" y="2842"/>
                    </a:cubicBezTo>
                    <a:cubicBezTo>
                      <a:pt x="8639" y="3207"/>
                      <a:pt x="8779" y="3601"/>
                      <a:pt x="8864" y="3995"/>
                    </a:cubicBezTo>
                    <a:cubicBezTo>
                      <a:pt x="8962" y="4375"/>
                      <a:pt x="8962" y="4755"/>
                      <a:pt x="9004" y="5149"/>
                    </a:cubicBezTo>
                    <a:cubicBezTo>
                      <a:pt x="9012" y="5228"/>
                      <a:pt x="9077" y="5270"/>
                      <a:pt x="9144" y="5270"/>
                    </a:cubicBezTo>
                    <a:cubicBezTo>
                      <a:pt x="9208" y="5270"/>
                      <a:pt x="9272" y="5231"/>
                      <a:pt x="9286" y="5149"/>
                    </a:cubicBezTo>
                    <a:cubicBezTo>
                      <a:pt x="9398" y="4234"/>
                      <a:pt x="9032" y="3222"/>
                      <a:pt x="8596" y="2448"/>
                    </a:cubicBezTo>
                    <a:cubicBezTo>
                      <a:pt x="7710" y="901"/>
                      <a:pt x="6065" y="14"/>
                      <a:pt x="4292" y="0"/>
                    </a:cubicBezTo>
                    <a:cubicBezTo>
                      <a:pt x="4280" y="0"/>
                      <a:pt x="4268" y="0"/>
                      <a:pt x="425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4" name="Google Shape;6634;p29"/>
              <p:cNvSpPr/>
              <p:nvPr/>
            </p:nvSpPr>
            <p:spPr>
              <a:xfrm>
                <a:off x="902725" y="2678925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247" y="1"/>
                    </a:moveTo>
                    <a:cubicBezTo>
                      <a:pt x="229" y="1"/>
                      <a:pt x="212" y="4"/>
                      <a:pt x="198" y="11"/>
                    </a:cubicBezTo>
                    <a:cubicBezTo>
                      <a:pt x="155" y="25"/>
                      <a:pt x="141" y="53"/>
                      <a:pt x="127" y="81"/>
                    </a:cubicBezTo>
                    <a:cubicBezTo>
                      <a:pt x="99" y="124"/>
                      <a:pt x="71" y="166"/>
                      <a:pt x="57" y="208"/>
                    </a:cubicBezTo>
                    <a:cubicBezTo>
                      <a:pt x="43" y="236"/>
                      <a:pt x="29" y="250"/>
                      <a:pt x="15" y="278"/>
                    </a:cubicBezTo>
                    <a:cubicBezTo>
                      <a:pt x="1" y="306"/>
                      <a:pt x="1" y="349"/>
                      <a:pt x="1" y="391"/>
                    </a:cubicBezTo>
                    <a:cubicBezTo>
                      <a:pt x="1" y="433"/>
                      <a:pt x="29" y="461"/>
                      <a:pt x="57" y="475"/>
                    </a:cubicBezTo>
                    <a:cubicBezTo>
                      <a:pt x="74" y="481"/>
                      <a:pt x="89" y="484"/>
                      <a:pt x="104" y="484"/>
                    </a:cubicBezTo>
                    <a:cubicBezTo>
                      <a:pt x="125" y="484"/>
                      <a:pt x="145" y="478"/>
                      <a:pt x="169" y="461"/>
                    </a:cubicBezTo>
                    <a:lnTo>
                      <a:pt x="198" y="447"/>
                    </a:lnTo>
                    <a:cubicBezTo>
                      <a:pt x="198" y="447"/>
                      <a:pt x="198" y="447"/>
                      <a:pt x="212" y="433"/>
                    </a:cubicBezTo>
                    <a:cubicBezTo>
                      <a:pt x="226" y="419"/>
                      <a:pt x="240" y="405"/>
                      <a:pt x="254" y="377"/>
                    </a:cubicBezTo>
                    <a:cubicBezTo>
                      <a:pt x="268" y="363"/>
                      <a:pt x="282" y="335"/>
                      <a:pt x="282" y="321"/>
                    </a:cubicBezTo>
                    <a:cubicBezTo>
                      <a:pt x="310" y="278"/>
                      <a:pt x="338" y="236"/>
                      <a:pt x="366" y="194"/>
                    </a:cubicBezTo>
                    <a:cubicBezTo>
                      <a:pt x="380" y="166"/>
                      <a:pt x="380" y="124"/>
                      <a:pt x="366" y="95"/>
                    </a:cubicBezTo>
                    <a:cubicBezTo>
                      <a:pt x="352" y="53"/>
                      <a:pt x="324" y="39"/>
                      <a:pt x="296" y="11"/>
                    </a:cubicBezTo>
                    <a:cubicBezTo>
                      <a:pt x="282" y="4"/>
                      <a:pt x="264" y="1"/>
                      <a:pt x="24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5" name="Google Shape;6635;p29"/>
              <p:cNvSpPr/>
              <p:nvPr/>
            </p:nvSpPr>
            <p:spPr>
              <a:xfrm>
                <a:off x="876050" y="2812825"/>
                <a:ext cx="280250" cy="212600"/>
              </a:xfrm>
              <a:custGeom>
                <a:avLst/>
                <a:gdLst/>
                <a:ahLst/>
                <a:cxnLst/>
                <a:rect l="l" t="t" r="r" b="b"/>
                <a:pathLst>
                  <a:path w="11210" h="8504" extrusionOk="0">
                    <a:moveTo>
                      <a:pt x="2676" y="1"/>
                    </a:moveTo>
                    <a:cubicBezTo>
                      <a:pt x="2171" y="1"/>
                      <a:pt x="1656" y="189"/>
                      <a:pt x="1265" y="521"/>
                    </a:cubicBezTo>
                    <a:cubicBezTo>
                      <a:pt x="618" y="1055"/>
                      <a:pt x="280" y="1899"/>
                      <a:pt x="224" y="2743"/>
                    </a:cubicBezTo>
                    <a:cubicBezTo>
                      <a:pt x="1" y="6031"/>
                      <a:pt x="2901" y="8504"/>
                      <a:pt x="5808" y="8504"/>
                    </a:cubicBezTo>
                    <a:cubicBezTo>
                      <a:pt x="7116" y="8504"/>
                      <a:pt x="8425" y="8003"/>
                      <a:pt x="9451" y="6850"/>
                    </a:cubicBezTo>
                    <a:cubicBezTo>
                      <a:pt x="10604" y="5556"/>
                      <a:pt x="11209" y="3432"/>
                      <a:pt x="10281" y="1857"/>
                    </a:cubicBezTo>
                    <a:cubicBezTo>
                      <a:pt x="9792" y="1012"/>
                      <a:pt x="8845" y="414"/>
                      <a:pt x="7858" y="414"/>
                    </a:cubicBezTo>
                    <a:cubicBezTo>
                      <a:pt x="7794" y="414"/>
                      <a:pt x="7729" y="417"/>
                      <a:pt x="7665" y="422"/>
                    </a:cubicBezTo>
                    <a:cubicBezTo>
                      <a:pt x="6624" y="507"/>
                      <a:pt x="5653" y="1365"/>
                      <a:pt x="5555" y="2419"/>
                    </a:cubicBezTo>
                    <a:cubicBezTo>
                      <a:pt x="5457" y="3454"/>
                      <a:pt x="6345" y="4515"/>
                      <a:pt x="7391" y="4515"/>
                    </a:cubicBezTo>
                    <a:cubicBezTo>
                      <a:pt x="7398" y="4515"/>
                      <a:pt x="7405" y="4515"/>
                      <a:pt x="7411" y="4515"/>
                    </a:cubicBezTo>
                    <a:lnTo>
                      <a:pt x="7411" y="4515"/>
                    </a:lnTo>
                    <a:cubicBezTo>
                      <a:pt x="6866" y="4779"/>
                      <a:pt x="6306" y="4914"/>
                      <a:pt x="5740" y="4914"/>
                    </a:cubicBezTo>
                    <a:cubicBezTo>
                      <a:pt x="5370" y="4914"/>
                      <a:pt x="4998" y="4857"/>
                      <a:pt x="4626" y="4740"/>
                    </a:cubicBezTo>
                    <a:cubicBezTo>
                      <a:pt x="3684" y="4445"/>
                      <a:pt x="2812" y="3559"/>
                      <a:pt x="2334" y="2701"/>
                    </a:cubicBezTo>
                    <a:lnTo>
                      <a:pt x="2334" y="2701"/>
                    </a:lnTo>
                    <a:cubicBezTo>
                      <a:pt x="2542" y="2864"/>
                      <a:pt x="2805" y="2942"/>
                      <a:pt x="3071" y="2942"/>
                    </a:cubicBezTo>
                    <a:cubicBezTo>
                      <a:pt x="3469" y="2942"/>
                      <a:pt x="3875" y="2768"/>
                      <a:pt x="4120" y="2448"/>
                    </a:cubicBezTo>
                    <a:cubicBezTo>
                      <a:pt x="4626" y="1772"/>
                      <a:pt x="4331" y="689"/>
                      <a:pt x="3614" y="253"/>
                    </a:cubicBezTo>
                    <a:cubicBezTo>
                      <a:pt x="3330" y="81"/>
                      <a:pt x="3005" y="1"/>
                      <a:pt x="2676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6" name="Google Shape;6636;p29"/>
              <p:cNvSpPr/>
              <p:nvPr/>
            </p:nvSpPr>
            <p:spPr>
              <a:xfrm>
                <a:off x="873200" y="2807125"/>
                <a:ext cx="290125" cy="224125"/>
              </a:xfrm>
              <a:custGeom>
                <a:avLst/>
                <a:gdLst/>
                <a:ahLst/>
                <a:cxnLst/>
                <a:rect l="l" t="t" r="r" b="b"/>
                <a:pathLst>
                  <a:path w="11605" h="8965" extrusionOk="0">
                    <a:moveTo>
                      <a:pt x="2786" y="459"/>
                    </a:moveTo>
                    <a:cubicBezTo>
                      <a:pt x="3083" y="459"/>
                      <a:pt x="3371" y="531"/>
                      <a:pt x="3615" y="678"/>
                    </a:cubicBezTo>
                    <a:cubicBezTo>
                      <a:pt x="3728" y="749"/>
                      <a:pt x="3826" y="847"/>
                      <a:pt x="3925" y="960"/>
                    </a:cubicBezTo>
                    <a:cubicBezTo>
                      <a:pt x="4079" y="1142"/>
                      <a:pt x="4178" y="1367"/>
                      <a:pt x="4234" y="1621"/>
                    </a:cubicBezTo>
                    <a:cubicBezTo>
                      <a:pt x="4290" y="1958"/>
                      <a:pt x="4220" y="2282"/>
                      <a:pt x="4037" y="2535"/>
                    </a:cubicBezTo>
                    <a:cubicBezTo>
                      <a:pt x="3882" y="2746"/>
                      <a:pt x="3615" y="2887"/>
                      <a:pt x="3320" y="2929"/>
                    </a:cubicBezTo>
                    <a:cubicBezTo>
                      <a:pt x="3281" y="2933"/>
                      <a:pt x="3242" y="2935"/>
                      <a:pt x="3203" y="2935"/>
                    </a:cubicBezTo>
                    <a:cubicBezTo>
                      <a:pt x="2976" y="2935"/>
                      <a:pt x="2756" y="2866"/>
                      <a:pt x="2588" y="2746"/>
                    </a:cubicBezTo>
                    <a:cubicBezTo>
                      <a:pt x="2546" y="2711"/>
                      <a:pt x="2493" y="2693"/>
                      <a:pt x="2441" y="2693"/>
                    </a:cubicBezTo>
                    <a:cubicBezTo>
                      <a:pt x="2388" y="2693"/>
                      <a:pt x="2335" y="2711"/>
                      <a:pt x="2293" y="2746"/>
                    </a:cubicBezTo>
                    <a:cubicBezTo>
                      <a:pt x="2208" y="2816"/>
                      <a:pt x="2180" y="2943"/>
                      <a:pt x="2237" y="3041"/>
                    </a:cubicBezTo>
                    <a:cubicBezTo>
                      <a:pt x="2701" y="3857"/>
                      <a:pt x="3587" y="4856"/>
                      <a:pt x="4670" y="5193"/>
                    </a:cubicBezTo>
                    <a:cubicBezTo>
                      <a:pt x="5065" y="5318"/>
                      <a:pt x="5463" y="5381"/>
                      <a:pt x="5860" y="5381"/>
                    </a:cubicBezTo>
                    <a:cubicBezTo>
                      <a:pt x="6452" y="5381"/>
                      <a:pt x="7043" y="5241"/>
                      <a:pt x="7624" y="4954"/>
                    </a:cubicBezTo>
                    <a:cubicBezTo>
                      <a:pt x="7722" y="4912"/>
                      <a:pt x="7779" y="4800"/>
                      <a:pt x="7750" y="4687"/>
                    </a:cubicBezTo>
                    <a:cubicBezTo>
                      <a:pt x="7722" y="4589"/>
                      <a:pt x="7624" y="4504"/>
                      <a:pt x="7511" y="4504"/>
                    </a:cubicBezTo>
                    <a:cubicBezTo>
                      <a:pt x="7498" y="4505"/>
                      <a:pt x="7484" y="4505"/>
                      <a:pt x="7470" y="4505"/>
                    </a:cubicBezTo>
                    <a:cubicBezTo>
                      <a:pt x="7076" y="4505"/>
                      <a:pt x="6685" y="4310"/>
                      <a:pt x="6386" y="3984"/>
                    </a:cubicBezTo>
                    <a:cubicBezTo>
                      <a:pt x="6048" y="3618"/>
                      <a:pt x="5866" y="3126"/>
                      <a:pt x="5908" y="2662"/>
                    </a:cubicBezTo>
                    <a:cubicBezTo>
                      <a:pt x="5992" y="1761"/>
                      <a:pt x="6836" y="960"/>
                      <a:pt x="7793" y="889"/>
                    </a:cubicBezTo>
                    <a:cubicBezTo>
                      <a:pt x="7857" y="883"/>
                      <a:pt x="7921" y="881"/>
                      <a:pt x="7986" y="881"/>
                    </a:cubicBezTo>
                    <a:cubicBezTo>
                      <a:pt x="8853" y="881"/>
                      <a:pt x="9727" y="1400"/>
                      <a:pt x="10198" y="2211"/>
                    </a:cubicBezTo>
                    <a:cubicBezTo>
                      <a:pt x="11084" y="3716"/>
                      <a:pt x="10451" y="5714"/>
                      <a:pt x="9382" y="6924"/>
                    </a:cubicBezTo>
                    <a:cubicBezTo>
                      <a:pt x="8366" y="8070"/>
                      <a:pt x="7104" y="8492"/>
                      <a:pt x="5915" y="8492"/>
                    </a:cubicBezTo>
                    <a:cubicBezTo>
                      <a:pt x="5179" y="8492"/>
                      <a:pt x="4471" y="8330"/>
                      <a:pt x="3868" y="8077"/>
                    </a:cubicBezTo>
                    <a:cubicBezTo>
                      <a:pt x="2110" y="7331"/>
                      <a:pt x="394" y="5475"/>
                      <a:pt x="563" y="2985"/>
                    </a:cubicBezTo>
                    <a:cubicBezTo>
                      <a:pt x="633" y="2127"/>
                      <a:pt x="971" y="1382"/>
                      <a:pt x="1519" y="917"/>
                    </a:cubicBezTo>
                    <a:cubicBezTo>
                      <a:pt x="1888" y="615"/>
                      <a:pt x="2347" y="459"/>
                      <a:pt x="2786" y="459"/>
                    </a:cubicBezTo>
                    <a:close/>
                    <a:moveTo>
                      <a:pt x="2789" y="0"/>
                    </a:moveTo>
                    <a:cubicBezTo>
                      <a:pt x="2241" y="0"/>
                      <a:pt x="1672" y="193"/>
                      <a:pt x="1224" y="566"/>
                    </a:cubicBezTo>
                    <a:cubicBezTo>
                      <a:pt x="577" y="1100"/>
                      <a:pt x="169" y="1972"/>
                      <a:pt x="99" y="2957"/>
                    </a:cubicBezTo>
                    <a:cubicBezTo>
                      <a:pt x="0" y="4476"/>
                      <a:pt x="521" y="5770"/>
                      <a:pt x="1350" y="6769"/>
                    </a:cubicBezTo>
                    <a:cubicBezTo>
                      <a:pt x="1997" y="7556"/>
                      <a:pt x="2841" y="8147"/>
                      <a:pt x="3685" y="8499"/>
                    </a:cubicBezTo>
                    <a:cubicBezTo>
                      <a:pt x="4429" y="8812"/>
                      <a:pt x="5186" y="8965"/>
                      <a:pt x="5920" y="8965"/>
                    </a:cubicBezTo>
                    <a:cubicBezTo>
                      <a:pt x="7366" y="8965"/>
                      <a:pt x="8726" y="8371"/>
                      <a:pt x="9734" y="7233"/>
                    </a:cubicBezTo>
                    <a:cubicBezTo>
                      <a:pt x="10915" y="5897"/>
                      <a:pt x="11605" y="3674"/>
                      <a:pt x="10606" y="1972"/>
                    </a:cubicBezTo>
                    <a:cubicBezTo>
                      <a:pt x="10038" y="1008"/>
                      <a:pt x="8998" y="403"/>
                      <a:pt x="7965" y="403"/>
                    </a:cubicBezTo>
                    <a:cubicBezTo>
                      <a:pt x="7898" y="403"/>
                      <a:pt x="7831" y="406"/>
                      <a:pt x="7765" y="411"/>
                    </a:cubicBezTo>
                    <a:cubicBezTo>
                      <a:pt x="6555" y="509"/>
                      <a:pt x="5542" y="1480"/>
                      <a:pt x="5444" y="2619"/>
                    </a:cubicBezTo>
                    <a:cubicBezTo>
                      <a:pt x="5387" y="3210"/>
                      <a:pt x="5612" y="3829"/>
                      <a:pt x="6034" y="4307"/>
                    </a:cubicBezTo>
                    <a:cubicBezTo>
                      <a:pt x="6231" y="4518"/>
                      <a:pt x="6470" y="4687"/>
                      <a:pt x="6710" y="4800"/>
                    </a:cubicBezTo>
                    <a:cubicBezTo>
                      <a:pt x="6417" y="4877"/>
                      <a:pt x="6125" y="4916"/>
                      <a:pt x="5833" y="4916"/>
                    </a:cubicBezTo>
                    <a:cubicBezTo>
                      <a:pt x="5492" y="4916"/>
                      <a:pt x="5152" y="4863"/>
                      <a:pt x="4811" y="4757"/>
                    </a:cubicBezTo>
                    <a:cubicBezTo>
                      <a:pt x="4107" y="4532"/>
                      <a:pt x="3474" y="3970"/>
                      <a:pt x="3038" y="3393"/>
                    </a:cubicBezTo>
                    <a:lnTo>
                      <a:pt x="3038" y="3393"/>
                    </a:lnTo>
                    <a:cubicBezTo>
                      <a:pt x="3095" y="3400"/>
                      <a:pt x="3151" y="3404"/>
                      <a:pt x="3207" y="3404"/>
                    </a:cubicBezTo>
                    <a:cubicBezTo>
                      <a:pt x="3263" y="3404"/>
                      <a:pt x="3320" y="3400"/>
                      <a:pt x="3376" y="3393"/>
                    </a:cubicBezTo>
                    <a:cubicBezTo>
                      <a:pt x="3798" y="3337"/>
                      <a:pt x="4178" y="3126"/>
                      <a:pt x="4417" y="2816"/>
                    </a:cubicBezTo>
                    <a:cubicBezTo>
                      <a:pt x="4684" y="2465"/>
                      <a:pt x="4783" y="2015"/>
                      <a:pt x="4684" y="1536"/>
                    </a:cubicBezTo>
                    <a:cubicBezTo>
                      <a:pt x="4586" y="1016"/>
                      <a:pt x="4276" y="538"/>
                      <a:pt x="3854" y="284"/>
                    </a:cubicBezTo>
                    <a:cubicBezTo>
                      <a:pt x="3542" y="94"/>
                      <a:pt x="3171" y="0"/>
                      <a:pt x="278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7" name="Google Shape;6637;p29"/>
              <p:cNvSpPr/>
              <p:nvPr/>
            </p:nvSpPr>
            <p:spPr>
              <a:xfrm>
                <a:off x="896750" y="2827900"/>
                <a:ext cx="242300" cy="168650"/>
              </a:xfrm>
              <a:custGeom>
                <a:avLst/>
                <a:gdLst/>
                <a:ahLst/>
                <a:cxnLst/>
                <a:rect l="l" t="t" r="r" b="b"/>
                <a:pathLst>
                  <a:path w="9692" h="6746" extrusionOk="0">
                    <a:moveTo>
                      <a:pt x="1697" y="1"/>
                    </a:moveTo>
                    <a:cubicBezTo>
                      <a:pt x="1680" y="1"/>
                      <a:pt x="1663" y="1"/>
                      <a:pt x="1646" y="2"/>
                    </a:cubicBezTo>
                    <a:cubicBezTo>
                      <a:pt x="1238" y="2"/>
                      <a:pt x="830" y="185"/>
                      <a:pt x="563" y="480"/>
                    </a:cubicBezTo>
                    <a:cubicBezTo>
                      <a:pt x="57" y="1043"/>
                      <a:pt x="1" y="1816"/>
                      <a:pt x="43" y="2365"/>
                    </a:cubicBezTo>
                    <a:cubicBezTo>
                      <a:pt x="127" y="3350"/>
                      <a:pt x="507" y="4292"/>
                      <a:pt x="1126" y="5052"/>
                    </a:cubicBezTo>
                    <a:cubicBezTo>
                      <a:pt x="1154" y="5080"/>
                      <a:pt x="1182" y="5108"/>
                      <a:pt x="1210" y="5150"/>
                    </a:cubicBezTo>
                    <a:cubicBezTo>
                      <a:pt x="2123" y="6191"/>
                      <a:pt x="3409" y="6745"/>
                      <a:pt x="4714" y="6745"/>
                    </a:cubicBezTo>
                    <a:cubicBezTo>
                      <a:pt x="5421" y="6745"/>
                      <a:pt x="6133" y="6583"/>
                      <a:pt x="6794" y="6247"/>
                    </a:cubicBezTo>
                    <a:cubicBezTo>
                      <a:pt x="8159" y="5572"/>
                      <a:pt x="9101" y="4292"/>
                      <a:pt x="9509" y="2576"/>
                    </a:cubicBezTo>
                    <a:cubicBezTo>
                      <a:pt x="9594" y="2238"/>
                      <a:pt x="9650" y="1887"/>
                      <a:pt x="9678" y="1535"/>
                    </a:cubicBezTo>
                    <a:cubicBezTo>
                      <a:pt x="9678" y="1451"/>
                      <a:pt x="9692" y="1352"/>
                      <a:pt x="9692" y="1268"/>
                    </a:cubicBezTo>
                    <a:cubicBezTo>
                      <a:pt x="9692" y="1141"/>
                      <a:pt x="9594" y="1029"/>
                      <a:pt x="9467" y="1029"/>
                    </a:cubicBezTo>
                    <a:cubicBezTo>
                      <a:pt x="9460" y="1028"/>
                      <a:pt x="9453" y="1028"/>
                      <a:pt x="9445" y="1028"/>
                    </a:cubicBezTo>
                    <a:cubicBezTo>
                      <a:pt x="9328" y="1028"/>
                      <a:pt x="9228" y="1134"/>
                      <a:pt x="9228" y="1254"/>
                    </a:cubicBezTo>
                    <a:cubicBezTo>
                      <a:pt x="9228" y="1338"/>
                      <a:pt x="9214" y="1409"/>
                      <a:pt x="9214" y="1493"/>
                    </a:cubicBezTo>
                    <a:cubicBezTo>
                      <a:pt x="9186" y="1831"/>
                      <a:pt x="9129" y="2154"/>
                      <a:pt x="9059" y="2464"/>
                    </a:cubicBezTo>
                    <a:cubicBezTo>
                      <a:pt x="8792" y="3561"/>
                      <a:pt x="8145" y="5052"/>
                      <a:pt x="6583" y="5839"/>
                    </a:cubicBezTo>
                    <a:cubicBezTo>
                      <a:pt x="5996" y="6133"/>
                      <a:pt x="5363" y="6275"/>
                      <a:pt x="4733" y="6275"/>
                    </a:cubicBezTo>
                    <a:cubicBezTo>
                      <a:pt x="3554" y="6275"/>
                      <a:pt x="2387" y="5776"/>
                      <a:pt x="1562" y="4841"/>
                    </a:cubicBezTo>
                    <a:cubicBezTo>
                      <a:pt x="957" y="4137"/>
                      <a:pt x="591" y="3251"/>
                      <a:pt x="507" y="2323"/>
                    </a:cubicBezTo>
                    <a:cubicBezTo>
                      <a:pt x="479" y="1873"/>
                      <a:pt x="521" y="1226"/>
                      <a:pt x="901" y="804"/>
                    </a:cubicBezTo>
                    <a:cubicBezTo>
                      <a:pt x="1084" y="593"/>
                      <a:pt x="1379" y="466"/>
                      <a:pt x="1660" y="466"/>
                    </a:cubicBezTo>
                    <a:cubicBezTo>
                      <a:pt x="1801" y="466"/>
                      <a:pt x="2012" y="494"/>
                      <a:pt x="2181" y="663"/>
                    </a:cubicBezTo>
                    <a:cubicBezTo>
                      <a:pt x="2364" y="846"/>
                      <a:pt x="2406" y="1169"/>
                      <a:pt x="2293" y="1409"/>
                    </a:cubicBezTo>
                    <a:cubicBezTo>
                      <a:pt x="2164" y="1654"/>
                      <a:pt x="1833" y="1864"/>
                      <a:pt x="1595" y="1864"/>
                    </a:cubicBezTo>
                    <a:cubicBezTo>
                      <a:pt x="1574" y="1864"/>
                      <a:pt x="1553" y="1862"/>
                      <a:pt x="1534" y="1859"/>
                    </a:cubicBezTo>
                    <a:cubicBezTo>
                      <a:pt x="1525" y="1858"/>
                      <a:pt x="1515" y="1857"/>
                      <a:pt x="1506" y="1857"/>
                    </a:cubicBezTo>
                    <a:cubicBezTo>
                      <a:pt x="1391" y="1857"/>
                      <a:pt x="1293" y="1938"/>
                      <a:pt x="1266" y="2056"/>
                    </a:cubicBezTo>
                    <a:cubicBezTo>
                      <a:pt x="1252" y="2182"/>
                      <a:pt x="1337" y="2309"/>
                      <a:pt x="1463" y="2323"/>
                    </a:cubicBezTo>
                    <a:cubicBezTo>
                      <a:pt x="1505" y="2329"/>
                      <a:pt x="1546" y="2332"/>
                      <a:pt x="1588" y="2332"/>
                    </a:cubicBezTo>
                    <a:cubicBezTo>
                      <a:pt x="2045" y="2332"/>
                      <a:pt x="2521" y="1993"/>
                      <a:pt x="2701" y="1620"/>
                    </a:cubicBezTo>
                    <a:cubicBezTo>
                      <a:pt x="2912" y="1212"/>
                      <a:pt x="2842" y="663"/>
                      <a:pt x="2518" y="325"/>
                    </a:cubicBezTo>
                    <a:cubicBezTo>
                      <a:pt x="2305" y="125"/>
                      <a:pt x="2015" y="1"/>
                      <a:pt x="16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8" name="Google Shape;6638;p29"/>
              <p:cNvSpPr/>
              <p:nvPr/>
            </p:nvSpPr>
            <p:spPr>
              <a:xfrm>
                <a:off x="952850" y="2839475"/>
                <a:ext cx="174950" cy="138500"/>
              </a:xfrm>
              <a:custGeom>
                <a:avLst/>
                <a:gdLst/>
                <a:ahLst/>
                <a:cxnLst/>
                <a:rect l="l" t="t" r="r" b="b"/>
                <a:pathLst>
                  <a:path w="6998" h="5540" extrusionOk="0">
                    <a:moveTo>
                      <a:pt x="6637" y="1"/>
                    </a:moveTo>
                    <a:cubicBezTo>
                      <a:pt x="6537" y="1"/>
                      <a:pt x="6434" y="74"/>
                      <a:pt x="6449" y="200"/>
                    </a:cubicBezTo>
                    <a:cubicBezTo>
                      <a:pt x="6646" y="1860"/>
                      <a:pt x="5774" y="3435"/>
                      <a:pt x="4494" y="4434"/>
                    </a:cubicBezTo>
                    <a:cubicBezTo>
                      <a:pt x="3908" y="4905"/>
                      <a:pt x="3218" y="5261"/>
                      <a:pt x="2466" y="5261"/>
                    </a:cubicBezTo>
                    <a:cubicBezTo>
                      <a:pt x="2388" y="5261"/>
                      <a:pt x="2309" y="5258"/>
                      <a:pt x="2230" y="5250"/>
                    </a:cubicBezTo>
                    <a:cubicBezTo>
                      <a:pt x="1498" y="5179"/>
                      <a:pt x="809" y="4828"/>
                      <a:pt x="134" y="4532"/>
                    </a:cubicBezTo>
                    <a:cubicBezTo>
                      <a:pt x="125" y="4529"/>
                      <a:pt x="116" y="4528"/>
                      <a:pt x="107" y="4528"/>
                    </a:cubicBezTo>
                    <a:cubicBezTo>
                      <a:pt x="39" y="4528"/>
                      <a:pt x="1" y="4623"/>
                      <a:pt x="63" y="4673"/>
                    </a:cubicBezTo>
                    <a:cubicBezTo>
                      <a:pt x="739" y="5095"/>
                      <a:pt x="1484" y="5461"/>
                      <a:pt x="2286" y="5531"/>
                    </a:cubicBezTo>
                    <a:cubicBezTo>
                      <a:pt x="2357" y="5537"/>
                      <a:pt x="2428" y="5539"/>
                      <a:pt x="2497" y="5539"/>
                    </a:cubicBezTo>
                    <a:cubicBezTo>
                      <a:pt x="3298" y="5539"/>
                      <a:pt x="4015" y="5180"/>
                      <a:pt x="4649" y="4701"/>
                    </a:cubicBezTo>
                    <a:cubicBezTo>
                      <a:pt x="6070" y="3632"/>
                      <a:pt x="6998" y="1958"/>
                      <a:pt x="6801" y="144"/>
                    </a:cubicBezTo>
                    <a:cubicBezTo>
                      <a:pt x="6789" y="45"/>
                      <a:pt x="6714" y="1"/>
                      <a:pt x="663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39" name="Google Shape;6639;p29"/>
              <p:cNvSpPr/>
              <p:nvPr/>
            </p:nvSpPr>
            <p:spPr>
              <a:xfrm>
                <a:off x="1022400" y="2825050"/>
                <a:ext cx="82900" cy="139025"/>
              </a:xfrm>
              <a:custGeom>
                <a:avLst/>
                <a:gdLst/>
                <a:ahLst/>
                <a:cxnLst/>
                <a:rect l="l" t="t" r="r" b="b"/>
                <a:pathLst>
                  <a:path w="3316" h="5561" extrusionOk="0">
                    <a:moveTo>
                      <a:pt x="2819" y="0"/>
                    </a:moveTo>
                    <a:cubicBezTo>
                      <a:pt x="2690" y="0"/>
                      <a:pt x="2548" y="127"/>
                      <a:pt x="2612" y="285"/>
                    </a:cubicBezTo>
                    <a:cubicBezTo>
                      <a:pt x="2950" y="1213"/>
                      <a:pt x="3034" y="2352"/>
                      <a:pt x="2556" y="3239"/>
                    </a:cubicBezTo>
                    <a:cubicBezTo>
                      <a:pt x="2036" y="4209"/>
                      <a:pt x="1093" y="4983"/>
                      <a:pt x="80" y="5391"/>
                    </a:cubicBezTo>
                    <a:cubicBezTo>
                      <a:pt x="0" y="5431"/>
                      <a:pt x="35" y="5560"/>
                      <a:pt x="123" y="5560"/>
                    </a:cubicBezTo>
                    <a:cubicBezTo>
                      <a:pt x="128" y="5560"/>
                      <a:pt x="132" y="5560"/>
                      <a:pt x="137" y="5559"/>
                    </a:cubicBezTo>
                    <a:cubicBezTo>
                      <a:pt x="432" y="5489"/>
                      <a:pt x="713" y="5433"/>
                      <a:pt x="981" y="5278"/>
                    </a:cubicBezTo>
                    <a:cubicBezTo>
                      <a:pt x="1248" y="5138"/>
                      <a:pt x="1501" y="4955"/>
                      <a:pt x="1740" y="4758"/>
                    </a:cubicBezTo>
                    <a:cubicBezTo>
                      <a:pt x="2190" y="4364"/>
                      <a:pt x="2542" y="3858"/>
                      <a:pt x="2753" y="3295"/>
                    </a:cubicBezTo>
                    <a:cubicBezTo>
                      <a:pt x="3147" y="2254"/>
                      <a:pt x="3316" y="1199"/>
                      <a:pt x="2978" y="116"/>
                    </a:cubicBezTo>
                    <a:cubicBezTo>
                      <a:pt x="2949" y="34"/>
                      <a:pt x="2886" y="0"/>
                      <a:pt x="2819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0" name="Google Shape;6640;p29"/>
              <p:cNvSpPr/>
              <p:nvPr/>
            </p:nvSpPr>
            <p:spPr>
              <a:xfrm>
                <a:off x="1063075" y="2821400"/>
                <a:ext cx="21475" cy="83800"/>
              </a:xfrm>
              <a:custGeom>
                <a:avLst/>
                <a:gdLst/>
                <a:ahLst/>
                <a:cxnLst/>
                <a:rect l="l" t="t" r="r" b="b"/>
                <a:pathLst>
                  <a:path w="859" h="3352" extrusionOk="0">
                    <a:moveTo>
                      <a:pt x="226" y="0"/>
                    </a:moveTo>
                    <a:cubicBezTo>
                      <a:pt x="150" y="0"/>
                      <a:pt x="65" y="43"/>
                      <a:pt x="43" y="121"/>
                    </a:cubicBezTo>
                    <a:cubicBezTo>
                      <a:pt x="1" y="276"/>
                      <a:pt x="85" y="389"/>
                      <a:pt x="155" y="529"/>
                    </a:cubicBezTo>
                    <a:cubicBezTo>
                      <a:pt x="198" y="642"/>
                      <a:pt x="254" y="768"/>
                      <a:pt x="296" y="881"/>
                    </a:cubicBezTo>
                    <a:cubicBezTo>
                      <a:pt x="381" y="1134"/>
                      <a:pt x="437" y="1387"/>
                      <a:pt x="479" y="1640"/>
                    </a:cubicBezTo>
                    <a:cubicBezTo>
                      <a:pt x="577" y="2175"/>
                      <a:pt x="606" y="2738"/>
                      <a:pt x="493" y="3244"/>
                    </a:cubicBezTo>
                    <a:cubicBezTo>
                      <a:pt x="475" y="3306"/>
                      <a:pt x="525" y="3352"/>
                      <a:pt x="571" y="3352"/>
                    </a:cubicBezTo>
                    <a:cubicBezTo>
                      <a:pt x="598" y="3352"/>
                      <a:pt x="623" y="3336"/>
                      <a:pt x="634" y="3300"/>
                    </a:cubicBezTo>
                    <a:cubicBezTo>
                      <a:pt x="704" y="3033"/>
                      <a:pt x="774" y="2752"/>
                      <a:pt x="817" y="2484"/>
                    </a:cubicBezTo>
                    <a:cubicBezTo>
                      <a:pt x="859" y="2203"/>
                      <a:pt x="859" y="1922"/>
                      <a:pt x="831" y="1626"/>
                    </a:cubicBezTo>
                    <a:cubicBezTo>
                      <a:pt x="817" y="1345"/>
                      <a:pt x="760" y="1078"/>
                      <a:pt x="676" y="811"/>
                    </a:cubicBezTo>
                    <a:cubicBezTo>
                      <a:pt x="634" y="670"/>
                      <a:pt x="592" y="529"/>
                      <a:pt x="535" y="389"/>
                    </a:cubicBezTo>
                    <a:cubicBezTo>
                      <a:pt x="479" y="248"/>
                      <a:pt x="437" y="65"/>
                      <a:pt x="282" y="9"/>
                    </a:cubicBezTo>
                    <a:cubicBezTo>
                      <a:pt x="265" y="3"/>
                      <a:pt x="246" y="0"/>
                      <a:pt x="226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1" name="Google Shape;6641;p29"/>
              <p:cNvSpPr/>
              <p:nvPr/>
            </p:nvSpPr>
            <p:spPr>
              <a:xfrm>
                <a:off x="1039175" y="2829150"/>
                <a:ext cx="31500" cy="45050"/>
              </a:xfrm>
              <a:custGeom>
                <a:avLst/>
                <a:gdLst/>
                <a:ahLst/>
                <a:cxnLst/>
                <a:rect l="l" t="t" r="r" b="b"/>
                <a:pathLst>
                  <a:path w="1260" h="1802" extrusionOk="0">
                    <a:moveTo>
                      <a:pt x="252" y="1"/>
                    </a:moveTo>
                    <a:cubicBezTo>
                      <a:pt x="179" y="1"/>
                      <a:pt x="107" y="38"/>
                      <a:pt x="71" y="93"/>
                    </a:cubicBezTo>
                    <a:cubicBezTo>
                      <a:pt x="0" y="177"/>
                      <a:pt x="28" y="318"/>
                      <a:pt x="113" y="374"/>
                    </a:cubicBezTo>
                    <a:cubicBezTo>
                      <a:pt x="563" y="697"/>
                      <a:pt x="886" y="1190"/>
                      <a:pt x="1027" y="1710"/>
                    </a:cubicBezTo>
                    <a:cubicBezTo>
                      <a:pt x="1039" y="1772"/>
                      <a:pt x="1087" y="1801"/>
                      <a:pt x="1136" y="1801"/>
                    </a:cubicBezTo>
                    <a:cubicBezTo>
                      <a:pt x="1198" y="1801"/>
                      <a:pt x="1260" y="1755"/>
                      <a:pt x="1252" y="1668"/>
                    </a:cubicBezTo>
                    <a:cubicBezTo>
                      <a:pt x="1182" y="1021"/>
                      <a:pt x="858" y="458"/>
                      <a:pt x="366" y="36"/>
                    </a:cubicBezTo>
                    <a:cubicBezTo>
                      <a:pt x="331" y="12"/>
                      <a:pt x="292" y="1"/>
                      <a:pt x="252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2" name="Google Shape;6642;p29"/>
              <p:cNvSpPr/>
              <p:nvPr/>
            </p:nvSpPr>
            <p:spPr>
              <a:xfrm>
                <a:off x="1026500" y="2840250"/>
                <a:ext cx="26750" cy="25350"/>
              </a:xfrm>
              <a:custGeom>
                <a:avLst/>
                <a:gdLst/>
                <a:ahLst/>
                <a:cxnLst/>
                <a:rect l="l" t="t" r="r" b="b"/>
                <a:pathLst>
                  <a:path w="1070" h="1014" extrusionOk="0">
                    <a:moveTo>
                      <a:pt x="206" y="1"/>
                    </a:moveTo>
                    <a:cubicBezTo>
                      <a:pt x="147" y="1"/>
                      <a:pt x="90" y="21"/>
                      <a:pt x="57" y="71"/>
                    </a:cubicBezTo>
                    <a:cubicBezTo>
                      <a:pt x="1" y="169"/>
                      <a:pt x="15" y="282"/>
                      <a:pt x="99" y="338"/>
                    </a:cubicBezTo>
                    <a:cubicBezTo>
                      <a:pt x="170" y="394"/>
                      <a:pt x="226" y="422"/>
                      <a:pt x="282" y="479"/>
                    </a:cubicBezTo>
                    <a:cubicBezTo>
                      <a:pt x="310" y="507"/>
                      <a:pt x="353" y="521"/>
                      <a:pt x="381" y="549"/>
                    </a:cubicBezTo>
                    <a:cubicBezTo>
                      <a:pt x="391" y="559"/>
                      <a:pt x="395" y="563"/>
                      <a:pt x="395" y="563"/>
                    </a:cubicBezTo>
                    <a:lnTo>
                      <a:pt x="395" y="563"/>
                    </a:lnTo>
                    <a:cubicBezTo>
                      <a:pt x="409" y="577"/>
                      <a:pt x="423" y="591"/>
                      <a:pt x="437" y="605"/>
                    </a:cubicBezTo>
                    <a:cubicBezTo>
                      <a:pt x="549" y="718"/>
                      <a:pt x="648" y="830"/>
                      <a:pt x="732" y="957"/>
                    </a:cubicBezTo>
                    <a:cubicBezTo>
                      <a:pt x="764" y="996"/>
                      <a:pt x="809" y="1014"/>
                      <a:pt x="855" y="1014"/>
                    </a:cubicBezTo>
                    <a:cubicBezTo>
                      <a:pt x="891" y="1014"/>
                      <a:pt x="927" y="1003"/>
                      <a:pt x="957" y="985"/>
                    </a:cubicBezTo>
                    <a:cubicBezTo>
                      <a:pt x="1028" y="943"/>
                      <a:pt x="1070" y="844"/>
                      <a:pt x="1028" y="774"/>
                    </a:cubicBezTo>
                    <a:cubicBezTo>
                      <a:pt x="943" y="619"/>
                      <a:pt x="845" y="479"/>
                      <a:pt x="732" y="352"/>
                    </a:cubicBezTo>
                    <a:cubicBezTo>
                      <a:pt x="606" y="239"/>
                      <a:pt x="465" y="113"/>
                      <a:pt x="324" y="28"/>
                    </a:cubicBezTo>
                    <a:cubicBezTo>
                      <a:pt x="289" y="11"/>
                      <a:pt x="247" y="1"/>
                      <a:pt x="20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3" name="Google Shape;6643;p29"/>
              <p:cNvSpPr/>
              <p:nvPr/>
            </p:nvSpPr>
            <p:spPr>
              <a:xfrm>
                <a:off x="1055000" y="2873075"/>
                <a:ext cx="3525" cy="3775"/>
              </a:xfrm>
              <a:custGeom>
                <a:avLst/>
                <a:gdLst/>
                <a:ahLst/>
                <a:cxnLst/>
                <a:rect l="l" t="t" r="r" b="b"/>
                <a:pathLst>
                  <a:path w="141" h="151" extrusionOk="0">
                    <a:moveTo>
                      <a:pt x="65" y="0"/>
                    </a:moveTo>
                    <a:cubicBezTo>
                      <a:pt x="50" y="0"/>
                      <a:pt x="37" y="7"/>
                      <a:pt x="28" y="24"/>
                    </a:cubicBezTo>
                    <a:cubicBezTo>
                      <a:pt x="14" y="38"/>
                      <a:pt x="0" y="52"/>
                      <a:pt x="0" y="80"/>
                    </a:cubicBezTo>
                    <a:cubicBezTo>
                      <a:pt x="14" y="108"/>
                      <a:pt x="28" y="122"/>
                      <a:pt x="42" y="136"/>
                    </a:cubicBezTo>
                    <a:lnTo>
                      <a:pt x="71" y="136"/>
                    </a:lnTo>
                    <a:cubicBezTo>
                      <a:pt x="71" y="150"/>
                      <a:pt x="85" y="150"/>
                      <a:pt x="99" y="150"/>
                    </a:cubicBezTo>
                    <a:cubicBezTo>
                      <a:pt x="99" y="136"/>
                      <a:pt x="113" y="136"/>
                      <a:pt x="127" y="136"/>
                    </a:cubicBezTo>
                    <a:cubicBezTo>
                      <a:pt x="127" y="122"/>
                      <a:pt x="141" y="122"/>
                      <a:pt x="141" y="108"/>
                    </a:cubicBezTo>
                    <a:cubicBezTo>
                      <a:pt x="141" y="94"/>
                      <a:pt x="141" y="94"/>
                      <a:pt x="141" y="80"/>
                    </a:cubicBezTo>
                    <a:cubicBezTo>
                      <a:pt x="141" y="66"/>
                      <a:pt x="141" y="66"/>
                      <a:pt x="141" y="66"/>
                    </a:cubicBezTo>
                    <a:cubicBezTo>
                      <a:pt x="141" y="38"/>
                      <a:pt x="113" y="9"/>
                      <a:pt x="99" y="9"/>
                    </a:cubicBezTo>
                    <a:cubicBezTo>
                      <a:pt x="87" y="4"/>
                      <a:pt x="75" y="0"/>
                      <a:pt x="65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4" name="Google Shape;6644;p29"/>
              <p:cNvSpPr/>
              <p:nvPr/>
            </p:nvSpPr>
            <p:spPr>
              <a:xfrm>
                <a:off x="1066950" y="2908100"/>
                <a:ext cx="8825" cy="9525"/>
              </a:xfrm>
              <a:custGeom>
                <a:avLst/>
                <a:gdLst/>
                <a:ahLst/>
                <a:cxnLst/>
                <a:rect l="l" t="t" r="r" b="b"/>
                <a:pathLst>
                  <a:path w="353" h="381" extrusionOk="0">
                    <a:moveTo>
                      <a:pt x="197" y="1"/>
                    </a:moveTo>
                    <a:cubicBezTo>
                      <a:pt x="183" y="1"/>
                      <a:pt x="169" y="15"/>
                      <a:pt x="155" y="15"/>
                    </a:cubicBezTo>
                    <a:lnTo>
                      <a:pt x="113" y="15"/>
                    </a:lnTo>
                    <a:cubicBezTo>
                      <a:pt x="85" y="29"/>
                      <a:pt x="71" y="43"/>
                      <a:pt x="57" y="57"/>
                    </a:cubicBezTo>
                    <a:cubicBezTo>
                      <a:pt x="43" y="71"/>
                      <a:pt x="29" y="99"/>
                      <a:pt x="15" y="114"/>
                    </a:cubicBezTo>
                    <a:cubicBezTo>
                      <a:pt x="15" y="128"/>
                      <a:pt x="15" y="128"/>
                      <a:pt x="15" y="128"/>
                    </a:cubicBezTo>
                    <a:cubicBezTo>
                      <a:pt x="15" y="142"/>
                      <a:pt x="15" y="142"/>
                      <a:pt x="15" y="142"/>
                    </a:cubicBezTo>
                    <a:cubicBezTo>
                      <a:pt x="0" y="170"/>
                      <a:pt x="0" y="198"/>
                      <a:pt x="0" y="240"/>
                    </a:cubicBezTo>
                    <a:cubicBezTo>
                      <a:pt x="15" y="268"/>
                      <a:pt x="15" y="296"/>
                      <a:pt x="43" y="325"/>
                    </a:cubicBezTo>
                    <a:cubicBezTo>
                      <a:pt x="57" y="325"/>
                      <a:pt x="57" y="339"/>
                      <a:pt x="71" y="353"/>
                    </a:cubicBezTo>
                    <a:cubicBezTo>
                      <a:pt x="99" y="367"/>
                      <a:pt x="127" y="381"/>
                      <a:pt x="155" y="381"/>
                    </a:cubicBezTo>
                    <a:cubicBezTo>
                      <a:pt x="183" y="381"/>
                      <a:pt x="197" y="381"/>
                      <a:pt x="226" y="367"/>
                    </a:cubicBezTo>
                    <a:cubicBezTo>
                      <a:pt x="254" y="367"/>
                      <a:pt x="268" y="353"/>
                      <a:pt x="282" y="339"/>
                    </a:cubicBezTo>
                    <a:cubicBezTo>
                      <a:pt x="310" y="325"/>
                      <a:pt x="324" y="296"/>
                      <a:pt x="338" y="268"/>
                    </a:cubicBezTo>
                    <a:cubicBezTo>
                      <a:pt x="352" y="240"/>
                      <a:pt x="352" y="212"/>
                      <a:pt x="352" y="184"/>
                    </a:cubicBezTo>
                    <a:lnTo>
                      <a:pt x="338" y="156"/>
                    </a:lnTo>
                    <a:cubicBezTo>
                      <a:pt x="338" y="156"/>
                      <a:pt x="338" y="156"/>
                      <a:pt x="338" y="142"/>
                    </a:cubicBezTo>
                    <a:cubicBezTo>
                      <a:pt x="338" y="128"/>
                      <a:pt x="338" y="114"/>
                      <a:pt x="324" y="99"/>
                    </a:cubicBezTo>
                    <a:cubicBezTo>
                      <a:pt x="324" y="85"/>
                      <a:pt x="310" y="71"/>
                      <a:pt x="296" y="57"/>
                    </a:cubicBezTo>
                    <a:cubicBezTo>
                      <a:pt x="282" y="43"/>
                      <a:pt x="268" y="29"/>
                      <a:pt x="254" y="29"/>
                    </a:cubicBezTo>
                    <a:cubicBezTo>
                      <a:pt x="240" y="15"/>
                      <a:pt x="211" y="15"/>
                      <a:pt x="197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5" name="Google Shape;6645;p29"/>
              <p:cNvSpPr/>
              <p:nvPr/>
            </p:nvSpPr>
            <p:spPr>
              <a:xfrm>
                <a:off x="1007525" y="2954875"/>
                <a:ext cx="10225" cy="6725"/>
              </a:xfrm>
              <a:custGeom>
                <a:avLst/>
                <a:gdLst/>
                <a:ahLst/>
                <a:cxnLst/>
                <a:rect l="l" t="t" r="r" b="b"/>
                <a:pathLst>
                  <a:path w="409" h="269" extrusionOk="0">
                    <a:moveTo>
                      <a:pt x="239" y="1"/>
                    </a:moveTo>
                    <a:cubicBezTo>
                      <a:pt x="211" y="1"/>
                      <a:pt x="183" y="15"/>
                      <a:pt x="169" y="15"/>
                    </a:cubicBezTo>
                    <a:lnTo>
                      <a:pt x="99" y="15"/>
                    </a:lnTo>
                    <a:cubicBezTo>
                      <a:pt x="85" y="29"/>
                      <a:pt x="71" y="29"/>
                      <a:pt x="57" y="29"/>
                    </a:cubicBezTo>
                    <a:cubicBezTo>
                      <a:pt x="28" y="43"/>
                      <a:pt x="14" y="71"/>
                      <a:pt x="14" y="99"/>
                    </a:cubicBezTo>
                    <a:cubicBezTo>
                      <a:pt x="0" y="127"/>
                      <a:pt x="14" y="155"/>
                      <a:pt x="43" y="170"/>
                    </a:cubicBezTo>
                    <a:cubicBezTo>
                      <a:pt x="57" y="184"/>
                      <a:pt x="57" y="184"/>
                      <a:pt x="71" y="198"/>
                    </a:cubicBezTo>
                    <a:cubicBezTo>
                      <a:pt x="85" y="198"/>
                      <a:pt x="85" y="198"/>
                      <a:pt x="99" y="212"/>
                    </a:cubicBezTo>
                    <a:cubicBezTo>
                      <a:pt x="113" y="212"/>
                      <a:pt x="127" y="226"/>
                      <a:pt x="141" y="226"/>
                    </a:cubicBezTo>
                    <a:cubicBezTo>
                      <a:pt x="155" y="240"/>
                      <a:pt x="155" y="240"/>
                      <a:pt x="169" y="240"/>
                    </a:cubicBezTo>
                    <a:cubicBezTo>
                      <a:pt x="169" y="240"/>
                      <a:pt x="169" y="240"/>
                      <a:pt x="169" y="254"/>
                    </a:cubicBezTo>
                    <a:lnTo>
                      <a:pt x="211" y="254"/>
                    </a:lnTo>
                    <a:cubicBezTo>
                      <a:pt x="225" y="254"/>
                      <a:pt x="254" y="268"/>
                      <a:pt x="268" y="268"/>
                    </a:cubicBezTo>
                    <a:cubicBezTo>
                      <a:pt x="282" y="268"/>
                      <a:pt x="296" y="268"/>
                      <a:pt x="310" y="254"/>
                    </a:cubicBezTo>
                    <a:cubicBezTo>
                      <a:pt x="324" y="254"/>
                      <a:pt x="338" y="254"/>
                      <a:pt x="352" y="240"/>
                    </a:cubicBezTo>
                    <a:cubicBezTo>
                      <a:pt x="366" y="226"/>
                      <a:pt x="380" y="212"/>
                      <a:pt x="380" y="198"/>
                    </a:cubicBezTo>
                    <a:cubicBezTo>
                      <a:pt x="394" y="184"/>
                      <a:pt x="394" y="170"/>
                      <a:pt x="408" y="155"/>
                    </a:cubicBezTo>
                    <a:cubicBezTo>
                      <a:pt x="408" y="113"/>
                      <a:pt x="394" y="85"/>
                      <a:pt x="366" y="57"/>
                    </a:cubicBezTo>
                    <a:cubicBezTo>
                      <a:pt x="366" y="57"/>
                      <a:pt x="352" y="43"/>
                      <a:pt x="352" y="43"/>
                    </a:cubicBezTo>
                    <a:cubicBezTo>
                      <a:pt x="324" y="29"/>
                      <a:pt x="310" y="15"/>
                      <a:pt x="282" y="15"/>
                    </a:cubicBezTo>
                    <a:cubicBezTo>
                      <a:pt x="268" y="15"/>
                      <a:pt x="254" y="15"/>
                      <a:pt x="239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6" name="Google Shape;6646;p29"/>
              <p:cNvSpPr/>
              <p:nvPr/>
            </p:nvSpPr>
            <p:spPr>
              <a:xfrm>
                <a:off x="941050" y="2943625"/>
                <a:ext cx="9525" cy="94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377" extrusionOk="0">
                    <a:moveTo>
                      <a:pt x="71" y="1"/>
                    </a:moveTo>
                    <a:cubicBezTo>
                      <a:pt x="57" y="15"/>
                      <a:pt x="43" y="15"/>
                      <a:pt x="29" y="29"/>
                    </a:cubicBezTo>
                    <a:cubicBezTo>
                      <a:pt x="29" y="43"/>
                      <a:pt x="15" y="43"/>
                      <a:pt x="15" y="57"/>
                    </a:cubicBezTo>
                    <a:cubicBezTo>
                      <a:pt x="15" y="71"/>
                      <a:pt x="1" y="71"/>
                      <a:pt x="1" y="85"/>
                    </a:cubicBezTo>
                    <a:cubicBezTo>
                      <a:pt x="1" y="113"/>
                      <a:pt x="1" y="127"/>
                      <a:pt x="15" y="155"/>
                    </a:cubicBezTo>
                    <a:cubicBezTo>
                      <a:pt x="15" y="169"/>
                      <a:pt x="29" y="184"/>
                      <a:pt x="29" y="198"/>
                    </a:cubicBezTo>
                    <a:cubicBezTo>
                      <a:pt x="43" y="212"/>
                      <a:pt x="43" y="226"/>
                      <a:pt x="57" y="240"/>
                    </a:cubicBezTo>
                    <a:cubicBezTo>
                      <a:pt x="71" y="254"/>
                      <a:pt x="71" y="254"/>
                      <a:pt x="71" y="254"/>
                    </a:cubicBezTo>
                    <a:cubicBezTo>
                      <a:pt x="99" y="282"/>
                      <a:pt x="127" y="296"/>
                      <a:pt x="142" y="324"/>
                    </a:cubicBezTo>
                    <a:cubicBezTo>
                      <a:pt x="156" y="338"/>
                      <a:pt x="170" y="352"/>
                      <a:pt x="184" y="352"/>
                    </a:cubicBezTo>
                    <a:cubicBezTo>
                      <a:pt x="198" y="366"/>
                      <a:pt x="212" y="366"/>
                      <a:pt x="240" y="366"/>
                    </a:cubicBezTo>
                    <a:cubicBezTo>
                      <a:pt x="247" y="373"/>
                      <a:pt x="254" y="377"/>
                      <a:pt x="261" y="377"/>
                    </a:cubicBezTo>
                    <a:cubicBezTo>
                      <a:pt x="268" y="377"/>
                      <a:pt x="275" y="373"/>
                      <a:pt x="282" y="366"/>
                    </a:cubicBezTo>
                    <a:cubicBezTo>
                      <a:pt x="310" y="366"/>
                      <a:pt x="324" y="352"/>
                      <a:pt x="338" y="338"/>
                    </a:cubicBezTo>
                    <a:cubicBezTo>
                      <a:pt x="367" y="324"/>
                      <a:pt x="381" y="282"/>
                      <a:pt x="381" y="254"/>
                    </a:cubicBezTo>
                    <a:cubicBezTo>
                      <a:pt x="381" y="240"/>
                      <a:pt x="381" y="226"/>
                      <a:pt x="381" y="212"/>
                    </a:cubicBezTo>
                    <a:cubicBezTo>
                      <a:pt x="381" y="198"/>
                      <a:pt x="367" y="169"/>
                      <a:pt x="353" y="155"/>
                    </a:cubicBezTo>
                    <a:cubicBezTo>
                      <a:pt x="324" y="127"/>
                      <a:pt x="310" y="113"/>
                      <a:pt x="282" y="85"/>
                    </a:cubicBezTo>
                    <a:cubicBezTo>
                      <a:pt x="282" y="85"/>
                      <a:pt x="268" y="71"/>
                      <a:pt x="268" y="71"/>
                    </a:cubicBezTo>
                    <a:cubicBezTo>
                      <a:pt x="268" y="71"/>
                      <a:pt x="254" y="71"/>
                      <a:pt x="254" y="57"/>
                    </a:cubicBezTo>
                    <a:cubicBezTo>
                      <a:pt x="226" y="43"/>
                      <a:pt x="226" y="29"/>
                      <a:pt x="198" y="15"/>
                    </a:cubicBezTo>
                    <a:cubicBezTo>
                      <a:pt x="184" y="15"/>
                      <a:pt x="170" y="1"/>
                      <a:pt x="156" y="1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7" name="Google Shape;6647;p29"/>
              <p:cNvSpPr/>
              <p:nvPr/>
            </p:nvSpPr>
            <p:spPr>
              <a:xfrm>
                <a:off x="910425" y="2880475"/>
                <a:ext cx="234975" cy="131750"/>
              </a:xfrm>
              <a:custGeom>
                <a:avLst/>
                <a:gdLst/>
                <a:ahLst/>
                <a:cxnLst/>
                <a:rect l="l" t="t" r="r" b="b"/>
                <a:pathLst>
                  <a:path w="9399" h="5270" extrusionOk="0">
                    <a:moveTo>
                      <a:pt x="9144" y="0"/>
                    </a:moveTo>
                    <a:cubicBezTo>
                      <a:pt x="9077" y="0"/>
                      <a:pt x="9012" y="42"/>
                      <a:pt x="9004" y="121"/>
                    </a:cubicBezTo>
                    <a:cubicBezTo>
                      <a:pt x="8962" y="515"/>
                      <a:pt x="8962" y="895"/>
                      <a:pt x="8864" y="1275"/>
                    </a:cubicBezTo>
                    <a:cubicBezTo>
                      <a:pt x="8779" y="1669"/>
                      <a:pt x="8639" y="2062"/>
                      <a:pt x="8456" y="2428"/>
                    </a:cubicBezTo>
                    <a:cubicBezTo>
                      <a:pt x="8104" y="3117"/>
                      <a:pt x="7527" y="3722"/>
                      <a:pt x="6894" y="4158"/>
                    </a:cubicBezTo>
                    <a:cubicBezTo>
                      <a:pt x="6095" y="4711"/>
                      <a:pt x="5151" y="4992"/>
                      <a:pt x="4203" y="4992"/>
                    </a:cubicBezTo>
                    <a:cubicBezTo>
                      <a:pt x="3533" y="4992"/>
                      <a:pt x="2862" y="4852"/>
                      <a:pt x="2239" y="4566"/>
                    </a:cubicBezTo>
                    <a:cubicBezTo>
                      <a:pt x="1381" y="4172"/>
                      <a:pt x="663" y="3511"/>
                      <a:pt x="143" y="2724"/>
                    </a:cubicBezTo>
                    <a:cubicBezTo>
                      <a:pt x="130" y="2703"/>
                      <a:pt x="112" y="2694"/>
                      <a:pt x="93" y="2694"/>
                    </a:cubicBezTo>
                    <a:cubicBezTo>
                      <a:pt x="48" y="2694"/>
                      <a:pt x="0" y="2744"/>
                      <a:pt x="30" y="2794"/>
                    </a:cubicBezTo>
                    <a:cubicBezTo>
                      <a:pt x="882" y="4275"/>
                      <a:pt x="2539" y="5270"/>
                      <a:pt x="4256" y="5270"/>
                    </a:cubicBezTo>
                    <a:cubicBezTo>
                      <a:pt x="4268" y="5270"/>
                      <a:pt x="4280" y="5270"/>
                      <a:pt x="4292" y="5270"/>
                    </a:cubicBezTo>
                    <a:cubicBezTo>
                      <a:pt x="6065" y="5255"/>
                      <a:pt x="7710" y="4369"/>
                      <a:pt x="8596" y="2836"/>
                    </a:cubicBezTo>
                    <a:cubicBezTo>
                      <a:pt x="9032" y="2048"/>
                      <a:pt x="9398" y="1036"/>
                      <a:pt x="9286" y="121"/>
                    </a:cubicBezTo>
                    <a:cubicBezTo>
                      <a:pt x="9272" y="39"/>
                      <a:pt x="9208" y="0"/>
                      <a:pt x="914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  <p:sp>
            <p:nvSpPr>
              <p:cNvPr id="6648" name="Google Shape;6648;p29"/>
              <p:cNvSpPr/>
              <p:nvPr/>
            </p:nvSpPr>
            <p:spPr>
              <a:xfrm>
                <a:off x="902725" y="2932850"/>
                <a:ext cx="9525" cy="12125"/>
              </a:xfrm>
              <a:custGeom>
                <a:avLst/>
                <a:gdLst/>
                <a:ahLst/>
                <a:cxnLst/>
                <a:rect l="l" t="t" r="r" b="b"/>
                <a:pathLst>
                  <a:path w="381" h="485" extrusionOk="0">
                    <a:moveTo>
                      <a:pt x="104" y="0"/>
                    </a:moveTo>
                    <a:cubicBezTo>
                      <a:pt x="89" y="0"/>
                      <a:pt x="74" y="4"/>
                      <a:pt x="57" y="10"/>
                    </a:cubicBezTo>
                    <a:cubicBezTo>
                      <a:pt x="29" y="24"/>
                      <a:pt x="1" y="52"/>
                      <a:pt x="1" y="94"/>
                    </a:cubicBezTo>
                    <a:cubicBezTo>
                      <a:pt x="1" y="136"/>
                      <a:pt x="1" y="178"/>
                      <a:pt x="15" y="207"/>
                    </a:cubicBezTo>
                    <a:cubicBezTo>
                      <a:pt x="29" y="235"/>
                      <a:pt x="43" y="249"/>
                      <a:pt x="57" y="277"/>
                    </a:cubicBezTo>
                    <a:cubicBezTo>
                      <a:pt x="71" y="319"/>
                      <a:pt x="99" y="361"/>
                      <a:pt x="127" y="404"/>
                    </a:cubicBezTo>
                    <a:cubicBezTo>
                      <a:pt x="141" y="432"/>
                      <a:pt x="155" y="460"/>
                      <a:pt x="198" y="474"/>
                    </a:cubicBezTo>
                    <a:cubicBezTo>
                      <a:pt x="212" y="481"/>
                      <a:pt x="229" y="484"/>
                      <a:pt x="247" y="484"/>
                    </a:cubicBezTo>
                    <a:cubicBezTo>
                      <a:pt x="264" y="484"/>
                      <a:pt x="282" y="481"/>
                      <a:pt x="296" y="474"/>
                    </a:cubicBezTo>
                    <a:cubicBezTo>
                      <a:pt x="324" y="460"/>
                      <a:pt x="352" y="432"/>
                      <a:pt x="366" y="389"/>
                    </a:cubicBezTo>
                    <a:cubicBezTo>
                      <a:pt x="380" y="361"/>
                      <a:pt x="380" y="319"/>
                      <a:pt x="366" y="291"/>
                    </a:cubicBezTo>
                    <a:cubicBezTo>
                      <a:pt x="338" y="249"/>
                      <a:pt x="310" y="207"/>
                      <a:pt x="282" y="164"/>
                    </a:cubicBezTo>
                    <a:lnTo>
                      <a:pt x="254" y="108"/>
                    </a:lnTo>
                    <a:cubicBezTo>
                      <a:pt x="240" y="80"/>
                      <a:pt x="226" y="66"/>
                      <a:pt x="212" y="52"/>
                    </a:cubicBezTo>
                    <a:cubicBezTo>
                      <a:pt x="198" y="38"/>
                      <a:pt x="198" y="38"/>
                      <a:pt x="198" y="38"/>
                    </a:cubicBezTo>
                    <a:lnTo>
                      <a:pt x="169" y="24"/>
                    </a:lnTo>
                    <a:cubicBezTo>
                      <a:pt x="145" y="7"/>
                      <a:pt x="125" y="0"/>
                      <a:pt x="104" y="0"/>
                    </a:cubicBezTo>
                    <a:close/>
                  </a:path>
                </a:pathLst>
              </a:custGeom>
              <a:solidFill>
                <a:schemeClr val="dk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/>
              </a:p>
            </p:txBody>
          </p:sp>
        </p:grpSp>
      </p:grpSp>
      <p:grpSp>
        <p:nvGrpSpPr>
          <p:cNvPr id="6649" name="Google Shape;6649;p29"/>
          <p:cNvGrpSpPr/>
          <p:nvPr/>
        </p:nvGrpSpPr>
        <p:grpSpPr>
          <a:xfrm>
            <a:off x="25955" y="12184"/>
            <a:ext cx="9092096" cy="5179836"/>
            <a:chOff x="25955" y="12184"/>
            <a:chExt cx="9092096" cy="5179836"/>
          </a:xfrm>
        </p:grpSpPr>
        <p:grpSp>
          <p:nvGrpSpPr>
            <p:cNvPr id="6650" name="Google Shape;6650;p29"/>
            <p:cNvGrpSpPr/>
            <p:nvPr/>
          </p:nvGrpSpPr>
          <p:grpSpPr>
            <a:xfrm>
              <a:off x="25955" y="12184"/>
              <a:ext cx="9092096" cy="839336"/>
              <a:chOff x="25955" y="18484"/>
              <a:chExt cx="9092096" cy="839336"/>
            </a:xfrm>
          </p:grpSpPr>
          <p:grpSp>
            <p:nvGrpSpPr>
              <p:cNvPr id="6651" name="Google Shape;6651;p29"/>
              <p:cNvGrpSpPr/>
              <p:nvPr/>
            </p:nvGrpSpPr>
            <p:grpSpPr>
              <a:xfrm rot="2699794">
                <a:off x="192611" y="97669"/>
                <a:ext cx="506065" cy="680965"/>
                <a:chOff x="231760" y="2339350"/>
                <a:chExt cx="428015" cy="575975"/>
              </a:xfrm>
            </p:grpSpPr>
            <p:sp>
              <p:nvSpPr>
                <p:cNvPr id="6652" name="Google Shape;6652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3" name="Google Shape;6653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4" name="Google Shape;6654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5" name="Google Shape;6655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cubicBezTo>
                        <a:pt x="57" y="226"/>
                        <a:pt x="71" y="240"/>
                        <a:pt x="85" y="254"/>
                      </a:cubicBez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6" name="Google Shape;6656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7" name="Google Shape;6657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108" y="469"/>
                      </a:moveTo>
                      <a:cubicBezTo>
                        <a:pt x="5023" y="469"/>
                        <a:pt x="6031" y="865"/>
                        <a:pt x="6457" y="1751"/>
                      </a:cubicBezTo>
                      <a:cubicBezTo>
                        <a:pt x="6837" y="2538"/>
                        <a:pt x="6654" y="3593"/>
                        <a:pt x="6007" y="4297"/>
                      </a:cubicBezTo>
                      <a:cubicBezTo>
                        <a:pt x="5622" y="4709"/>
                        <a:pt x="5025" y="4997"/>
                        <a:pt x="4432" y="4997"/>
                      </a:cubicBezTo>
                      <a:cubicBezTo>
                        <a:pt x="4136" y="4997"/>
                        <a:pt x="3840" y="4925"/>
                        <a:pt x="3573" y="4761"/>
                      </a:cubicBezTo>
                      <a:cubicBezTo>
                        <a:pt x="3053" y="4437"/>
                        <a:pt x="2842" y="3832"/>
                        <a:pt x="3067" y="3326"/>
                      </a:cubicBezTo>
                      <a:cubicBezTo>
                        <a:pt x="3208" y="3017"/>
                        <a:pt x="3503" y="2749"/>
                        <a:pt x="3869" y="2693"/>
                      </a:cubicBezTo>
                      <a:cubicBezTo>
                        <a:pt x="3878" y="2698"/>
                        <a:pt x="3886" y="2699"/>
                        <a:pt x="3893" y="2699"/>
                      </a:cubicBezTo>
                      <a:cubicBezTo>
                        <a:pt x="3908" y="2699"/>
                        <a:pt x="3920" y="2693"/>
                        <a:pt x="3939" y="2693"/>
                      </a:cubicBezTo>
                      <a:cubicBezTo>
                        <a:pt x="4051" y="2693"/>
                        <a:pt x="4178" y="2707"/>
                        <a:pt x="4305" y="2763"/>
                      </a:cubicBezTo>
                      <a:cubicBezTo>
                        <a:pt x="4330" y="2773"/>
                        <a:pt x="4356" y="2777"/>
                        <a:pt x="4382" y="2777"/>
                      </a:cubicBezTo>
                      <a:cubicBezTo>
                        <a:pt x="4475" y="2777"/>
                        <a:pt x="4567" y="2721"/>
                        <a:pt x="4600" y="2623"/>
                      </a:cubicBezTo>
                      <a:cubicBezTo>
                        <a:pt x="4656" y="2510"/>
                        <a:pt x="4600" y="2369"/>
                        <a:pt x="4473" y="2327"/>
                      </a:cubicBezTo>
                      <a:cubicBezTo>
                        <a:pt x="4320" y="2257"/>
                        <a:pt x="4147" y="2225"/>
                        <a:pt x="3979" y="2225"/>
                      </a:cubicBezTo>
                      <a:cubicBezTo>
                        <a:pt x="3947" y="2225"/>
                        <a:pt x="3915" y="2227"/>
                        <a:pt x="3883" y="2229"/>
                      </a:cubicBezTo>
                      <a:cubicBezTo>
                        <a:pt x="3848" y="2228"/>
                        <a:pt x="3813" y="2227"/>
                        <a:pt x="3778" y="2227"/>
                      </a:cubicBezTo>
                      <a:cubicBezTo>
                        <a:pt x="2985" y="2227"/>
                        <a:pt x="2217" y="2533"/>
                        <a:pt x="1773" y="3045"/>
                      </a:cubicBezTo>
                      <a:cubicBezTo>
                        <a:pt x="1407" y="3481"/>
                        <a:pt x="1266" y="4029"/>
                        <a:pt x="1379" y="4620"/>
                      </a:cubicBezTo>
                      <a:cubicBezTo>
                        <a:pt x="1562" y="5675"/>
                        <a:pt x="2434" y="6575"/>
                        <a:pt x="3883" y="7222"/>
                      </a:cubicBezTo>
                      <a:lnTo>
                        <a:pt x="4009" y="7278"/>
                      </a:lnTo>
                      <a:cubicBezTo>
                        <a:pt x="4825" y="7644"/>
                        <a:pt x="5669" y="8024"/>
                        <a:pt x="6569" y="8235"/>
                      </a:cubicBezTo>
                      <a:cubicBezTo>
                        <a:pt x="6586" y="8239"/>
                        <a:pt x="6603" y="8241"/>
                        <a:pt x="6620" y="8241"/>
                      </a:cubicBezTo>
                      <a:cubicBezTo>
                        <a:pt x="6714" y="8241"/>
                        <a:pt x="6801" y="8178"/>
                        <a:pt x="6837" y="8094"/>
                      </a:cubicBezTo>
                      <a:cubicBezTo>
                        <a:pt x="6879" y="7982"/>
                        <a:pt x="6837" y="7869"/>
                        <a:pt x="6738" y="7799"/>
                      </a:cubicBezTo>
                      <a:cubicBezTo>
                        <a:pt x="6471" y="7644"/>
                        <a:pt x="6204" y="7321"/>
                        <a:pt x="5936" y="7011"/>
                      </a:cubicBezTo>
                      <a:cubicBezTo>
                        <a:pt x="5824" y="6885"/>
                        <a:pt x="5725" y="6758"/>
                        <a:pt x="5613" y="6631"/>
                      </a:cubicBezTo>
                      <a:lnTo>
                        <a:pt x="5613" y="6631"/>
                      </a:lnTo>
                      <a:cubicBezTo>
                        <a:pt x="6724" y="6828"/>
                        <a:pt x="7807" y="7391"/>
                        <a:pt x="8792" y="8052"/>
                      </a:cubicBezTo>
                      <a:cubicBezTo>
                        <a:pt x="9129" y="8390"/>
                        <a:pt x="9523" y="8685"/>
                        <a:pt x="9973" y="8896"/>
                      </a:cubicBezTo>
                      <a:cubicBezTo>
                        <a:pt x="10002" y="8908"/>
                        <a:pt x="10034" y="8915"/>
                        <a:pt x="10067" y="8915"/>
                      </a:cubicBezTo>
                      <a:cubicBezTo>
                        <a:pt x="10147" y="8915"/>
                        <a:pt x="10229" y="8877"/>
                        <a:pt x="10269" y="8798"/>
                      </a:cubicBezTo>
                      <a:cubicBezTo>
                        <a:pt x="10325" y="8699"/>
                        <a:pt x="10311" y="8573"/>
                        <a:pt x="10212" y="8488"/>
                      </a:cubicBezTo>
                      <a:cubicBezTo>
                        <a:pt x="9861" y="8221"/>
                        <a:pt x="9495" y="7954"/>
                        <a:pt x="9115" y="7700"/>
                      </a:cubicBezTo>
                      <a:cubicBezTo>
                        <a:pt x="8398" y="6955"/>
                        <a:pt x="7948" y="5914"/>
                        <a:pt x="7934" y="4873"/>
                      </a:cubicBezTo>
                      <a:lnTo>
                        <a:pt x="7934" y="4873"/>
                      </a:lnTo>
                      <a:cubicBezTo>
                        <a:pt x="8975" y="5042"/>
                        <a:pt x="9959" y="5619"/>
                        <a:pt x="10620" y="6449"/>
                      </a:cubicBezTo>
                      <a:cubicBezTo>
                        <a:pt x="11352" y="7363"/>
                        <a:pt x="11661" y="8446"/>
                        <a:pt x="11928" y="9726"/>
                      </a:cubicBezTo>
                      <a:cubicBezTo>
                        <a:pt x="10719" y="9234"/>
                        <a:pt x="9397" y="9051"/>
                        <a:pt x="8032" y="8882"/>
                      </a:cubicBezTo>
                      <a:lnTo>
                        <a:pt x="7793" y="8854"/>
                      </a:lnTo>
                      <a:cubicBezTo>
                        <a:pt x="6457" y="8699"/>
                        <a:pt x="5064" y="8530"/>
                        <a:pt x="3812" y="8038"/>
                      </a:cubicBezTo>
                      <a:cubicBezTo>
                        <a:pt x="2349" y="7461"/>
                        <a:pt x="1266" y="6449"/>
                        <a:pt x="844" y="5281"/>
                      </a:cubicBezTo>
                      <a:cubicBezTo>
                        <a:pt x="493" y="4311"/>
                        <a:pt x="591" y="3185"/>
                        <a:pt x="1098" y="2285"/>
                      </a:cubicBezTo>
                      <a:cubicBezTo>
                        <a:pt x="1604" y="1385"/>
                        <a:pt x="2504" y="738"/>
                        <a:pt x="3517" y="527"/>
                      </a:cubicBezTo>
                      <a:cubicBezTo>
                        <a:pt x="3704" y="488"/>
                        <a:pt x="3904" y="469"/>
                        <a:pt x="4108" y="469"/>
                      </a:cubicBezTo>
                      <a:close/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8" name="Google Shape;6658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59" name="Google Shape;6659;p29"/>
                <p:cNvSpPr/>
                <p:nvPr/>
              </p:nvSpPr>
              <p:spPr>
                <a:xfrm>
                  <a:off x="237400" y="2362300"/>
                  <a:ext cx="1637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0" h="8115" extrusionOk="0">
                      <a:moveTo>
                        <a:pt x="3697" y="1"/>
                      </a:moveTo>
                      <a:cubicBezTo>
                        <a:pt x="3137" y="1"/>
                        <a:pt x="2567" y="182"/>
                        <a:pt x="2111" y="481"/>
                      </a:cubicBezTo>
                      <a:cubicBezTo>
                        <a:pt x="704" y="1381"/>
                        <a:pt x="1" y="3688"/>
                        <a:pt x="1014" y="5137"/>
                      </a:cubicBezTo>
                      <a:cubicBezTo>
                        <a:pt x="1267" y="5502"/>
                        <a:pt x="1633" y="5770"/>
                        <a:pt x="2012" y="5995"/>
                      </a:cubicBezTo>
                      <a:cubicBezTo>
                        <a:pt x="2462" y="6262"/>
                        <a:pt x="2913" y="6543"/>
                        <a:pt x="3363" y="6797"/>
                      </a:cubicBezTo>
                      <a:cubicBezTo>
                        <a:pt x="4291" y="7303"/>
                        <a:pt x="5247" y="7781"/>
                        <a:pt x="6260" y="8105"/>
                      </a:cubicBezTo>
                      <a:cubicBezTo>
                        <a:pt x="6280" y="8111"/>
                        <a:pt x="6299" y="8114"/>
                        <a:pt x="6316" y="8114"/>
                      </a:cubicBezTo>
                      <a:cubicBezTo>
                        <a:pt x="6487" y="8114"/>
                        <a:pt x="6550" y="7831"/>
                        <a:pt x="6359" y="7767"/>
                      </a:cubicBezTo>
                      <a:cubicBezTo>
                        <a:pt x="5360" y="7444"/>
                        <a:pt x="4418" y="6965"/>
                        <a:pt x="3503" y="6459"/>
                      </a:cubicBezTo>
                      <a:cubicBezTo>
                        <a:pt x="2772" y="6051"/>
                        <a:pt x="1886" y="5685"/>
                        <a:pt x="1365" y="5010"/>
                      </a:cubicBezTo>
                      <a:cubicBezTo>
                        <a:pt x="831" y="4321"/>
                        <a:pt x="817" y="3336"/>
                        <a:pt x="1042" y="2535"/>
                      </a:cubicBezTo>
                      <a:cubicBezTo>
                        <a:pt x="1267" y="1761"/>
                        <a:pt x="1717" y="1044"/>
                        <a:pt x="2420" y="650"/>
                      </a:cubicBezTo>
                      <a:cubicBezTo>
                        <a:pt x="2837" y="404"/>
                        <a:pt x="3288" y="297"/>
                        <a:pt x="3746" y="297"/>
                      </a:cubicBezTo>
                      <a:cubicBezTo>
                        <a:pt x="4077" y="297"/>
                        <a:pt x="4411" y="353"/>
                        <a:pt x="4741" y="453"/>
                      </a:cubicBezTo>
                      <a:cubicBezTo>
                        <a:pt x="4753" y="458"/>
                        <a:pt x="4764" y="460"/>
                        <a:pt x="4774" y="460"/>
                      </a:cubicBezTo>
                      <a:cubicBezTo>
                        <a:pt x="4854" y="460"/>
                        <a:pt x="4898" y="334"/>
                        <a:pt x="4811" y="284"/>
                      </a:cubicBezTo>
                      <a:cubicBezTo>
                        <a:pt x="4471" y="88"/>
                        <a:pt x="4087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0" name="Google Shape;6660;p29"/>
                <p:cNvSpPr/>
                <p:nvPr/>
              </p:nvSpPr>
              <p:spPr>
                <a:xfrm>
                  <a:off x="272975" y="2504850"/>
                  <a:ext cx="90325" cy="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7" extrusionOk="0">
                      <a:moveTo>
                        <a:pt x="185" y="1"/>
                      </a:moveTo>
                      <a:cubicBezTo>
                        <a:pt x="72" y="1"/>
                        <a:pt x="1" y="149"/>
                        <a:pt x="111" y="222"/>
                      </a:cubicBezTo>
                      <a:cubicBezTo>
                        <a:pt x="631" y="546"/>
                        <a:pt x="1138" y="884"/>
                        <a:pt x="1672" y="1179"/>
                      </a:cubicBezTo>
                      <a:cubicBezTo>
                        <a:pt x="1926" y="1334"/>
                        <a:pt x="2179" y="1474"/>
                        <a:pt x="2446" y="1615"/>
                      </a:cubicBezTo>
                      <a:cubicBezTo>
                        <a:pt x="2713" y="1770"/>
                        <a:pt x="2981" y="1938"/>
                        <a:pt x="3276" y="2065"/>
                      </a:cubicBezTo>
                      <a:cubicBezTo>
                        <a:pt x="3305" y="2080"/>
                        <a:pt x="3334" y="2086"/>
                        <a:pt x="3362" y="2086"/>
                      </a:cubicBezTo>
                      <a:cubicBezTo>
                        <a:pt x="3515" y="2086"/>
                        <a:pt x="3612" y="1877"/>
                        <a:pt x="3445" y="1770"/>
                      </a:cubicBezTo>
                      <a:cubicBezTo>
                        <a:pt x="3192" y="1587"/>
                        <a:pt x="2896" y="1446"/>
                        <a:pt x="2629" y="1291"/>
                      </a:cubicBezTo>
                      <a:cubicBezTo>
                        <a:pt x="2376" y="1137"/>
                        <a:pt x="2122" y="996"/>
                        <a:pt x="1869" y="855"/>
                      </a:cubicBezTo>
                      <a:cubicBezTo>
                        <a:pt x="1335" y="560"/>
                        <a:pt x="786" y="279"/>
                        <a:pt x="238" y="11"/>
                      </a:cubicBezTo>
                      <a:cubicBezTo>
                        <a:pt x="219" y="4"/>
                        <a:pt x="202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1" name="Google Shape;6661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2" name="Google Shape;6662;p29"/>
                <p:cNvSpPr/>
                <p:nvPr/>
              </p:nvSpPr>
              <p:spPr>
                <a:xfrm>
                  <a:off x="254650" y="2379450"/>
                  <a:ext cx="63675" cy="1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69" extrusionOk="0">
                      <a:moveTo>
                        <a:pt x="2162" y="0"/>
                      </a:moveTo>
                      <a:cubicBezTo>
                        <a:pt x="2150" y="0"/>
                        <a:pt x="2137" y="2"/>
                        <a:pt x="2124" y="6"/>
                      </a:cubicBezTo>
                      <a:cubicBezTo>
                        <a:pt x="802" y="386"/>
                        <a:pt x="0" y="1750"/>
                        <a:pt x="99" y="3086"/>
                      </a:cubicBezTo>
                      <a:cubicBezTo>
                        <a:pt x="155" y="3790"/>
                        <a:pt x="408" y="4437"/>
                        <a:pt x="844" y="4985"/>
                      </a:cubicBezTo>
                      <a:cubicBezTo>
                        <a:pt x="1055" y="5253"/>
                        <a:pt x="1294" y="5478"/>
                        <a:pt x="1561" y="5674"/>
                      </a:cubicBezTo>
                      <a:cubicBezTo>
                        <a:pt x="1815" y="5857"/>
                        <a:pt x="2110" y="6068"/>
                        <a:pt x="2434" y="6068"/>
                      </a:cubicBezTo>
                      <a:cubicBezTo>
                        <a:pt x="2518" y="6054"/>
                        <a:pt x="2546" y="5970"/>
                        <a:pt x="2490" y="5914"/>
                      </a:cubicBezTo>
                      <a:cubicBezTo>
                        <a:pt x="2307" y="5703"/>
                        <a:pt x="2026" y="5604"/>
                        <a:pt x="1801" y="5449"/>
                      </a:cubicBezTo>
                      <a:cubicBezTo>
                        <a:pt x="1561" y="5281"/>
                        <a:pt x="1350" y="5084"/>
                        <a:pt x="1154" y="4859"/>
                      </a:cubicBezTo>
                      <a:cubicBezTo>
                        <a:pt x="732" y="4380"/>
                        <a:pt x="478" y="3776"/>
                        <a:pt x="408" y="3143"/>
                      </a:cubicBezTo>
                      <a:cubicBezTo>
                        <a:pt x="281" y="1863"/>
                        <a:pt x="1013" y="709"/>
                        <a:pt x="2180" y="217"/>
                      </a:cubicBezTo>
                      <a:cubicBezTo>
                        <a:pt x="2295" y="166"/>
                        <a:pt x="2271" y="0"/>
                        <a:pt x="21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3" name="Google Shape;6663;p29"/>
                <p:cNvSpPr/>
                <p:nvPr/>
              </p:nvSpPr>
              <p:spPr>
                <a:xfrm>
                  <a:off x="256050" y="2444375"/>
                  <a:ext cx="2053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9" extrusionOk="0">
                      <a:moveTo>
                        <a:pt x="146" y="1"/>
                      </a:moveTo>
                      <a:cubicBezTo>
                        <a:pt x="99" y="1"/>
                        <a:pt x="50" y="32"/>
                        <a:pt x="43" y="96"/>
                      </a:cubicBezTo>
                      <a:cubicBezTo>
                        <a:pt x="0" y="1868"/>
                        <a:pt x="1688" y="2852"/>
                        <a:pt x="3053" y="3556"/>
                      </a:cubicBezTo>
                      <a:cubicBezTo>
                        <a:pt x="3854" y="3978"/>
                        <a:pt x="4670" y="4343"/>
                        <a:pt x="5528" y="4611"/>
                      </a:cubicBezTo>
                      <a:cubicBezTo>
                        <a:pt x="5964" y="4751"/>
                        <a:pt x="6400" y="4878"/>
                        <a:pt x="6850" y="4962"/>
                      </a:cubicBezTo>
                      <a:cubicBezTo>
                        <a:pt x="7069" y="4997"/>
                        <a:pt x="7279" y="5008"/>
                        <a:pt x="7492" y="5008"/>
                      </a:cubicBezTo>
                      <a:cubicBezTo>
                        <a:pt x="7705" y="5008"/>
                        <a:pt x="7920" y="4997"/>
                        <a:pt x="8145" y="4990"/>
                      </a:cubicBezTo>
                      <a:cubicBezTo>
                        <a:pt x="8215" y="4976"/>
                        <a:pt x="8215" y="4878"/>
                        <a:pt x="8145" y="4878"/>
                      </a:cubicBezTo>
                      <a:cubicBezTo>
                        <a:pt x="7709" y="4822"/>
                        <a:pt x="7272" y="4695"/>
                        <a:pt x="6836" y="4597"/>
                      </a:cubicBezTo>
                      <a:cubicBezTo>
                        <a:pt x="6457" y="4512"/>
                        <a:pt x="6091" y="4428"/>
                        <a:pt x="5725" y="4301"/>
                      </a:cubicBezTo>
                      <a:cubicBezTo>
                        <a:pt x="4938" y="4048"/>
                        <a:pt x="4178" y="3696"/>
                        <a:pt x="3432" y="3345"/>
                      </a:cubicBezTo>
                      <a:cubicBezTo>
                        <a:pt x="2096" y="2684"/>
                        <a:pt x="310" y="1812"/>
                        <a:pt x="239" y="96"/>
                      </a:cubicBezTo>
                      <a:cubicBezTo>
                        <a:pt x="239" y="32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4" name="Google Shape;6664;p29"/>
                <p:cNvSpPr/>
                <p:nvPr/>
              </p:nvSpPr>
              <p:spPr>
                <a:xfrm>
                  <a:off x="406450" y="2522700"/>
                  <a:ext cx="80250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0" h="2253" extrusionOk="0">
                      <a:moveTo>
                        <a:pt x="108" y="1"/>
                      </a:moveTo>
                      <a:cubicBezTo>
                        <a:pt x="50" y="1"/>
                        <a:pt x="0" y="95"/>
                        <a:pt x="47" y="141"/>
                      </a:cubicBezTo>
                      <a:cubicBezTo>
                        <a:pt x="483" y="592"/>
                        <a:pt x="961" y="985"/>
                        <a:pt x="1467" y="1323"/>
                      </a:cubicBezTo>
                      <a:cubicBezTo>
                        <a:pt x="1735" y="1506"/>
                        <a:pt x="1988" y="1675"/>
                        <a:pt x="2255" y="1829"/>
                      </a:cubicBezTo>
                      <a:cubicBezTo>
                        <a:pt x="2396" y="1914"/>
                        <a:pt x="2536" y="1998"/>
                        <a:pt x="2677" y="2083"/>
                      </a:cubicBezTo>
                      <a:cubicBezTo>
                        <a:pt x="2790" y="2153"/>
                        <a:pt x="2916" y="2223"/>
                        <a:pt x="3057" y="2251"/>
                      </a:cubicBezTo>
                      <a:cubicBezTo>
                        <a:pt x="3062" y="2252"/>
                        <a:pt x="3067" y="2252"/>
                        <a:pt x="3071" y="2252"/>
                      </a:cubicBezTo>
                      <a:cubicBezTo>
                        <a:pt x="3186" y="2252"/>
                        <a:pt x="3209" y="2093"/>
                        <a:pt x="3155" y="2012"/>
                      </a:cubicBezTo>
                      <a:cubicBezTo>
                        <a:pt x="3057" y="1900"/>
                        <a:pt x="2888" y="1829"/>
                        <a:pt x="2762" y="1759"/>
                      </a:cubicBezTo>
                      <a:cubicBezTo>
                        <a:pt x="2635" y="1675"/>
                        <a:pt x="2508" y="1604"/>
                        <a:pt x="2382" y="1520"/>
                      </a:cubicBezTo>
                      <a:cubicBezTo>
                        <a:pt x="2129" y="1365"/>
                        <a:pt x="1875" y="1210"/>
                        <a:pt x="1636" y="1042"/>
                      </a:cubicBezTo>
                      <a:cubicBezTo>
                        <a:pt x="1144" y="704"/>
                        <a:pt x="652" y="352"/>
                        <a:pt x="145" y="15"/>
                      </a:cubicBezTo>
                      <a:cubicBezTo>
                        <a:pt x="133" y="5"/>
                        <a:pt x="120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5" name="Google Shape;6665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lnTo>
                        <a:pt x="85" y="254"/>
                      </a:ln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6" name="Google Shape;6666;p29"/>
                <p:cNvSpPr/>
                <p:nvPr/>
              </p:nvSpPr>
              <p:spPr>
                <a:xfrm>
                  <a:off x="460675" y="2494100"/>
                  <a:ext cx="83825" cy="1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" h="4000" extrusionOk="0">
                      <a:moveTo>
                        <a:pt x="158" y="0"/>
                      </a:moveTo>
                      <a:cubicBezTo>
                        <a:pt x="70" y="0"/>
                        <a:pt x="0" y="102"/>
                        <a:pt x="86" y="188"/>
                      </a:cubicBezTo>
                      <a:cubicBezTo>
                        <a:pt x="1183" y="1271"/>
                        <a:pt x="2126" y="2537"/>
                        <a:pt x="2885" y="3888"/>
                      </a:cubicBezTo>
                      <a:cubicBezTo>
                        <a:pt x="2929" y="3967"/>
                        <a:pt x="2995" y="3999"/>
                        <a:pt x="3061" y="3999"/>
                      </a:cubicBezTo>
                      <a:cubicBezTo>
                        <a:pt x="3206" y="3999"/>
                        <a:pt x="3352" y="3841"/>
                        <a:pt x="3265" y="3677"/>
                      </a:cubicBezTo>
                      <a:cubicBezTo>
                        <a:pt x="2477" y="2284"/>
                        <a:pt x="1436" y="1074"/>
                        <a:pt x="241" y="34"/>
                      </a:cubicBezTo>
                      <a:cubicBezTo>
                        <a:pt x="214" y="10"/>
                        <a:pt x="185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7" name="Google Shape;6667;p29"/>
                <p:cNvSpPr/>
                <p:nvPr/>
              </p:nvSpPr>
              <p:spPr>
                <a:xfrm>
                  <a:off x="311250" y="2395775"/>
                  <a:ext cx="62625" cy="5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5" h="2055" extrusionOk="0">
                      <a:moveTo>
                        <a:pt x="904" y="515"/>
                      </a:moveTo>
                      <a:cubicBezTo>
                        <a:pt x="1063" y="515"/>
                        <a:pt x="1221" y="531"/>
                        <a:pt x="1379" y="563"/>
                      </a:cubicBezTo>
                      <a:cubicBezTo>
                        <a:pt x="1548" y="591"/>
                        <a:pt x="1773" y="633"/>
                        <a:pt x="1900" y="745"/>
                      </a:cubicBezTo>
                      <a:cubicBezTo>
                        <a:pt x="2167" y="956"/>
                        <a:pt x="1843" y="1336"/>
                        <a:pt x="1618" y="1463"/>
                      </a:cubicBezTo>
                      <a:cubicBezTo>
                        <a:pt x="1478" y="1554"/>
                        <a:pt x="1316" y="1603"/>
                        <a:pt x="1156" y="1603"/>
                      </a:cubicBezTo>
                      <a:cubicBezTo>
                        <a:pt x="996" y="1603"/>
                        <a:pt x="838" y="1554"/>
                        <a:pt x="704" y="1449"/>
                      </a:cubicBezTo>
                      <a:cubicBezTo>
                        <a:pt x="451" y="1238"/>
                        <a:pt x="352" y="830"/>
                        <a:pt x="507" y="534"/>
                      </a:cubicBezTo>
                      <a:cubicBezTo>
                        <a:pt x="509" y="532"/>
                        <a:pt x="510" y="529"/>
                        <a:pt x="512" y="526"/>
                      </a:cubicBezTo>
                      <a:lnTo>
                        <a:pt x="512" y="526"/>
                      </a:lnTo>
                      <a:cubicBezTo>
                        <a:pt x="586" y="520"/>
                        <a:pt x="662" y="520"/>
                        <a:pt x="746" y="520"/>
                      </a:cubicBezTo>
                      <a:cubicBezTo>
                        <a:pt x="799" y="517"/>
                        <a:pt x="852" y="515"/>
                        <a:pt x="904" y="515"/>
                      </a:cubicBezTo>
                      <a:close/>
                      <a:moveTo>
                        <a:pt x="875" y="0"/>
                      </a:moveTo>
                      <a:cubicBezTo>
                        <a:pt x="780" y="0"/>
                        <a:pt x="685" y="5"/>
                        <a:pt x="591" y="14"/>
                      </a:cubicBezTo>
                      <a:cubicBezTo>
                        <a:pt x="479" y="14"/>
                        <a:pt x="338" y="28"/>
                        <a:pt x="212" y="84"/>
                      </a:cubicBezTo>
                      <a:cubicBezTo>
                        <a:pt x="99" y="141"/>
                        <a:pt x="1" y="281"/>
                        <a:pt x="85" y="408"/>
                      </a:cubicBezTo>
                      <a:cubicBezTo>
                        <a:pt x="116" y="464"/>
                        <a:pt x="162" y="498"/>
                        <a:pt x="215" y="518"/>
                      </a:cubicBezTo>
                      <a:lnTo>
                        <a:pt x="215" y="518"/>
                      </a:lnTo>
                      <a:cubicBezTo>
                        <a:pt x="128" y="661"/>
                        <a:pt x="75" y="815"/>
                        <a:pt x="85" y="985"/>
                      </a:cubicBezTo>
                      <a:cubicBezTo>
                        <a:pt x="85" y="1210"/>
                        <a:pt x="155" y="1421"/>
                        <a:pt x="282" y="1589"/>
                      </a:cubicBezTo>
                      <a:cubicBezTo>
                        <a:pt x="508" y="1895"/>
                        <a:pt x="861" y="2054"/>
                        <a:pt x="1225" y="2054"/>
                      </a:cubicBezTo>
                      <a:cubicBezTo>
                        <a:pt x="1314" y="2054"/>
                        <a:pt x="1403" y="2045"/>
                        <a:pt x="1492" y="2025"/>
                      </a:cubicBezTo>
                      <a:cubicBezTo>
                        <a:pt x="1900" y="1955"/>
                        <a:pt x="2265" y="1646"/>
                        <a:pt x="2420" y="1266"/>
                      </a:cubicBezTo>
                      <a:cubicBezTo>
                        <a:pt x="2504" y="1055"/>
                        <a:pt x="2504" y="816"/>
                        <a:pt x="2406" y="605"/>
                      </a:cubicBezTo>
                      <a:cubicBezTo>
                        <a:pt x="2308" y="394"/>
                        <a:pt x="2111" y="267"/>
                        <a:pt x="1900" y="183"/>
                      </a:cubicBezTo>
                      <a:cubicBezTo>
                        <a:pt x="1579" y="61"/>
                        <a:pt x="1224" y="0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8" name="Google Shape;6668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1928" y="631"/>
                      </a:moveTo>
                      <a:cubicBezTo>
                        <a:pt x="11661" y="1911"/>
                        <a:pt x="11352" y="2994"/>
                        <a:pt x="10620" y="3922"/>
                      </a:cubicBezTo>
                      <a:cubicBezTo>
                        <a:pt x="9959" y="4752"/>
                        <a:pt x="8975" y="5315"/>
                        <a:pt x="7934" y="5484"/>
                      </a:cubicBezTo>
                      <a:cubicBezTo>
                        <a:pt x="7948" y="4443"/>
                        <a:pt x="8398" y="3402"/>
                        <a:pt x="9115" y="2656"/>
                      </a:cubicBezTo>
                      <a:cubicBezTo>
                        <a:pt x="9495" y="2403"/>
                        <a:pt x="9861" y="2136"/>
                        <a:pt x="10212" y="1869"/>
                      </a:cubicBezTo>
                      <a:cubicBezTo>
                        <a:pt x="10311" y="1798"/>
                        <a:pt x="10325" y="1658"/>
                        <a:pt x="10269" y="1559"/>
                      </a:cubicBezTo>
                      <a:cubicBezTo>
                        <a:pt x="10227" y="1486"/>
                        <a:pt x="10139" y="1444"/>
                        <a:pt x="10057" y="1444"/>
                      </a:cubicBezTo>
                      <a:cubicBezTo>
                        <a:pt x="10028" y="1444"/>
                        <a:pt x="9999" y="1450"/>
                        <a:pt x="9973" y="1461"/>
                      </a:cubicBezTo>
                      <a:cubicBezTo>
                        <a:pt x="9523" y="1672"/>
                        <a:pt x="9129" y="1967"/>
                        <a:pt x="8792" y="2319"/>
                      </a:cubicBezTo>
                      <a:cubicBezTo>
                        <a:pt x="7807" y="2966"/>
                        <a:pt x="6724" y="3528"/>
                        <a:pt x="5613" y="3725"/>
                      </a:cubicBezTo>
                      <a:cubicBezTo>
                        <a:pt x="5725" y="3599"/>
                        <a:pt x="5824" y="3472"/>
                        <a:pt x="5936" y="3345"/>
                      </a:cubicBezTo>
                      <a:cubicBezTo>
                        <a:pt x="6204" y="3036"/>
                        <a:pt x="6471" y="2713"/>
                        <a:pt x="6738" y="2558"/>
                      </a:cubicBezTo>
                      <a:cubicBezTo>
                        <a:pt x="6837" y="2502"/>
                        <a:pt x="6879" y="2375"/>
                        <a:pt x="6837" y="2262"/>
                      </a:cubicBezTo>
                      <a:cubicBezTo>
                        <a:pt x="6801" y="2179"/>
                        <a:pt x="6714" y="2115"/>
                        <a:pt x="6620" y="2115"/>
                      </a:cubicBezTo>
                      <a:cubicBezTo>
                        <a:pt x="6603" y="2115"/>
                        <a:pt x="6586" y="2118"/>
                        <a:pt x="6569" y="2122"/>
                      </a:cubicBezTo>
                      <a:cubicBezTo>
                        <a:pt x="5669" y="2333"/>
                        <a:pt x="4825" y="2713"/>
                        <a:pt x="4009" y="3078"/>
                      </a:cubicBezTo>
                      <a:lnTo>
                        <a:pt x="3883" y="3134"/>
                      </a:lnTo>
                      <a:cubicBezTo>
                        <a:pt x="2434" y="3782"/>
                        <a:pt x="1562" y="4682"/>
                        <a:pt x="1379" y="5737"/>
                      </a:cubicBezTo>
                      <a:cubicBezTo>
                        <a:pt x="1266" y="6327"/>
                        <a:pt x="1407" y="6876"/>
                        <a:pt x="1773" y="7312"/>
                      </a:cubicBezTo>
                      <a:cubicBezTo>
                        <a:pt x="2217" y="7824"/>
                        <a:pt x="2985" y="8130"/>
                        <a:pt x="3778" y="8130"/>
                      </a:cubicBezTo>
                      <a:cubicBezTo>
                        <a:pt x="3813" y="8130"/>
                        <a:pt x="3848" y="8129"/>
                        <a:pt x="3883" y="8128"/>
                      </a:cubicBezTo>
                      <a:cubicBezTo>
                        <a:pt x="3915" y="8130"/>
                        <a:pt x="3947" y="8131"/>
                        <a:pt x="3979" y="8131"/>
                      </a:cubicBezTo>
                      <a:cubicBezTo>
                        <a:pt x="4147" y="8131"/>
                        <a:pt x="4320" y="8100"/>
                        <a:pt x="4473" y="8029"/>
                      </a:cubicBezTo>
                      <a:cubicBezTo>
                        <a:pt x="4600" y="7987"/>
                        <a:pt x="4656" y="7847"/>
                        <a:pt x="4600" y="7734"/>
                      </a:cubicBezTo>
                      <a:cubicBezTo>
                        <a:pt x="4569" y="7641"/>
                        <a:pt x="4484" y="7586"/>
                        <a:pt x="4397" y="7586"/>
                      </a:cubicBezTo>
                      <a:cubicBezTo>
                        <a:pt x="4366" y="7586"/>
                        <a:pt x="4334" y="7593"/>
                        <a:pt x="4305" y="7607"/>
                      </a:cubicBezTo>
                      <a:cubicBezTo>
                        <a:pt x="4200" y="7642"/>
                        <a:pt x="4096" y="7667"/>
                        <a:pt x="3992" y="7667"/>
                      </a:cubicBezTo>
                      <a:cubicBezTo>
                        <a:pt x="3970" y="7667"/>
                        <a:pt x="3947" y="7666"/>
                        <a:pt x="3925" y="7664"/>
                      </a:cubicBezTo>
                      <a:lnTo>
                        <a:pt x="3869" y="7664"/>
                      </a:lnTo>
                      <a:cubicBezTo>
                        <a:pt x="3503" y="7622"/>
                        <a:pt x="3208" y="7340"/>
                        <a:pt x="3067" y="7031"/>
                      </a:cubicBezTo>
                      <a:cubicBezTo>
                        <a:pt x="2842" y="6538"/>
                        <a:pt x="3053" y="5920"/>
                        <a:pt x="3573" y="5596"/>
                      </a:cubicBezTo>
                      <a:cubicBezTo>
                        <a:pt x="3840" y="5432"/>
                        <a:pt x="4136" y="5360"/>
                        <a:pt x="4432" y="5360"/>
                      </a:cubicBezTo>
                      <a:cubicBezTo>
                        <a:pt x="5025" y="5360"/>
                        <a:pt x="5622" y="5648"/>
                        <a:pt x="6007" y="6060"/>
                      </a:cubicBezTo>
                      <a:cubicBezTo>
                        <a:pt x="6654" y="6778"/>
                        <a:pt x="6837" y="7818"/>
                        <a:pt x="6457" y="8606"/>
                      </a:cubicBezTo>
                      <a:cubicBezTo>
                        <a:pt x="6031" y="9492"/>
                        <a:pt x="5023" y="9888"/>
                        <a:pt x="4108" y="9888"/>
                      </a:cubicBezTo>
                      <a:cubicBezTo>
                        <a:pt x="3904" y="9888"/>
                        <a:pt x="3704" y="9868"/>
                        <a:pt x="3517" y="9830"/>
                      </a:cubicBezTo>
                      <a:cubicBezTo>
                        <a:pt x="2504" y="9633"/>
                        <a:pt x="1604" y="8972"/>
                        <a:pt x="1098" y="8072"/>
                      </a:cubicBezTo>
                      <a:cubicBezTo>
                        <a:pt x="788" y="7523"/>
                        <a:pt x="633" y="6918"/>
                        <a:pt x="633" y="6299"/>
                      </a:cubicBezTo>
                      <a:cubicBezTo>
                        <a:pt x="633" y="5877"/>
                        <a:pt x="704" y="5469"/>
                        <a:pt x="844" y="5076"/>
                      </a:cubicBezTo>
                      <a:cubicBezTo>
                        <a:pt x="1266" y="3908"/>
                        <a:pt x="2349" y="2895"/>
                        <a:pt x="3812" y="2319"/>
                      </a:cubicBezTo>
                      <a:cubicBezTo>
                        <a:pt x="5064" y="1826"/>
                        <a:pt x="6457" y="1658"/>
                        <a:pt x="7793" y="1503"/>
                      </a:cubicBezTo>
                      <a:lnTo>
                        <a:pt x="8032" y="1475"/>
                      </a:lnTo>
                      <a:cubicBezTo>
                        <a:pt x="9397" y="1306"/>
                        <a:pt x="10719" y="1123"/>
                        <a:pt x="11928" y="631"/>
                      </a:cubicBezTo>
                      <a:close/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69" name="Google Shape;6669;p29"/>
                <p:cNvSpPr/>
                <p:nvPr/>
              </p:nvSpPr>
              <p:spPr>
                <a:xfrm>
                  <a:off x="369975" y="2874800"/>
                  <a:ext cx="9175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07" extrusionOk="0">
                      <a:moveTo>
                        <a:pt x="261" y="0"/>
                      </a:moveTo>
                      <a:cubicBezTo>
                        <a:pt x="254" y="0"/>
                        <a:pt x="247" y="4"/>
                        <a:pt x="240" y="11"/>
                      </a:cubicBezTo>
                      <a:lnTo>
                        <a:pt x="198" y="11"/>
                      </a:lnTo>
                      <a:cubicBezTo>
                        <a:pt x="170" y="39"/>
                        <a:pt x="141" y="53"/>
                        <a:pt x="113" y="67"/>
                      </a:cubicBezTo>
                      <a:cubicBezTo>
                        <a:pt x="113" y="67"/>
                        <a:pt x="99" y="81"/>
                        <a:pt x="85" y="81"/>
                      </a:cubicBezTo>
                      <a:cubicBezTo>
                        <a:pt x="57" y="95"/>
                        <a:pt x="43" y="109"/>
                        <a:pt x="29" y="137"/>
                      </a:cubicBezTo>
                      <a:cubicBezTo>
                        <a:pt x="15" y="137"/>
                        <a:pt x="15" y="151"/>
                        <a:pt x="15" y="166"/>
                      </a:cubicBezTo>
                      <a:cubicBezTo>
                        <a:pt x="1" y="180"/>
                        <a:pt x="1" y="194"/>
                        <a:pt x="1" y="208"/>
                      </a:cubicBezTo>
                      <a:cubicBezTo>
                        <a:pt x="1" y="222"/>
                        <a:pt x="1" y="236"/>
                        <a:pt x="15" y="250"/>
                      </a:cubicBezTo>
                      <a:cubicBezTo>
                        <a:pt x="15" y="264"/>
                        <a:pt x="29" y="278"/>
                        <a:pt x="43" y="278"/>
                      </a:cubicBezTo>
                      <a:cubicBezTo>
                        <a:pt x="43" y="278"/>
                        <a:pt x="57" y="292"/>
                        <a:pt x="57" y="292"/>
                      </a:cubicBezTo>
                      <a:cubicBezTo>
                        <a:pt x="71" y="292"/>
                        <a:pt x="85" y="306"/>
                        <a:pt x="99" y="306"/>
                      </a:cubicBezTo>
                      <a:cubicBezTo>
                        <a:pt x="113" y="292"/>
                        <a:pt x="113" y="292"/>
                        <a:pt x="127" y="292"/>
                      </a:cubicBezTo>
                      <a:lnTo>
                        <a:pt x="141" y="292"/>
                      </a:lnTo>
                      <a:cubicBezTo>
                        <a:pt x="170" y="278"/>
                        <a:pt x="170" y="278"/>
                        <a:pt x="184" y="278"/>
                      </a:cubicBezTo>
                      <a:cubicBezTo>
                        <a:pt x="198" y="264"/>
                        <a:pt x="212" y="264"/>
                        <a:pt x="226" y="250"/>
                      </a:cubicBezTo>
                      <a:cubicBezTo>
                        <a:pt x="254" y="236"/>
                        <a:pt x="282" y="222"/>
                        <a:pt x="310" y="208"/>
                      </a:cubicBezTo>
                      <a:cubicBezTo>
                        <a:pt x="338" y="194"/>
                        <a:pt x="352" y="166"/>
                        <a:pt x="352" y="137"/>
                      </a:cubicBezTo>
                      <a:cubicBezTo>
                        <a:pt x="366" y="109"/>
                        <a:pt x="366" y="81"/>
                        <a:pt x="352" y="53"/>
                      </a:cubicBezTo>
                      <a:cubicBezTo>
                        <a:pt x="338" y="39"/>
                        <a:pt x="338" y="39"/>
                        <a:pt x="324" y="25"/>
                      </a:cubicBezTo>
                      <a:cubicBezTo>
                        <a:pt x="310" y="11"/>
                        <a:pt x="296" y="11"/>
                        <a:pt x="282" y="11"/>
                      </a:cubicBezTo>
                      <a:cubicBezTo>
                        <a:pt x="275" y="4"/>
                        <a:pt x="268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0" name="Google Shape;6670;p29"/>
                <p:cNvSpPr/>
                <p:nvPr/>
              </p:nvSpPr>
              <p:spPr>
                <a:xfrm>
                  <a:off x="246200" y="2689500"/>
                  <a:ext cx="1549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8" h="8115" extrusionOk="0">
                      <a:moveTo>
                        <a:pt x="5964" y="0"/>
                      </a:moveTo>
                      <a:cubicBezTo>
                        <a:pt x="5947" y="0"/>
                        <a:pt x="5928" y="3"/>
                        <a:pt x="5908" y="10"/>
                      </a:cubicBezTo>
                      <a:cubicBezTo>
                        <a:pt x="4769" y="390"/>
                        <a:pt x="3672" y="924"/>
                        <a:pt x="2631" y="1543"/>
                      </a:cubicBezTo>
                      <a:cubicBezTo>
                        <a:pt x="1843" y="2021"/>
                        <a:pt x="887" y="2429"/>
                        <a:pt x="465" y="3316"/>
                      </a:cubicBezTo>
                      <a:cubicBezTo>
                        <a:pt x="99" y="4117"/>
                        <a:pt x="141" y="5116"/>
                        <a:pt x="437" y="5946"/>
                      </a:cubicBezTo>
                      <a:cubicBezTo>
                        <a:pt x="732" y="6734"/>
                        <a:pt x="1309" y="7451"/>
                        <a:pt x="2082" y="7817"/>
                      </a:cubicBezTo>
                      <a:cubicBezTo>
                        <a:pt x="2471" y="8004"/>
                        <a:pt x="2915" y="8115"/>
                        <a:pt x="3354" y="8115"/>
                      </a:cubicBezTo>
                      <a:cubicBezTo>
                        <a:pt x="3741" y="8115"/>
                        <a:pt x="4123" y="8028"/>
                        <a:pt x="4459" y="7831"/>
                      </a:cubicBezTo>
                      <a:cubicBezTo>
                        <a:pt x="4546" y="7781"/>
                        <a:pt x="4502" y="7655"/>
                        <a:pt x="4422" y="7655"/>
                      </a:cubicBezTo>
                      <a:cubicBezTo>
                        <a:pt x="4412" y="7655"/>
                        <a:pt x="4401" y="7657"/>
                        <a:pt x="4389" y="7662"/>
                      </a:cubicBezTo>
                      <a:cubicBezTo>
                        <a:pt x="4068" y="7764"/>
                        <a:pt x="3738" y="7818"/>
                        <a:pt x="3412" y="7818"/>
                      </a:cubicBezTo>
                      <a:cubicBezTo>
                        <a:pt x="2836" y="7818"/>
                        <a:pt x="2272" y="7650"/>
                        <a:pt x="1787" y="7282"/>
                      </a:cubicBezTo>
                      <a:cubicBezTo>
                        <a:pt x="535" y="6326"/>
                        <a:pt x="1" y="4005"/>
                        <a:pt x="1252" y="2837"/>
                      </a:cubicBezTo>
                      <a:cubicBezTo>
                        <a:pt x="1885" y="2261"/>
                        <a:pt x="2729" y="1895"/>
                        <a:pt x="3475" y="1487"/>
                      </a:cubicBezTo>
                      <a:cubicBezTo>
                        <a:pt x="4291" y="1037"/>
                        <a:pt x="5121" y="629"/>
                        <a:pt x="6007" y="348"/>
                      </a:cubicBezTo>
                      <a:cubicBezTo>
                        <a:pt x="6198" y="284"/>
                        <a:pt x="6135" y="0"/>
                        <a:pt x="59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1" name="Google Shape;6671;p29"/>
                <p:cNvSpPr/>
                <p:nvPr/>
              </p:nvSpPr>
              <p:spPr>
                <a:xfrm>
                  <a:off x="272975" y="2697650"/>
                  <a:ext cx="90325" cy="5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6" extrusionOk="0">
                      <a:moveTo>
                        <a:pt x="3362" y="0"/>
                      </a:moveTo>
                      <a:cubicBezTo>
                        <a:pt x="3334" y="0"/>
                        <a:pt x="3305" y="7"/>
                        <a:pt x="3276" y="22"/>
                      </a:cubicBezTo>
                      <a:cubicBezTo>
                        <a:pt x="2981" y="148"/>
                        <a:pt x="2713" y="317"/>
                        <a:pt x="2446" y="472"/>
                      </a:cubicBezTo>
                      <a:cubicBezTo>
                        <a:pt x="2179" y="612"/>
                        <a:pt x="1926" y="767"/>
                        <a:pt x="1672" y="908"/>
                      </a:cubicBezTo>
                      <a:cubicBezTo>
                        <a:pt x="1138" y="1217"/>
                        <a:pt x="631" y="1541"/>
                        <a:pt x="111" y="1864"/>
                      </a:cubicBezTo>
                      <a:cubicBezTo>
                        <a:pt x="1" y="1938"/>
                        <a:pt x="72" y="2086"/>
                        <a:pt x="185" y="2086"/>
                      </a:cubicBezTo>
                      <a:cubicBezTo>
                        <a:pt x="202" y="2086"/>
                        <a:pt x="219" y="2083"/>
                        <a:pt x="238" y="2075"/>
                      </a:cubicBezTo>
                      <a:cubicBezTo>
                        <a:pt x="786" y="1808"/>
                        <a:pt x="1335" y="1527"/>
                        <a:pt x="1869" y="1231"/>
                      </a:cubicBezTo>
                      <a:cubicBezTo>
                        <a:pt x="2122" y="1091"/>
                        <a:pt x="2376" y="950"/>
                        <a:pt x="2629" y="795"/>
                      </a:cubicBezTo>
                      <a:cubicBezTo>
                        <a:pt x="2896" y="641"/>
                        <a:pt x="3192" y="500"/>
                        <a:pt x="3445" y="317"/>
                      </a:cubicBezTo>
                      <a:cubicBezTo>
                        <a:pt x="3612" y="209"/>
                        <a:pt x="3515" y="0"/>
                        <a:pt x="3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2" name="Google Shape;6672;p29"/>
                <p:cNvSpPr/>
                <p:nvPr/>
              </p:nvSpPr>
              <p:spPr>
                <a:xfrm>
                  <a:off x="318650" y="2869775"/>
                  <a:ext cx="140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3" extrusionOk="0">
                      <a:moveTo>
                        <a:pt x="197" y="1"/>
                      </a:moveTo>
                      <a:cubicBezTo>
                        <a:pt x="169" y="1"/>
                        <a:pt x="155" y="1"/>
                        <a:pt x="127" y="15"/>
                      </a:cubicBezTo>
                      <a:cubicBezTo>
                        <a:pt x="113" y="15"/>
                        <a:pt x="85" y="29"/>
                        <a:pt x="70" y="29"/>
                      </a:cubicBezTo>
                      <a:cubicBezTo>
                        <a:pt x="28" y="43"/>
                        <a:pt x="0" y="99"/>
                        <a:pt x="0" y="141"/>
                      </a:cubicBezTo>
                      <a:cubicBezTo>
                        <a:pt x="0" y="184"/>
                        <a:pt x="28" y="212"/>
                        <a:pt x="70" y="240"/>
                      </a:cubicBezTo>
                      <a:cubicBezTo>
                        <a:pt x="99" y="268"/>
                        <a:pt x="141" y="268"/>
                        <a:pt x="183" y="282"/>
                      </a:cubicBezTo>
                      <a:lnTo>
                        <a:pt x="436" y="282"/>
                      </a:lnTo>
                      <a:cubicBezTo>
                        <a:pt x="506" y="282"/>
                        <a:pt x="563" y="226"/>
                        <a:pt x="563" y="156"/>
                      </a:cubicBezTo>
                      <a:cubicBezTo>
                        <a:pt x="563" y="127"/>
                        <a:pt x="549" y="85"/>
                        <a:pt x="521" y="71"/>
                      </a:cubicBezTo>
                      <a:cubicBezTo>
                        <a:pt x="506" y="57"/>
                        <a:pt x="492" y="43"/>
                        <a:pt x="478" y="43"/>
                      </a:cubicBezTo>
                      <a:cubicBezTo>
                        <a:pt x="464" y="29"/>
                        <a:pt x="450" y="29"/>
                        <a:pt x="436" y="29"/>
                      </a:cubicBezTo>
                      <a:cubicBezTo>
                        <a:pt x="380" y="29"/>
                        <a:pt x="324" y="15"/>
                        <a:pt x="267" y="15"/>
                      </a:cubicBezTo>
                      <a:cubicBezTo>
                        <a:pt x="253" y="1"/>
                        <a:pt x="225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3" name="Google Shape;6673;p29"/>
                <p:cNvSpPr/>
                <p:nvPr/>
              </p:nvSpPr>
              <p:spPr>
                <a:xfrm>
                  <a:off x="254650" y="2723825"/>
                  <a:ext cx="6367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56" extrusionOk="0">
                      <a:moveTo>
                        <a:pt x="2403" y="1"/>
                      </a:moveTo>
                      <a:cubicBezTo>
                        <a:pt x="2091" y="1"/>
                        <a:pt x="1807" y="204"/>
                        <a:pt x="1561" y="381"/>
                      </a:cubicBezTo>
                      <a:cubicBezTo>
                        <a:pt x="1280" y="592"/>
                        <a:pt x="1027" y="831"/>
                        <a:pt x="816" y="1113"/>
                      </a:cubicBezTo>
                      <a:cubicBezTo>
                        <a:pt x="394" y="1647"/>
                        <a:pt x="141" y="2294"/>
                        <a:pt x="99" y="2969"/>
                      </a:cubicBezTo>
                      <a:cubicBezTo>
                        <a:pt x="0" y="4306"/>
                        <a:pt x="802" y="5684"/>
                        <a:pt x="2124" y="6050"/>
                      </a:cubicBezTo>
                      <a:cubicBezTo>
                        <a:pt x="2137" y="6054"/>
                        <a:pt x="2150" y="6056"/>
                        <a:pt x="2162" y="6056"/>
                      </a:cubicBezTo>
                      <a:cubicBezTo>
                        <a:pt x="2271" y="6056"/>
                        <a:pt x="2295" y="5890"/>
                        <a:pt x="2180" y="5839"/>
                      </a:cubicBezTo>
                      <a:cubicBezTo>
                        <a:pt x="999" y="5347"/>
                        <a:pt x="281" y="4207"/>
                        <a:pt x="408" y="2927"/>
                      </a:cubicBezTo>
                      <a:cubicBezTo>
                        <a:pt x="478" y="2266"/>
                        <a:pt x="746" y="1647"/>
                        <a:pt x="1182" y="1155"/>
                      </a:cubicBezTo>
                      <a:cubicBezTo>
                        <a:pt x="1379" y="944"/>
                        <a:pt x="1604" y="747"/>
                        <a:pt x="1843" y="592"/>
                      </a:cubicBezTo>
                      <a:cubicBezTo>
                        <a:pt x="2054" y="437"/>
                        <a:pt x="2321" y="339"/>
                        <a:pt x="2490" y="142"/>
                      </a:cubicBezTo>
                      <a:cubicBezTo>
                        <a:pt x="2546" y="86"/>
                        <a:pt x="2518" y="1"/>
                        <a:pt x="2434" y="1"/>
                      </a:cubicBezTo>
                      <a:cubicBezTo>
                        <a:pt x="2423" y="1"/>
                        <a:pt x="2413" y="1"/>
                        <a:pt x="2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4" name="Google Shape;6674;p29"/>
                <p:cNvSpPr/>
                <p:nvPr/>
              </p:nvSpPr>
              <p:spPr>
                <a:xfrm>
                  <a:off x="256050" y="2685300"/>
                  <a:ext cx="205375" cy="1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0" extrusionOk="0">
                      <a:moveTo>
                        <a:pt x="7539" y="0"/>
                      </a:moveTo>
                      <a:cubicBezTo>
                        <a:pt x="7310" y="0"/>
                        <a:pt x="7085" y="14"/>
                        <a:pt x="6850" y="51"/>
                      </a:cubicBezTo>
                      <a:cubicBezTo>
                        <a:pt x="6400" y="122"/>
                        <a:pt x="5964" y="248"/>
                        <a:pt x="5528" y="389"/>
                      </a:cubicBezTo>
                      <a:cubicBezTo>
                        <a:pt x="4670" y="656"/>
                        <a:pt x="3854" y="1022"/>
                        <a:pt x="3053" y="1444"/>
                      </a:cubicBezTo>
                      <a:cubicBezTo>
                        <a:pt x="1688" y="2147"/>
                        <a:pt x="0" y="3146"/>
                        <a:pt x="43" y="4904"/>
                      </a:cubicBezTo>
                      <a:cubicBezTo>
                        <a:pt x="50" y="4968"/>
                        <a:pt x="99" y="4999"/>
                        <a:pt x="146" y="4999"/>
                      </a:cubicBezTo>
                      <a:cubicBezTo>
                        <a:pt x="194" y="4999"/>
                        <a:pt x="239" y="4968"/>
                        <a:pt x="239" y="4904"/>
                      </a:cubicBezTo>
                      <a:cubicBezTo>
                        <a:pt x="310" y="3188"/>
                        <a:pt x="2096" y="2316"/>
                        <a:pt x="3432" y="1669"/>
                      </a:cubicBezTo>
                      <a:cubicBezTo>
                        <a:pt x="4178" y="1303"/>
                        <a:pt x="4938" y="952"/>
                        <a:pt x="5725" y="698"/>
                      </a:cubicBezTo>
                      <a:cubicBezTo>
                        <a:pt x="6105" y="572"/>
                        <a:pt x="6499" y="473"/>
                        <a:pt x="6893" y="389"/>
                      </a:cubicBezTo>
                      <a:cubicBezTo>
                        <a:pt x="7301" y="305"/>
                        <a:pt x="7723" y="178"/>
                        <a:pt x="8145" y="122"/>
                      </a:cubicBezTo>
                      <a:cubicBezTo>
                        <a:pt x="8215" y="122"/>
                        <a:pt x="8215" y="23"/>
                        <a:pt x="8145" y="23"/>
                      </a:cubicBezTo>
                      <a:cubicBezTo>
                        <a:pt x="7936" y="10"/>
                        <a:pt x="7737" y="0"/>
                        <a:pt x="75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5" name="Google Shape;6675;p29"/>
                <p:cNvSpPr/>
                <p:nvPr/>
              </p:nvSpPr>
              <p:spPr>
                <a:xfrm>
                  <a:off x="406475" y="2676000"/>
                  <a:ext cx="80225" cy="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2240" extrusionOk="0">
                      <a:moveTo>
                        <a:pt x="3072" y="1"/>
                      </a:moveTo>
                      <a:cubicBezTo>
                        <a:pt x="3067" y="1"/>
                        <a:pt x="3061" y="1"/>
                        <a:pt x="3056" y="1"/>
                      </a:cubicBezTo>
                      <a:cubicBezTo>
                        <a:pt x="2901" y="16"/>
                        <a:pt x="2775" y="100"/>
                        <a:pt x="2648" y="170"/>
                      </a:cubicBezTo>
                      <a:cubicBezTo>
                        <a:pt x="2507" y="255"/>
                        <a:pt x="2367" y="339"/>
                        <a:pt x="2226" y="423"/>
                      </a:cubicBezTo>
                      <a:cubicBezTo>
                        <a:pt x="1973" y="578"/>
                        <a:pt x="1720" y="747"/>
                        <a:pt x="1466" y="916"/>
                      </a:cubicBezTo>
                      <a:cubicBezTo>
                        <a:pt x="960" y="1267"/>
                        <a:pt x="482" y="1661"/>
                        <a:pt x="46" y="2097"/>
                      </a:cubicBezTo>
                      <a:cubicBezTo>
                        <a:pt x="0" y="2154"/>
                        <a:pt x="47" y="2239"/>
                        <a:pt x="104" y="2239"/>
                      </a:cubicBezTo>
                      <a:cubicBezTo>
                        <a:pt x="117" y="2239"/>
                        <a:pt x="131" y="2235"/>
                        <a:pt x="144" y="2224"/>
                      </a:cubicBezTo>
                      <a:cubicBezTo>
                        <a:pt x="651" y="1886"/>
                        <a:pt x="1143" y="1535"/>
                        <a:pt x="1635" y="1197"/>
                      </a:cubicBezTo>
                      <a:cubicBezTo>
                        <a:pt x="1888" y="1028"/>
                        <a:pt x="2142" y="860"/>
                        <a:pt x="2395" y="705"/>
                      </a:cubicBezTo>
                      <a:cubicBezTo>
                        <a:pt x="2521" y="620"/>
                        <a:pt x="2662" y="550"/>
                        <a:pt x="2789" y="466"/>
                      </a:cubicBezTo>
                      <a:cubicBezTo>
                        <a:pt x="2915" y="395"/>
                        <a:pt x="3056" y="339"/>
                        <a:pt x="3154" y="227"/>
                      </a:cubicBezTo>
                      <a:cubicBezTo>
                        <a:pt x="3208" y="146"/>
                        <a:pt x="3185" y="1"/>
                        <a:pt x="30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6" name="Google Shape;6676;p29"/>
                <p:cNvSpPr/>
                <p:nvPr/>
              </p:nvSpPr>
              <p:spPr>
                <a:xfrm>
                  <a:off x="448750" y="2766125"/>
                  <a:ext cx="7050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3" extrusionOk="0">
                      <a:moveTo>
                        <a:pt x="190" y="1"/>
                      </a:moveTo>
                      <a:cubicBezTo>
                        <a:pt x="183" y="1"/>
                        <a:pt x="176" y="4"/>
                        <a:pt x="169" y="11"/>
                      </a:cubicBezTo>
                      <a:lnTo>
                        <a:pt x="113" y="11"/>
                      </a:lnTo>
                      <a:cubicBezTo>
                        <a:pt x="113" y="25"/>
                        <a:pt x="99" y="25"/>
                        <a:pt x="99" y="25"/>
                      </a:cubicBezTo>
                      <a:cubicBezTo>
                        <a:pt x="85" y="40"/>
                        <a:pt x="85" y="40"/>
                        <a:pt x="85" y="40"/>
                      </a:cubicBezTo>
                      <a:lnTo>
                        <a:pt x="43" y="82"/>
                      </a:lnTo>
                      <a:cubicBezTo>
                        <a:pt x="29" y="96"/>
                        <a:pt x="15" y="124"/>
                        <a:pt x="15" y="138"/>
                      </a:cubicBezTo>
                      <a:cubicBezTo>
                        <a:pt x="1" y="152"/>
                        <a:pt x="1" y="166"/>
                        <a:pt x="1" y="194"/>
                      </a:cubicBezTo>
                      <a:cubicBezTo>
                        <a:pt x="1" y="208"/>
                        <a:pt x="15" y="222"/>
                        <a:pt x="15" y="236"/>
                      </a:cubicBezTo>
                      <a:cubicBezTo>
                        <a:pt x="29" y="251"/>
                        <a:pt x="43" y="265"/>
                        <a:pt x="57" y="265"/>
                      </a:cubicBezTo>
                      <a:cubicBezTo>
                        <a:pt x="71" y="279"/>
                        <a:pt x="85" y="279"/>
                        <a:pt x="99" y="293"/>
                      </a:cubicBezTo>
                      <a:lnTo>
                        <a:pt x="155" y="293"/>
                      </a:lnTo>
                      <a:cubicBezTo>
                        <a:pt x="169" y="279"/>
                        <a:pt x="183" y="279"/>
                        <a:pt x="183" y="279"/>
                      </a:cubicBezTo>
                      <a:cubicBezTo>
                        <a:pt x="212" y="265"/>
                        <a:pt x="226" y="251"/>
                        <a:pt x="240" y="236"/>
                      </a:cubicBezTo>
                      <a:cubicBezTo>
                        <a:pt x="240" y="222"/>
                        <a:pt x="254" y="194"/>
                        <a:pt x="268" y="180"/>
                      </a:cubicBezTo>
                      <a:cubicBezTo>
                        <a:pt x="268" y="166"/>
                        <a:pt x="268" y="166"/>
                        <a:pt x="282" y="152"/>
                      </a:cubicBezTo>
                      <a:cubicBezTo>
                        <a:pt x="282" y="138"/>
                        <a:pt x="282" y="138"/>
                        <a:pt x="282" y="124"/>
                      </a:cubicBezTo>
                      <a:cubicBezTo>
                        <a:pt x="282" y="110"/>
                        <a:pt x="282" y="110"/>
                        <a:pt x="282" y="110"/>
                      </a:cubicBezTo>
                      <a:cubicBezTo>
                        <a:pt x="282" y="96"/>
                        <a:pt x="282" y="96"/>
                        <a:pt x="282" y="82"/>
                      </a:cubicBezTo>
                      <a:cubicBezTo>
                        <a:pt x="282" y="68"/>
                        <a:pt x="268" y="54"/>
                        <a:pt x="268" y="40"/>
                      </a:cubicBezTo>
                      <a:cubicBezTo>
                        <a:pt x="254" y="40"/>
                        <a:pt x="254" y="25"/>
                        <a:pt x="240" y="25"/>
                      </a:cubicBezTo>
                      <a:cubicBezTo>
                        <a:pt x="240" y="11"/>
                        <a:pt x="226" y="11"/>
                        <a:pt x="212" y="11"/>
                      </a:cubicBezTo>
                      <a:cubicBezTo>
                        <a:pt x="204" y="4"/>
                        <a:pt x="197" y="1"/>
                        <a:pt x="1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7" name="Google Shape;6677;p29"/>
                <p:cNvSpPr/>
                <p:nvPr/>
              </p:nvSpPr>
              <p:spPr>
                <a:xfrm>
                  <a:off x="460600" y="2660725"/>
                  <a:ext cx="83900" cy="10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4001" extrusionOk="0">
                      <a:moveTo>
                        <a:pt x="3063" y="1"/>
                      </a:moveTo>
                      <a:cubicBezTo>
                        <a:pt x="2998" y="1"/>
                        <a:pt x="2932" y="32"/>
                        <a:pt x="2888" y="106"/>
                      </a:cubicBezTo>
                      <a:cubicBezTo>
                        <a:pt x="2129" y="1456"/>
                        <a:pt x="1186" y="2722"/>
                        <a:pt x="89" y="3820"/>
                      </a:cubicBezTo>
                      <a:cubicBezTo>
                        <a:pt x="1" y="3897"/>
                        <a:pt x="77" y="4000"/>
                        <a:pt x="169" y="4000"/>
                      </a:cubicBezTo>
                      <a:cubicBezTo>
                        <a:pt x="194" y="4000"/>
                        <a:pt x="220" y="3992"/>
                        <a:pt x="244" y="3974"/>
                      </a:cubicBezTo>
                      <a:cubicBezTo>
                        <a:pt x="1439" y="2919"/>
                        <a:pt x="2480" y="1710"/>
                        <a:pt x="3268" y="317"/>
                      </a:cubicBezTo>
                      <a:cubicBezTo>
                        <a:pt x="3355" y="152"/>
                        <a:pt x="3209" y="1"/>
                        <a:pt x="30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8" name="Google Shape;6678;p29"/>
                <p:cNvSpPr/>
                <p:nvPr/>
              </p:nvSpPr>
              <p:spPr>
                <a:xfrm>
                  <a:off x="311250" y="2807525"/>
                  <a:ext cx="64725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062" extrusionOk="0">
                      <a:moveTo>
                        <a:pt x="1162" y="460"/>
                      </a:moveTo>
                      <a:cubicBezTo>
                        <a:pt x="1405" y="460"/>
                        <a:pt x="1647" y="569"/>
                        <a:pt x="1815" y="747"/>
                      </a:cubicBezTo>
                      <a:cubicBezTo>
                        <a:pt x="1928" y="859"/>
                        <a:pt x="2012" y="1014"/>
                        <a:pt x="1984" y="1169"/>
                      </a:cubicBezTo>
                      <a:cubicBezTo>
                        <a:pt x="1970" y="1295"/>
                        <a:pt x="1829" y="1366"/>
                        <a:pt x="1703" y="1408"/>
                      </a:cubicBezTo>
                      <a:cubicBezTo>
                        <a:pt x="1411" y="1505"/>
                        <a:pt x="1120" y="1535"/>
                        <a:pt x="823" y="1535"/>
                      </a:cubicBezTo>
                      <a:cubicBezTo>
                        <a:pt x="719" y="1535"/>
                        <a:pt x="615" y="1531"/>
                        <a:pt x="510" y="1525"/>
                      </a:cubicBezTo>
                      <a:lnTo>
                        <a:pt x="510" y="1525"/>
                      </a:lnTo>
                      <a:cubicBezTo>
                        <a:pt x="509" y="1524"/>
                        <a:pt x="508" y="1522"/>
                        <a:pt x="507" y="1520"/>
                      </a:cubicBezTo>
                      <a:cubicBezTo>
                        <a:pt x="423" y="1351"/>
                        <a:pt x="423" y="1126"/>
                        <a:pt x="479" y="944"/>
                      </a:cubicBezTo>
                      <a:cubicBezTo>
                        <a:pt x="535" y="775"/>
                        <a:pt x="648" y="634"/>
                        <a:pt x="802" y="550"/>
                      </a:cubicBezTo>
                      <a:cubicBezTo>
                        <a:pt x="916" y="488"/>
                        <a:pt x="1039" y="460"/>
                        <a:pt x="1162" y="460"/>
                      </a:cubicBezTo>
                      <a:close/>
                      <a:moveTo>
                        <a:pt x="1223" y="0"/>
                      </a:moveTo>
                      <a:cubicBezTo>
                        <a:pt x="1210" y="0"/>
                        <a:pt x="1196" y="1"/>
                        <a:pt x="1182" y="1"/>
                      </a:cubicBezTo>
                      <a:cubicBezTo>
                        <a:pt x="788" y="15"/>
                        <a:pt x="395" y="226"/>
                        <a:pt x="212" y="578"/>
                      </a:cubicBezTo>
                      <a:cubicBezTo>
                        <a:pt x="113" y="747"/>
                        <a:pt x="71" y="958"/>
                        <a:pt x="85" y="1140"/>
                      </a:cubicBezTo>
                      <a:cubicBezTo>
                        <a:pt x="95" y="1284"/>
                        <a:pt x="150" y="1420"/>
                        <a:pt x="223" y="1543"/>
                      </a:cubicBezTo>
                      <a:lnTo>
                        <a:pt x="223" y="1543"/>
                      </a:lnTo>
                      <a:cubicBezTo>
                        <a:pt x="163" y="1561"/>
                        <a:pt x="113" y="1592"/>
                        <a:pt x="85" y="1647"/>
                      </a:cubicBezTo>
                      <a:cubicBezTo>
                        <a:pt x="1" y="1788"/>
                        <a:pt x="113" y="1942"/>
                        <a:pt x="240" y="1984"/>
                      </a:cubicBezTo>
                      <a:cubicBezTo>
                        <a:pt x="390" y="2044"/>
                        <a:pt x="561" y="2062"/>
                        <a:pt x="728" y="2062"/>
                      </a:cubicBezTo>
                      <a:cubicBezTo>
                        <a:pt x="796" y="2062"/>
                        <a:pt x="864" y="2059"/>
                        <a:pt x="929" y="2055"/>
                      </a:cubicBezTo>
                      <a:cubicBezTo>
                        <a:pt x="1154" y="2055"/>
                        <a:pt x="1379" y="2027"/>
                        <a:pt x="1604" y="1970"/>
                      </a:cubicBezTo>
                      <a:cubicBezTo>
                        <a:pt x="1801" y="1914"/>
                        <a:pt x="2012" y="1858"/>
                        <a:pt x="2181" y="1731"/>
                      </a:cubicBezTo>
                      <a:cubicBezTo>
                        <a:pt x="2589" y="1422"/>
                        <a:pt x="2547" y="873"/>
                        <a:pt x="2251" y="493"/>
                      </a:cubicBezTo>
                      <a:cubicBezTo>
                        <a:pt x="2007" y="194"/>
                        <a:pt x="1617" y="0"/>
                        <a:pt x="1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79" name="Google Shape;6679;p29"/>
                <p:cNvSpPr/>
                <p:nvPr/>
              </p:nvSpPr>
              <p:spPr>
                <a:xfrm>
                  <a:off x="244100" y="2568550"/>
                  <a:ext cx="41567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7" h="5358" extrusionOk="0">
                      <a:moveTo>
                        <a:pt x="7229" y="1"/>
                      </a:moveTo>
                      <a:cubicBezTo>
                        <a:pt x="6584" y="1"/>
                        <a:pt x="5940" y="53"/>
                        <a:pt x="5303" y="164"/>
                      </a:cubicBezTo>
                      <a:cubicBezTo>
                        <a:pt x="3292" y="516"/>
                        <a:pt x="1365" y="1458"/>
                        <a:pt x="0" y="2977"/>
                      </a:cubicBezTo>
                      <a:cubicBezTo>
                        <a:pt x="2063" y="4251"/>
                        <a:pt x="4387" y="5358"/>
                        <a:pt x="6775" y="5358"/>
                      </a:cubicBezTo>
                      <a:cubicBezTo>
                        <a:pt x="7155" y="5358"/>
                        <a:pt x="7537" y="5330"/>
                        <a:pt x="7919" y="5270"/>
                      </a:cubicBezTo>
                      <a:cubicBezTo>
                        <a:pt x="10887" y="4792"/>
                        <a:pt x="13616" y="2527"/>
                        <a:pt x="16626" y="2415"/>
                      </a:cubicBezTo>
                      <a:cubicBezTo>
                        <a:pt x="14798" y="2063"/>
                        <a:pt x="13124" y="1205"/>
                        <a:pt x="11337" y="656"/>
                      </a:cubicBezTo>
                      <a:cubicBezTo>
                        <a:pt x="10011" y="243"/>
                        <a:pt x="8619" y="1"/>
                        <a:pt x="72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0" name="Google Shape;6680;p29"/>
                <p:cNvSpPr/>
                <p:nvPr/>
              </p:nvSpPr>
              <p:spPr>
                <a:xfrm>
                  <a:off x="231760" y="2558952"/>
                  <a:ext cx="428000" cy="1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0" h="5822" extrusionOk="0">
                      <a:moveTo>
                        <a:pt x="7455" y="473"/>
                      </a:moveTo>
                      <a:cubicBezTo>
                        <a:pt x="8768" y="473"/>
                        <a:pt x="10148" y="686"/>
                        <a:pt x="11521" y="1102"/>
                      </a:cubicBezTo>
                      <a:cubicBezTo>
                        <a:pt x="12196" y="1313"/>
                        <a:pt x="12871" y="1581"/>
                        <a:pt x="13518" y="1820"/>
                      </a:cubicBezTo>
                      <a:cubicBezTo>
                        <a:pt x="14208" y="2087"/>
                        <a:pt x="14911" y="2354"/>
                        <a:pt x="15628" y="2579"/>
                      </a:cubicBezTo>
                      <a:cubicBezTo>
                        <a:pt x="14404" y="2833"/>
                        <a:pt x="13209" y="3381"/>
                        <a:pt x="12041" y="3902"/>
                      </a:cubicBezTo>
                      <a:cubicBezTo>
                        <a:pt x="10775" y="4464"/>
                        <a:pt x="9453" y="5055"/>
                        <a:pt x="8131" y="5266"/>
                      </a:cubicBezTo>
                      <a:cubicBezTo>
                        <a:pt x="7760" y="5325"/>
                        <a:pt x="7390" y="5353"/>
                        <a:pt x="7022" y="5353"/>
                      </a:cubicBezTo>
                      <a:cubicBezTo>
                        <a:pt x="4602" y="5353"/>
                        <a:pt x="2293" y="4170"/>
                        <a:pt x="620" y="3156"/>
                      </a:cubicBezTo>
                      <a:cubicBezTo>
                        <a:pt x="1886" y="1862"/>
                        <a:pt x="3644" y="962"/>
                        <a:pt x="5599" y="624"/>
                      </a:cubicBezTo>
                      <a:cubicBezTo>
                        <a:pt x="6197" y="523"/>
                        <a:pt x="6818" y="473"/>
                        <a:pt x="7455" y="473"/>
                      </a:cubicBezTo>
                      <a:close/>
                      <a:moveTo>
                        <a:pt x="7461" y="1"/>
                      </a:moveTo>
                      <a:cubicBezTo>
                        <a:pt x="6795" y="1"/>
                        <a:pt x="6143" y="54"/>
                        <a:pt x="5515" y="160"/>
                      </a:cubicBezTo>
                      <a:cubicBezTo>
                        <a:pt x="3349" y="540"/>
                        <a:pt x="1422" y="1567"/>
                        <a:pt x="71" y="3043"/>
                      </a:cubicBezTo>
                      <a:cubicBezTo>
                        <a:pt x="29" y="3100"/>
                        <a:pt x="1" y="3170"/>
                        <a:pt x="15" y="3240"/>
                      </a:cubicBezTo>
                      <a:cubicBezTo>
                        <a:pt x="29" y="3311"/>
                        <a:pt x="71" y="3367"/>
                        <a:pt x="128" y="3409"/>
                      </a:cubicBezTo>
                      <a:cubicBezTo>
                        <a:pt x="1857" y="4476"/>
                        <a:pt x="4368" y="5822"/>
                        <a:pt x="7025" y="5822"/>
                      </a:cubicBezTo>
                      <a:cubicBezTo>
                        <a:pt x="7415" y="5822"/>
                        <a:pt x="7808" y="5793"/>
                        <a:pt x="8201" y="5730"/>
                      </a:cubicBezTo>
                      <a:cubicBezTo>
                        <a:pt x="9594" y="5505"/>
                        <a:pt x="10930" y="4914"/>
                        <a:pt x="12238" y="4323"/>
                      </a:cubicBezTo>
                      <a:cubicBezTo>
                        <a:pt x="13743" y="3648"/>
                        <a:pt x="15305" y="2945"/>
                        <a:pt x="16894" y="2889"/>
                      </a:cubicBezTo>
                      <a:cubicBezTo>
                        <a:pt x="17007" y="2875"/>
                        <a:pt x="17105" y="2790"/>
                        <a:pt x="17119" y="2664"/>
                      </a:cubicBezTo>
                      <a:cubicBezTo>
                        <a:pt x="17119" y="2664"/>
                        <a:pt x="17119" y="2664"/>
                        <a:pt x="17119" y="2650"/>
                      </a:cubicBezTo>
                      <a:cubicBezTo>
                        <a:pt x="17119" y="2537"/>
                        <a:pt x="17035" y="2439"/>
                        <a:pt x="16936" y="2425"/>
                      </a:cubicBezTo>
                      <a:cubicBezTo>
                        <a:pt x="15825" y="2200"/>
                        <a:pt x="14728" y="1792"/>
                        <a:pt x="13687" y="1384"/>
                      </a:cubicBezTo>
                      <a:cubicBezTo>
                        <a:pt x="13026" y="1131"/>
                        <a:pt x="12351" y="877"/>
                        <a:pt x="11662" y="666"/>
                      </a:cubicBezTo>
                      <a:cubicBezTo>
                        <a:pt x="10245" y="222"/>
                        <a:pt x="8822" y="1"/>
                        <a:pt x="74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1" name="Google Shape;6681;p29"/>
                <p:cNvSpPr/>
                <p:nvPr/>
              </p:nvSpPr>
              <p:spPr>
                <a:xfrm>
                  <a:off x="241625" y="2621525"/>
                  <a:ext cx="41462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" h="1070" extrusionOk="0">
                      <a:moveTo>
                        <a:pt x="16345" y="0"/>
                      </a:moveTo>
                      <a:cubicBezTo>
                        <a:pt x="11000" y="253"/>
                        <a:pt x="5571" y="450"/>
                        <a:pt x="226" y="605"/>
                      </a:cubicBezTo>
                      <a:cubicBezTo>
                        <a:pt x="99" y="605"/>
                        <a:pt x="1" y="704"/>
                        <a:pt x="1" y="830"/>
                      </a:cubicBezTo>
                      <a:cubicBezTo>
                        <a:pt x="1" y="830"/>
                        <a:pt x="1" y="844"/>
                        <a:pt x="1" y="844"/>
                      </a:cubicBezTo>
                      <a:cubicBezTo>
                        <a:pt x="1" y="971"/>
                        <a:pt x="113" y="1069"/>
                        <a:pt x="240" y="1069"/>
                      </a:cubicBezTo>
                      <a:cubicBezTo>
                        <a:pt x="5599" y="929"/>
                        <a:pt x="11014" y="718"/>
                        <a:pt x="16359" y="464"/>
                      </a:cubicBezTo>
                      <a:cubicBezTo>
                        <a:pt x="16486" y="464"/>
                        <a:pt x="16584" y="366"/>
                        <a:pt x="16584" y="239"/>
                      </a:cubicBezTo>
                      <a:cubicBezTo>
                        <a:pt x="16584" y="225"/>
                        <a:pt x="16584" y="225"/>
                        <a:pt x="16584" y="225"/>
                      </a:cubicBezTo>
                      <a:cubicBezTo>
                        <a:pt x="16584" y="99"/>
                        <a:pt x="16472" y="0"/>
                        <a:pt x="16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2" name="Google Shape;6682;p29"/>
                <p:cNvSpPr/>
                <p:nvPr/>
              </p:nvSpPr>
              <p:spPr>
                <a:xfrm>
                  <a:off x="474075" y="2561925"/>
                  <a:ext cx="1162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54" extrusionOk="0">
                      <a:moveTo>
                        <a:pt x="232" y="0"/>
                      </a:moveTo>
                      <a:cubicBezTo>
                        <a:pt x="116" y="0"/>
                        <a:pt x="0" y="77"/>
                        <a:pt x="0" y="232"/>
                      </a:cubicBezTo>
                      <a:cubicBezTo>
                        <a:pt x="0" y="380"/>
                        <a:pt x="116" y="454"/>
                        <a:pt x="232" y="454"/>
                      </a:cubicBezTo>
                      <a:cubicBezTo>
                        <a:pt x="348" y="454"/>
                        <a:pt x="464" y="380"/>
                        <a:pt x="464" y="232"/>
                      </a:cubicBezTo>
                      <a:cubicBezTo>
                        <a:pt x="464" y="77"/>
                        <a:pt x="348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3" name="Google Shape;6683;p29"/>
                <p:cNvSpPr/>
                <p:nvPr/>
              </p:nvSpPr>
              <p:spPr>
                <a:xfrm>
                  <a:off x="288525" y="2608675"/>
                  <a:ext cx="1672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" h="1155" extrusionOk="0">
                      <a:moveTo>
                        <a:pt x="1540" y="0"/>
                      </a:moveTo>
                      <a:cubicBezTo>
                        <a:pt x="1032" y="0"/>
                        <a:pt x="529" y="74"/>
                        <a:pt x="66" y="275"/>
                      </a:cubicBezTo>
                      <a:cubicBezTo>
                        <a:pt x="0" y="301"/>
                        <a:pt x="45" y="389"/>
                        <a:pt x="108" y="389"/>
                      </a:cubicBezTo>
                      <a:cubicBezTo>
                        <a:pt x="113" y="389"/>
                        <a:pt x="117" y="389"/>
                        <a:pt x="122" y="388"/>
                      </a:cubicBezTo>
                      <a:cubicBezTo>
                        <a:pt x="536" y="322"/>
                        <a:pt x="939" y="291"/>
                        <a:pt x="1338" y="291"/>
                      </a:cubicBezTo>
                      <a:cubicBezTo>
                        <a:pt x="2050" y="291"/>
                        <a:pt x="2749" y="390"/>
                        <a:pt x="3470" y="571"/>
                      </a:cubicBezTo>
                      <a:cubicBezTo>
                        <a:pt x="4018" y="711"/>
                        <a:pt x="4567" y="866"/>
                        <a:pt x="5115" y="978"/>
                      </a:cubicBezTo>
                      <a:cubicBezTo>
                        <a:pt x="5483" y="1063"/>
                        <a:pt x="5851" y="1154"/>
                        <a:pt x="6219" y="1154"/>
                      </a:cubicBezTo>
                      <a:cubicBezTo>
                        <a:pt x="6344" y="1154"/>
                        <a:pt x="6468" y="1144"/>
                        <a:pt x="6592" y="1119"/>
                      </a:cubicBezTo>
                      <a:cubicBezTo>
                        <a:pt x="6691" y="1105"/>
                        <a:pt x="6677" y="964"/>
                        <a:pt x="6592" y="936"/>
                      </a:cubicBezTo>
                      <a:cubicBezTo>
                        <a:pt x="6044" y="753"/>
                        <a:pt x="5453" y="711"/>
                        <a:pt x="4890" y="585"/>
                      </a:cubicBezTo>
                      <a:cubicBezTo>
                        <a:pt x="4328" y="458"/>
                        <a:pt x="3751" y="303"/>
                        <a:pt x="3188" y="191"/>
                      </a:cubicBezTo>
                      <a:cubicBezTo>
                        <a:pt x="2659" y="88"/>
                        <a:pt x="2096" y="0"/>
                        <a:pt x="15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4" name="Google Shape;6684;p29"/>
                <p:cNvSpPr/>
                <p:nvPr/>
              </p:nvSpPr>
              <p:spPr>
                <a:xfrm>
                  <a:off x="342550" y="2593750"/>
                  <a:ext cx="1092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68" extrusionOk="0">
                      <a:moveTo>
                        <a:pt x="141" y="0"/>
                      </a:moveTo>
                      <a:cubicBezTo>
                        <a:pt x="99" y="0"/>
                        <a:pt x="71" y="14"/>
                        <a:pt x="43" y="42"/>
                      </a:cubicBezTo>
                      <a:cubicBezTo>
                        <a:pt x="15" y="56"/>
                        <a:pt x="15" y="99"/>
                        <a:pt x="15" y="127"/>
                      </a:cubicBezTo>
                      <a:cubicBezTo>
                        <a:pt x="1" y="155"/>
                        <a:pt x="29" y="197"/>
                        <a:pt x="43" y="225"/>
                      </a:cubicBezTo>
                      <a:cubicBezTo>
                        <a:pt x="71" y="239"/>
                        <a:pt x="99" y="253"/>
                        <a:pt x="141" y="253"/>
                      </a:cubicBezTo>
                      <a:cubicBezTo>
                        <a:pt x="169" y="253"/>
                        <a:pt x="212" y="253"/>
                        <a:pt x="240" y="267"/>
                      </a:cubicBezTo>
                      <a:lnTo>
                        <a:pt x="268" y="267"/>
                      </a:lnTo>
                      <a:cubicBezTo>
                        <a:pt x="296" y="253"/>
                        <a:pt x="310" y="253"/>
                        <a:pt x="338" y="239"/>
                      </a:cubicBezTo>
                      <a:lnTo>
                        <a:pt x="352" y="239"/>
                      </a:lnTo>
                      <a:cubicBezTo>
                        <a:pt x="366" y="225"/>
                        <a:pt x="380" y="225"/>
                        <a:pt x="394" y="211"/>
                      </a:cubicBezTo>
                      <a:cubicBezTo>
                        <a:pt x="423" y="211"/>
                        <a:pt x="437" y="169"/>
                        <a:pt x="437" y="141"/>
                      </a:cubicBezTo>
                      <a:cubicBezTo>
                        <a:pt x="437" y="99"/>
                        <a:pt x="423" y="70"/>
                        <a:pt x="394" y="56"/>
                      </a:cubicBezTo>
                      <a:cubicBezTo>
                        <a:pt x="380" y="42"/>
                        <a:pt x="366" y="42"/>
                        <a:pt x="352" y="28"/>
                      </a:cubicBezTo>
                      <a:cubicBezTo>
                        <a:pt x="338" y="28"/>
                        <a:pt x="324" y="14"/>
                        <a:pt x="296" y="14"/>
                      </a:cubicBezTo>
                      <a:cubicBezTo>
                        <a:pt x="282" y="0"/>
                        <a:pt x="268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5" name="Google Shape;6685;p29"/>
                <p:cNvSpPr/>
                <p:nvPr/>
              </p:nvSpPr>
              <p:spPr>
                <a:xfrm>
                  <a:off x="363075" y="2597225"/>
                  <a:ext cx="11592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1769" extrusionOk="0">
                      <a:moveTo>
                        <a:pt x="80" y="0"/>
                      </a:moveTo>
                      <a:cubicBezTo>
                        <a:pt x="20" y="0"/>
                        <a:pt x="0" y="87"/>
                        <a:pt x="66" y="100"/>
                      </a:cubicBezTo>
                      <a:cubicBezTo>
                        <a:pt x="811" y="269"/>
                        <a:pt x="1543" y="522"/>
                        <a:pt x="2246" y="818"/>
                      </a:cubicBezTo>
                      <a:cubicBezTo>
                        <a:pt x="2612" y="958"/>
                        <a:pt x="2963" y="1099"/>
                        <a:pt x="3315" y="1268"/>
                      </a:cubicBezTo>
                      <a:cubicBezTo>
                        <a:pt x="3653" y="1422"/>
                        <a:pt x="3990" y="1647"/>
                        <a:pt x="4342" y="1760"/>
                      </a:cubicBezTo>
                      <a:cubicBezTo>
                        <a:pt x="4358" y="1766"/>
                        <a:pt x="4374" y="1768"/>
                        <a:pt x="4389" y="1768"/>
                      </a:cubicBezTo>
                      <a:cubicBezTo>
                        <a:pt x="4525" y="1768"/>
                        <a:pt x="4637" y="1566"/>
                        <a:pt x="4511" y="1465"/>
                      </a:cubicBezTo>
                      <a:cubicBezTo>
                        <a:pt x="4215" y="1225"/>
                        <a:pt x="3821" y="1071"/>
                        <a:pt x="3470" y="930"/>
                      </a:cubicBezTo>
                      <a:cubicBezTo>
                        <a:pt x="3118" y="775"/>
                        <a:pt x="2780" y="635"/>
                        <a:pt x="2415" y="508"/>
                      </a:cubicBezTo>
                      <a:cubicBezTo>
                        <a:pt x="1655" y="269"/>
                        <a:pt x="882" y="114"/>
                        <a:pt x="94" y="2"/>
                      </a:cubicBezTo>
                      <a:cubicBezTo>
                        <a:pt x="89" y="1"/>
                        <a:pt x="85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6" name="Google Shape;6686;p29"/>
                <p:cNvSpPr/>
                <p:nvPr/>
              </p:nvSpPr>
              <p:spPr>
                <a:xfrm>
                  <a:off x="389775" y="2587375"/>
                  <a:ext cx="125525" cy="4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1" h="1948" extrusionOk="0">
                      <a:moveTo>
                        <a:pt x="137" y="1"/>
                      </a:moveTo>
                      <a:cubicBezTo>
                        <a:pt x="35" y="1"/>
                        <a:pt x="1" y="144"/>
                        <a:pt x="95" y="185"/>
                      </a:cubicBezTo>
                      <a:cubicBezTo>
                        <a:pt x="897" y="410"/>
                        <a:pt x="1684" y="691"/>
                        <a:pt x="2458" y="986"/>
                      </a:cubicBezTo>
                      <a:cubicBezTo>
                        <a:pt x="2852" y="1141"/>
                        <a:pt x="3246" y="1296"/>
                        <a:pt x="3640" y="1451"/>
                      </a:cubicBezTo>
                      <a:cubicBezTo>
                        <a:pt x="3836" y="1535"/>
                        <a:pt x="4033" y="1619"/>
                        <a:pt x="4230" y="1718"/>
                      </a:cubicBezTo>
                      <a:cubicBezTo>
                        <a:pt x="4413" y="1788"/>
                        <a:pt x="4582" y="1901"/>
                        <a:pt x="4765" y="1943"/>
                      </a:cubicBezTo>
                      <a:cubicBezTo>
                        <a:pt x="4779" y="1946"/>
                        <a:pt x="4793" y="1948"/>
                        <a:pt x="4807" y="1948"/>
                      </a:cubicBezTo>
                      <a:cubicBezTo>
                        <a:pt x="4960" y="1948"/>
                        <a:pt x="5021" y="1737"/>
                        <a:pt x="4891" y="1634"/>
                      </a:cubicBezTo>
                      <a:cubicBezTo>
                        <a:pt x="4709" y="1507"/>
                        <a:pt x="4469" y="1423"/>
                        <a:pt x="4258" y="1324"/>
                      </a:cubicBezTo>
                      <a:cubicBezTo>
                        <a:pt x="4090" y="1254"/>
                        <a:pt x="3907" y="1183"/>
                        <a:pt x="3738" y="1099"/>
                      </a:cubicBezTo>
                      <a:cubicBezTo>
                        <a:pt x="3358" y="944"/>
                        <a:pt x="2978" y="804"/>
                        <a:pt x="2599" y="663"/>
                      </a:cubicBezTo>
                      <a:cubicBezTo>
                        <a:pt x="1797" y="382"/>
                        <a:pt x="981" y="185"/>
                        <a:pt x="151" y="2"/>
                      </a:cubicBezTo>
                      <a:cubicBezTo>
                        <a:pt x="146" y="1"/>
                        <a:pt x="142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7" name="Google Shape;6687;p29"/>
                <p:cNvSpPr/>
                <p:nvPr/>
              </p:nvSpPr>
              <p:spPr>
                <a:xfrm>
                  <a:off x="433400" y="2583850"/>
                  <a:ext cx="110625" cy="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5" h="2125" extrusionOk="0">
                      <a:moveTo>
                        <a:pt x="81" y="1"/>
                      </a:moveTo>
                      <a:cubicBezTo>
                        <a:pt x="20" y="1"/>
                        <a:pt x="0" y="88"/>
                        <a:pt x="66" y="115"/>
                      </a:cubicBezTo>
                      <a:cubicBezTo>
                        <a:pt x="783" y="396"/>
                        <a:pt x="1487" y="706"/>
                        <a:pt x="2190" y="1043"/>
                      </a:cubicBezTo>
                      <a:cubicBezTo>
                        <a:pt x="2527" y="1212"/>
                        <a:pt x="2865" y="1395"/>
                        <a:pt x="3203" y="1578"/>
                      </a:cubicBezTo>
                      <a:cubicBezTo>
                        <a:pt x="3512" y="1760"/>
                        <a:pt x="3822" y="1986"/>
                        <a:pt x="4145" y="2112"/>
                      </a:cubicBezTo>
                      <a:cubicBezTo>
                        <a:pt x="4166" y="2121"/>
                        <a:pt x="4186" y="2125"/>
                        <a:pt x="4206" y="2125"/>
                      </a:cubicBezTo>
                      <a:cubicBezTo>
                        <a:pt x="4341" y="2125"/>
                        <a:pt x="4425" y="1929"/>
                        <a:pt x="4314" y="1831"/>
                      </a:cubicBezTo>
                      <a:cubicBezTo>
                        <a:pt x="4033" y="1578"/>
                        <a:pt x="3653" y="1409"/>
                        <a:pt x="3329" y="1226"/>
                      </a:cubicBezTo>
                      <a:cubicBezTo>
                        <a:pt x="2978" y="1043"/>
                        <a:pt x="2640" y="874"/>
                        <a:pt x="2288" y="720"/>
                      </a:cubicBezTo>
                      <a:cubicBezTo>
                        <a:pt x="1585" y="424"/>
                        <a:pt x="840" y="171"/>
                        <a:pt x="94" y="2"/>
                      </a:cubicBezTo>
                      <a:cubicBezTo>
                        <a:pt x="89" y="1"/>
                        <a:pt x="85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8" name="Google Shape;6688;p29"/>
                <p:cNvSpPr/>
                <p:nvPr/>
              </p:nvSpPr>
              <p:spPr>
                <a:xfrm>
                  <a:off x="499950" y="2598200"/>
                  <a:ext cx="7027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430" extrusionOk="0">
                      <a:moveTo>
                        <a:pt x="81" y="1"/>
                      </a:moveTo>
                      <a:cubicBezTo>
                        <a:pt x="16" y="1"/>
                        <a:pt x="0" y="106"/>
                        <a:pt x="76" y="132"/>
                      </a:cubicBezTo>
                      <a:cubicBezTo>
                        <a:pt x="498" y="314"/>
                        <a:pt x="920" y="525"/>
                        <a:pt x="1328" y="736"/>
                      </a:cubicBezTo>
                      <a:cubicBezTo>
                        <a:pt x="1525" y="835"/>
                        <a:pt x="1736" y="933"/>
                        <a:pt x="1919" y="1046"/>
                      </a:cubicBezTo>
                      <a:cubicBezTo>
                        <a:pt x="2130" y="1158"/>
                        <a:pt x="2313" y="1299"/>
                        <a:pt x="2524" y="1412"/>
                      </a:cubicBezTo>
                      <a:cubicBezTo>
                        <a:pt x="2549" y="1424"/>
                        <a:pt x="2573" y="1429"/>
                        <a:pt x="2595" y="1429"/>
                      </a:cubicBezTo>
                      <a:cubicBezTo>
                        <a:pt x="2727" y="1429"/>
                        <a:pt x="2811" y="1242"/>
                        <a:pt x="2679" y="1158"/>
                      </a:cubicBezTo>
                      <a:cubicBezTo>
                        <a:pt x="2482" y="1018"/>
                        <a:pt x="2243" y="919"/>
                        <a:pt x="2032" y="807"/>
                      </a:cubicBezTo>
                      <a:cubicBezTo>
                        <a:pt x="1835" y="708"/>
                        <a:pt x="1624" y="610"/>
                        <a:pt x="1413" y="511"/>
                      </a:cubicBezTo>
                      <a:cubicBezTo>
                        <a:pt x="991" y="314"/>
                        <a:pt x="555" y="146"/>
                        <a:pt x="105" y="5"/>
                      </a:cubicBezTo>
                      <a:cubicBezTo>
                        <a:pt x="96" y="2"/>
                        <a:pt x="88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89" name="Google Shape;6689;p29"/>
                <p:cNvSpPr/>
                <p:nvPr/>
              </p:nvSpPr>
              <p:spPr>
                <a:xfrm>
                  <a:off x="291325" y="2634275"/>
                  <a:ext cx="1651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7" h="1595" extrusionOk="0">
                      <a:moveTo>
                        <a:pt x="6280" y="1"/>
                      </a:moveTo>
                      <a:cubicBezTo>
                        <a:pt x="5822" y="1"/>
                        <a:pt x="5367" y="170"/>
                        <a:pt x="4933" y="306"/>
                      </a:cubicBezTo>
                      <a:cubicBezTo>
                        <a:pt x="4399" y="475"/>
                        <a:pt x="3892" y="672"/>
                        <a:pt x="3372" y="841"/>
                      </a:cubicBezTo>
                      <a:cubicBezTo>
                        <a:pt x="2463" y="1159"/>
                        <a:pt x="1575" y="1339"/>
                        <a:pt x="631" y="1339"/>
                      </a:cubicBezTo>
                      <a:cubicBezTo>
                        <a:pt x="450" y="1339"/>
                        <a:pt x="266" y="1332"/>
                        <a:pt x="80" y="1319"/>
                      </a:cubicBezTo>
                      <a:cubicBezTo>
                        <a:pt x="76" y="1318"/>
                        <a:pt x="72" y="1318"/>
                        <a:pt x="69" y="1318"/>
                      </a:cubicBezTo>
                      <a:cubicBezTo>
                        <a:pt x="9" y="1318"/>
                        <a:pt x="0" y="1418"/>
                        <a:pt x="66" y="1431"/>
                      </a:cubicBezTo>
                      <a:cubicBezTo>
                        <a:pt x="409" y="1547"/>
                        <a:pt x="768" y="1594"/>
                        <a:pt x="1131" y="1594"/>
                      </a:cubicBezTo>
                      <a:cubicBezTo>
                        <a:pt x="1868" y="1594"/>
                        <a:pt x="2623" y="1400"/>
                        <a:pt x="3301" y="1192"/>
                      </a:cubicBezTo>
                      <a:cubicBezTo>
                        <a:pt x="3836" y="1023"/>
                        <a:pt x="4370" y="841"/>
                        <a:pt x="4919" y="658"/>
                      </a:cubicBezTo>
                      <a:cubicBezTo>
                        <a:pt x="5439" y="489"/>
                        <a:pt x="6002" y="405"/>
                        <a:pt x="6509" y="194"/>
                      </a:cubicBezTo>
                      <a:cubicBezTo>
                        <a:pt x="6607" y="151"/>
                        <a:pt x="6537" y="25"/>
                        <a:pt x="6466" y="11"/>
                      </a:cubicBezTo>
                      <a:cubicBezTo>
                        <a:pt x="6404" y="4"/>
                        <a:pt x="6342" y="1"/>
                        <a:pt x="6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0" name="Google Shape;6690;p29"/>
                <p:cNvSpPr/>
                <p:nvPr/>
              </p:nvSpPr>
              <p:spPr>
                <a:xfrm>
                  <a:off x="346425" y="2679900"/>
                  <a:ext cx="1092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82" extrusionOk="0">
                      <a:moveTo>
                        <a:pt x="268" y="0"/>
                      </a:moveTo>
                      <a:cubicBezTo>
                        <a:pt x="254" y="0"/>
                        <a:pt x="254" y="14"/>
                        <a:pt x="239" y="14"/>
                      </a:cubicBezTo>
                      <a:cubicBezTo>
                        <a:pt x="197" y="14"/>
                        <a:pt x="169" y="14"/>
                        <a:pt x="127" y="28"/>
                      </a:cubicBezTo>
                      <a:cubicBezTo>
                        <a:pt x="113" y="28"/>
                        <a:pt x="85" y="28"/>
                        <a:pt x="71" y="42"/>
                      </a:cubicBezTo>
                      <a:cubicBezTo>
                        <a:pt x="57" y="42"/>
                        <a:pt x="57" y="56"/>
                        <a:pt x="43" y="56"/>
                      </a:cubicBezTo>
                      <a:cubicBezTo>
                        <a:pt x="14" y="85"/>
                        <a:pt x="0" y="113"/>
                        <a:pt x="0" y="155"/>
                      </a:cubicBezTo>
                      <a:cubicBezTo>
                        <a:pt x="0" y="183"/>
                        <a:pt x="14" y="211"/>
                        <a:pt x="43" y="239"/>
                      </a:cubicBezTo>
                      <a:cubicBezTo>
                        <a:pt x="57" y="253"/>
                        <a:pt x="71" y="267"/>
                        <a:pt x="85" y="267"/>
                      </a:cubicBezTo>
                      <a:cubicBezTo>
                        <a:pt x="99" y="267"/>
                        <a:pt x="113" y="282"/>
                        <a:pt x="127" y="282"/>
                      </a:cubicBezTo>
                      <a:cubicBezTo>
                        <a:pt x="169" y="267"/>
                        <a:pt x="197" y="267"/>
                        <a:pt x="239" y="267"/>
                      </a:cubicBezTo>
                      <a:cubicBezTo>
                        <a:pt x="254" y="267"/>
                        <a:pt x="282" y="267"/>
                        <a:pt x="296" y="253"/>
                      </a:cubicBezTo>
                      <a:cubicBezTo>
                        <a:pt x="310" y="253"/>
                        <a:pt x="338" y="239"/>
                        <a:pt x="352" y="239"/>
                      </a:cubicBezTo>
                      <a:cubicBezTo>
                        <a:pt x="366" y="225"/>
                        <a:pt x="380" y="211"/>
                        <a:pt x="394" y="211"/>
                      </a:cubicBezTo>
                      <a:cubicBezTo>
                        <a:pt x="422" y="183"/>
                        <a:pt x="436" y="155"/>
                        <a:pt x="436" y="113"/>
                      </a:cubicBezTo>
                      <a:cubicBezTo>
                        <a:pt x="436" y="71"/>
                        <a:pt x="408" y="42"/>
                        <a:pt x="366" y="28"/>
                      </a:cubicBezTo>
                      <a:cubicBezTo>
                        <a:pt x="352" y="28"/>
                        <a:pt x="338" y="28"/>
                        <a:pt x="324" y="14"/>
                      </a:cubicBezTo>
                      <a:cubicBezTo>
                        <a:pt x="296" y="14"/>
                        <a:pt x="282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1" name="Google Shape;6691;p29"/>
                <p:cNvSpPr/>
                <p:nvPr/>
              </p:nvSpPr>
              <p:spPr>
                <a:xfrm>
                  <a:off x="367000" y="2627900"/>
                  <a:ext cx="1113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2" h="2156" extrusionOk="0">
                      <a:moveTo>
                        <a:pt x="4229" y="0"/>
                      </a:moveTo>
                      <a:cubicBezTo>
                        <a:pt x="4210" y="0"/>
                        <a:pt x="4191" y="4"/>
                        <a:pt x="4171" y="13"/>
                      </a:cubicBezTo>
                      <a:cubicBezTo>
                        <a:pt x="3819" y="153"/>
                        <a:pt x="3510" y="406"/>
                        <a:pt x="3172" y="603"/>
                      </a:cubicBezTo>
                      <a:cubicBezTo>
                        <a:pt x="2849" y="786"/>
                        <a:pt x="2525" y="955"/>
                        <a:pt x="2201" y="1124"/>
                      </a:cubicBezTo>
                      <a:cubicBezTo>
                        <a:pt x="1512" y="1489"/>
                        <a:pt x="795" y="1813"/>
                        <a:pt x="49" y="2052"/>
                      </a:cubicBezTo>
                      <a:cubicBezTo>
                        <a:pt x="0" y="2077"/>
                        <a:pt x="16" y="2156"/>
                        <a:pt x="58" y="2156"/>
                      </a:cubicBezTo>
                      <a:cubicBezTo>
                        <a:pt x="64" y="2156"/>
                        <a:pt x="71" y="2154"/>
                        <a:pt x="78" y="2151"/>
                      </a:cubicBezTo>
                      <a:cubicBezTo>
                        <a:pt x="851" y="1968"/>
                        <a:pt x="1597" y="1743"/>
                        <a:pt x="2328" y="1433"/>
                      </a:cubicBezTo>
                      <a:cubicBezTo>
                        <a:pt x="2680" y="1293"/>
                        <a:pt x="3031" y="1110"/>
                        <a:pt x="3369" y="927"/>
                      </a:cubicBezTo>
                      <a:cubicBezTo>
                        <a:pt x="3692" y="758"/>
                        <a:pt x="4086" y="575"/>
                        <a:pt x="4340" y="308"/>
                      </a:cubicBezTo>
                      <a:cubicBezTo>
                        <a:pt x="4451" y="209"/>
                        <a:pt x="4366" y="0"/>
                        <a:pt x="4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2" name="Google Shape;6692;p29"/>
                <p:cNvSpPr/>
                <p:nvPr/>
              </p:nvSpPr>
              <p:spPr>
                <a:xfrm>
                  <a:off x="394175" y="2630100"/>
                  <a:ext cx="121100" cy="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4" h="2351" extrusionOk="0">
                      <a:moveTo>
                        <a:pt x="4637" y="0"/>
                      </a:moveTo>
                      <a:cubicBezTo>
                        <a:pt x="4622" y="0"/>
                        <a:pt x="4606" y="3"/>
                        <a:pt x="4589" y="9"/>
                      </a:cubicBezTo>
                      <a:cubicBezTo>
                        <a:pt x="4392" y="79"/>
                        <a:pt x="4209" y="206"/>
                        <a:pt x="4026" y="304"/>
                      </a:cubicBezTo>
                      <a:cubicBezTo>
                        <a:pt x="3857" y="389"/>
                        <a:pt x="3689" y="487"/>
                        <a:pt x="3520" y="586"/>
                      </a:cubicBezTo>
                      <a:cubicBezTo>
                        <a:pt x="3154" y="768"/>
                        <a:pt x="2788" y="965"/>
                        <a:pt x="2409" y="1134"/>
                      </a:cubicBezTo>
                      <a:cubicBezTo>
                        <a:pt x="1649" y="1514"/>
                        <a:pt x="875" y="1866"/>
                        <a:pt x="88" y="2175"/>
                      </a:cubicBezTo>
                      <a:cubicBezTo>
                        <a:pt x="0" y="2213"/>
                        <a:pt x="24" y="2351"/>
                        <a:pt x="110" y="2351"/>
                      </a:cubicBezTo>
                      <a:cubicBezTo>
                        <a:pt x="120" y="2351"/>
                        <a:pt x="132" y="2348"/>
                        <a:pt x="144" y="2344"/>
                      </a:cubicBezTo>
                      <a:cubicBezTo>
                        <a:pt x="946" y="2105"/>
                        <a:pt x="1747" y="1823"/>
                        <a:pt x="2521" y="1486"/>
                      </a:cubicBezTo>
                      <a:cubicBezTo>
                        <a:pt x="2887" y="1317"/>
                        <a:pt x="3267" y="1134"/>
                        <a:pt x="3632" y="937"/>
                      </a:cubicBezTo>
                      <a:cubicBezTo>
                        <a:pt x="3829" y="825"/>
                        <a:pt x="4026" y="726"/>
                        <a:pt x="4223" y="614"/>
                      </a:cubicBezTo>
                      <a:cubicBezTo>
                        <a:pt x="4392" y="515"/>
                        <a:pt x="4589" y="417"/>
                        <a:pt x="4744" y="276"/>
                      </a:cubicBezTo>
                      <a:cubicBezTo>
                        <a:pt x="4844" y="188"/>
                        <a:pt x="4765" y="0"/>
                        <a:pt x="46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3" name="Google Shape;6693;p29"/>
                <p:cNvSpPr/>
                <p:nvPr/>
              </p:nvSpPr>
              <p:spPr>
                <a:xfrm>
                  <a:off x="437675" y="2626650"/>
                  <a:ext cx="106250" cy="6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0" h="2487" extrusionOk="0">
                      <a:moveTo>
                        <a:pt x="4011" y="1"/>
                      </a:moveTo>
                      <a:cubicBezTo>
                        <a:pt x="3985" y="1"/>
                        <a:pt x="3959" y="7"/>
                        <a:pt x="3932" y="20"/>
                      </a:cubicBezTo>
                      <a:cubicBezTo>
                        <a:pt x="3594" y="203"/>
                        <a:pt x="3299" y="470"/>
                        <a:pt x="2989" y="681"/>
                      </a:cubicBezTo>
                      <a:cubicBezTo>
                        <a:pt x="2680" y="892"/>
                        <a:pt x="2356" y="1089"/>
                        <a:pt x="2047" y="1286"/>
                      </a:cubicBezTo>
                      <a:cubicBezTo>
                        <a:pt x="1400" y="1680"/>
                        <a:pt x="739" y="2046"/>
                        <a:pt x="50" y="2383"/>
                      </a:cubicBezTo>
                      <a:cubicBezTo>
                        <a:pt x="0" y="2408"/>
                        <a:pt x="27" y="2487"/>
                        <a:pt x="81" y="2487"/>
                      </a:cubicBezTo>
                      <a:cubicBezTo>
                        <a:pt x="89" y="2487"/>
                        <a:pt x="97" y="2485"/>
                        <a:pt x="106" y="2482"/>
                      </a:cubicBezTo>
                      <a:cubicBezTo>
                        <a:pt x="823" y="2243"/>
                        <a:pt x="1541" y="1933"/>
                        <a:pt x="2216" y="1568"/>
                      </a:cubicBezTo>
                      <a:cubicBezTo>
                        <a:pt x="2553" y="1385"/>
                        <a:pt x="2891" y="1174"/>
                        <a:pt x="3229" y="963"/>
                      </a:cubicBezTo>
                      <a:cubicBezTo>
                        <a:pt x="3538" y="766"/>
                        <a:pt x="3890" y="555"/>
                        <a:pt x="4143" y="288"/>
                      </a:cubicBezTo>
                      <a:cubicBezTo>
                        <a:pt x="4249" y="169"/>
                        <a:pt x="4147" y="1"/>
                        <a:pt x="40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4" name="Google Shape;6694;p29"/>
                <p:cNvSpPr/>
                <p:nvPr/>
              </p:nvSpPr>
              <p:spPr>
                <a:xfrm>
                  <a:off x="502500" y="2627200"/>
                  <a:ext cx="67650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1653" extrusionOk="0">
                      <a:moveTo>
                        <a:pt x="2499" y="1"/>
                      </a:moveTo>
                      <a:cubicBezTo>
                        <a:pt x="2474" y="1"/>
                        <a:pt x="2447" y="9"/>
                        <a:pt x="2422" y="26"/>
                      </a:cubicBezTo>
                      <a:cubicBezTo>
                        <a:pt x="2211" y="153"/>
                        <a:pt x="2042" y="308"/>
                        <a:pt x="1845" y="434"/>
                      </a:cubicBezTo>
                      <a:cubicBezTo>
                        <a:pt x="1648" y="575"/>
                        <a:pt x="1465" y="702"/>
                        <a:pt x="1269" y="814"/>
                      </a:cubicBezTo>
                      <a:cubicBezTo>
                        <a:pt x="875" y="1067"/>
                        <a:pt x="481" y="1306"/>
                        <a:pt x="73" y="1517"/>
                      </a:cubicBezTo>
                      <a:cubicBezTo>
                        <a:pt x="0" y="1554"/>
                        <a:pt x="42" y="1653"/>
                        <a:pt x="109" y="1653"/>
                      </a:cubicBezTo>
                      <a:cubicBezTo>
                        <a:pt x="120" y="1653"/>
                        <a:pt x="131" y="1650"/>
                        <a:pt x="143" y="1644"/>
                      </a:cubicBezTo>
                      <a:cubicBezTo>
                        <a:pt x="565" y="1447"/>
                        <a:pt x="1001" y="1250"/>
                        <a:pt x="1409" y="1011"/>
                      </a:cubicBezTo>
                      <a:cubicBezTo>
                        <a:pt x="1620" y="899"/>
                        <a:pt x="1817" y="772"/>
                        <a:pt x="2014" y="645"/>
                      </a:cubicBezTo>
                      <a:cubicBezTo>
                        <a:pt x="2211" y="519"/>
                        <a:pt x="2422" y="406"/>
                        <a:pt x="2591" y="252"/>
                      </a:cubicBezTo>
                      <a:cubicBezTo>
                        <a:pt x="2706" y="159"/>
                        <a:pt x="2613" y="1"/>
                        <a:pt x="2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695" name="Google Shape;6695;p29"/>
              <p:cNvGrpSpPr/>
              <p:nvPr/>
            </p:nvGrpSpPr>
            <p:grpSpPr>
              <a:xfrm rot="-2699794" flipH="1">
                <a:off x="8445328" y="97669"/>
                <a:ext cx="506065" cy="680965"/>
                <a:chOff x="231760" y="2339350"/>
                <a:chExt cx="428015" cy="575975"/>
              </a:xfrm>
            </p:grpSpPr>
            <p:sp>
              <p:nvSpPr>
                <p:cNvPr id="6696" name="Google Shape;6696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7" name="Google Shape;6697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8" name="Google Shape;6698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699" name="Google Shape;6699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cubicBezTo>
                        <a:pt x="57" y="226"/>
                        <a:pt x="71" y="240"/>
                        <a:pt x="85" y="254"/>
                      </a:cubicBez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0" name="Google Shape;6700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1" name="Google Shape;6701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108" y="469"/>
                      </a:moveTo>
                      <a:cubicBezTo>
                        <a:pt x="5023" y="469"/>
                        <a:pt x="6031" y="865"/>
                        <a:pt x="6457" y="1751"/>
                      </a:cubicBezTo>
                      <a:cubicBezTo>
                        <a:pt x="6837" y="2538"/>
                        <a:pt x="6654" y="3593"/>
                        <a:pt x="6007" y="4297"/>
                      </a:cubicBezTo>
                      <a:cubicBezTo>
                        <a:pt x="5622" y="4709"/>
                        <a:pt x="5025" y="4997"/>
                        <a:pt x="4432" y="4997"/>
                      </a:cubicBezTo>
                      <a:cubicBezTo>
                        <a:pt x="4136" y="4997"/>
                        <a:pt x="3840" y="4925"/>
                        <a:pt x="3573" y="4761"/>
                      </a:cubicBezTo>
                      <a:cubicBezTo>
                        <a:pt x="3053" y="4437"/>
                        <a:pt x="2842" y="3832"/>
                        <a:pt x="3067" y="3326"/>
                      </a:cubicBezTo>
                      <a:cubicBezTo>
                        <a:pt x="3208" y="3017"/>
                        <a:pt x="3503" y="2749"/>
                        <a:pt x="3869" y="2693"/>
                      </a:cubicBezTo>
                      <a:cubicBezTo>
                        <a:pt x="3878" y="2698"/>
                        <a:pt x="3886" y="2699"/>
                        <a:pt x="3893" y="2699"/>
                      </a:cubicBezTo>
                      <a:cubicBezTo>
                        <a:pt x="3908" y="2699"/>
                        <a:pt x="3920" y="2693"/>
                        <a:pt x="3939" y="2693"/>
                      </a:cubicBezTo>
                      <a:cubicBezTo>
                        <a:pt x="4051" y="2693"/>
                        <a:pt x="4178" y="2707"/>
                        <a:pt x="4305" y="2763"/>
                      </a:cubicBezTo>
                      <a:cubicBezTo>
                        <a:pt x="4330" y="2773"/>
                        <a:pt x="4356" y="2777"/>
                        <a:pt x="4382" y="2777"/>
                      </a:cubicBezTo>
                      <a:cubicBezTo>
                        <a:pt x="4475" y="2777"/>
                        <a:pt x="4567" y="2721"/>
                        <a:pt x="4600" y="2623"/>
                      </a:cubicBezTo>
                      <a:cubicBezTo>
                        <a:pt x="4656" y="2510"/>
                        <a:pt x="4600" y="2369"/>
                        <a:pt x="4473" y="2327"/>
                      </a:cubicBezTo>
                      <a:cubicBezTo>
                        <a:pt x="4320" y="2257"/>
                        <a:pt x="4147" y="2225"/>
                        <a:pt x="3979" y="2225"/>
                      </a:cubicBezTo>
                      <a:cubicBezTo>
                        <a:pt x="3947" y="2225"/>
                        <a:pt x="3915" y="2227"/>
                        <a:pt x="3883" y="2229"/>
                      </a:cubicBezTo>
                      <a:cubicBezTo>
                        <a:pt x="3848" y="2228"/>
                        <a:pt x="3813" y="2227"/>
                        <a:pt x="3778" y="2227"/>
                      </a:cubicBezTo>
                      <a:cubicBezTo>
                        <a:pt x="2985" y="2227"/>
                        <a:pt x="2217" y="2533"/>
                        <a:pt x="1773" y="3045"/>
                      </a:cubicBezTo>
                      <a:cubicBezTo>
                        <a:pt x="1407" y="3481"/>
                        <a:pt x="1266" y="4029"/>
                        <a:pt x="1379" y="4620"/>
                      </a:cubicBezTo>
                      <a:cubicBezTo>
                        <a:pt x="1562" y="5675"/>
                        <a:pt x="2434" y="6575"/>
                        <a:pt x="3883" y="7222"/>
                      </a:cubicBezTo>
                      <a:lnTo>
                        <a:pt x="4009" y="7278"/>
                      </a:lnTo>
                      <a:cubicBezTo>
                        <a:pt x="4825" y="7644"/>
                        <a:pt x="5669" y="8024"/>
                        <a:pt x="6569" y="8235"/>
                      </a:cubicBezTo>
                      <a:cubicBezTo>
                        <a:pt x="6586" y="8239"/>
                        <a:pt x="6603" y="8241"/>
                        <a:pt x="6620" y="8241"/>
                      </a:cubicBezTo>
                      <a:cubicBezTo>
                        <a:pt x="6714" y="8241"/>
                        <a:pt x="6801" y="8178"/>
                        <a:pt x="6837" y="8094"/>
                      </a:cubicBezTo>
                      <a:cubicBezTo>
                        <a:pt x="6879" y="7982"/>
                        <a:pt x="6837" y="7869"/>
                        <a:pt x="6738" y="7799"/>
                      </a:cubicBezTo>
                      <a:cubicBezTo>
                        <a:pt x="6471" y="7644"/>
                        <a:pt x="6204" y="7321"/>
                        <a:pt x="5936" y="7011"/>
                      </a:cubicBezTo>
                      <a:cubicBezTo>
                        <a:pt x="5824" y="6885"/>
                        <a:pt x="5725" y="6758"/>
                        <a:pt x="5613" y="6631"/>
                      </a:cubicBezTo>
                      <a:lnTo>
                        <a:pt x="5613" y="6631"/>
                      </a:lnTo>
                      <a:cubicBezTo>
                        <a:pt x="6724" y="6828"/>
                        <a:pt x="7807" y="7391"/>
                        <a:pt x="8792" y="8052"/>
                      </a:cubicBezTo>
                      <a:cubicBezTo>
                        <a:pt x="9129" y="8390"/>
                        <a:pt x="9523" y="8685"/>
                        <a:pt x="9973" y="8896"/>
                      </a:cubicBezTo>
                      <a:cubicBezTo>
                        <a:pt x="10002" y="8908"/>
                        <a:pt x="10034" y="8915"/>
                        <a:pt x="10067" y="8915"/>
                      </a:cubicBezTo>
                      <a:cubicBezTo>
                        <a:pt x="10147" y="8915"/>
                        <a:pt x="10229" y="8877"/>
                        <a:pt x="10269" y="8798"/>
                      </a:cubicBezTo>
                      <a:cubicBezTo>
                        <a:pt x="10325" y="8699"/>
                        <a:pt x="10311" y="8573"/>
                        <a:pt x="10212" y="8488"/>
                      </a:cubicBezTo>
                      <a:cubicBezTo>
                        <a:pt x="9861" y="8221"/>
                        <a:pt x="9495" y="7954"/>
                        <a:pt x="9115" y="7700"/>
                      </a:cubicBezTo>
                      <a:cubicBezTo>
                        <a:pt x="8398" y="6955"/>
                        <a:pt x="7948" y="5914"/>
                        <a:pt x="7934" y="4873"/>
                      </a:cubicBezTo>
                      <a:lnTo>
                        <a:pt x="7934" y="4873"/>
                      </a:lnTo>
                      <a:cubicBezTo>
                        <a:pt x="8975" y="5042"/>
                        <a:pt x="9959" y="5619"/>
                        <a:pt x="10620" y="6449"/>
                      </a:cubicBezTo>
                      <a:cubicBezTo>
                        <a:pt x="11352" y="7363"/>
                        <a:pt x="11661" y="8446"/>
                        <a:pt x="11928" y="9726"/>
                      </a:cubicBezTo>
                      <a:cubicBezTo>
                        <a:pt x="10719" y="9234"/>
                        <a:pt x="9397" y="9051"/>
                        <a:pt x="8032" y="8882"/>
                      </a:cubicBezTo>
                      <a:lnTo>
                        <a:pt x="7793" y="8854"/>
                      </a:lnTo>
                      <a:cubicBezTo>
                        <a:pt x="6457" y="8699"/>
                        <a:pt x="5064" y="8530"/>
                        <a:pt x="3812" y="8038"/>
                      </a:cubicBezTo>
                      <a:cubicBezTo>
                        <a:pt x="2349" y="7461"/>
                        <a:pt x="1266" y="6449"/>
                        <a:pt x="844" y="5281"/>
                      </a:cubicBezTo>
                      <a:cubicBezTo>
                        <a:pt x="493" y="4311"/>
                        <a:pt x="591" y="3185"/>
                        <a:pt x="1098" y="2285"/>
                      </a:cubicBezTo>
                      <a:cubicBezTo>
                        <a:pt x="1604" y="1385"/>
                        <a:pt x="2504" y="738"/>
                        <a:pt x="3517" y="527"/>
                      </a:cubicBezTo>
                      <a:cubicBezTo>
                        <a:pt x="3704" y="488"/>
                        <a:pt x="3904" y="469"/>
                        <a:pt x="4108" y="469"/>
                      </a:cubicBezTo>
                      <a:close/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2" name="Google Shape;6702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3" name="Google Shape;6703;p29"/>
                <p:cNvSpPr/>
                <p:nvPr/>
              </p:nvSpPr>
              <p:spPr>
                <a:xfrm>
                  <a:off x="237400" y="2362300"/>
                  <a:ext cx="1637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0" h="8115" extrusionOk="0">
                      <a:moveTo>
                        <a:pt x="3697" y="1"/>
                      </a:moveTo>
                      <a:cubicBezTo>
                        <a:pt x="3137" y="1"/>
                        <a:pt x="2567" y="182"/>
                        <a:pt x="2111" y="481"/>
                      </a:cubicBezTo>
                      <a:cubicBezTo>
                        <a:pt x="704" y="1381"/>
                        <a:pt x="1" y="3688"/>
                        <a:pt x="1014" y="5137"/>
                      </a:cubicBezTo>
                      <a:cubicBezTo>
                        <a:pt x="1267" y="5502"/>
                        <a:pt x="1633" y="5770"/>
                        <a:pt x="2012" y="5995"/>
                      </a:cubicBezTo>
                      <a:cubicBezTo>
                        <a:pt x="2462" y="6262"/>
                        <a:pt x="2913" y="6543"/>
                        <a:pt x="3363" y="6797"/>
                      </a:cubicBezTo>
                      <a:cubicBezTo>
                        <a:pt x="4291" y="7303"/>
                        <a:pt x="5247" y="7781"/>
                        <a:pt x="6260" y="8105"/>
                      </a:cubicBezTo>
                      <a:cubicBezTo>
                        <a:pt x="6280" y="8111"/>
                        <a:pt x="6299" y="8114"/>
                        <a:pt x="6316" y="8114"/>
                      </a:cubicBezTo>
                      <a:cubicBezTo>
                        <a:pt x="6487" y="8114"/>
                        <a:pt x="6550" y="7831"/>
                        <a:pt x="6359" y="7767"/>
                      </a:cubicBezTo>
                      <a:cubicBezTo>
                        <a:pt x="5360" y="7444"/>
                        <a:pt x="4418" y="6965"/>
                        <a:pt x="3503" y="6459"/>
                      </a:cubicBezTo>
                      <a:cubicBezTo>
                        <a:pt x="2772" y="6051"/>
                        <a:pt x="1886" y="5685"/>
                        <a:pt x="1365" y="5010"/>
                      </a:cubicBezTo>
                      <a:cubicBezTo>
                        <a:pt x="831" y="4321"/>
                        <a:pt x="817" y="3336"/>
                        <a:pt x="1042" y="2535"/>
                      </a:cubicBezTo>
                      <a:cubicBezTo>
                        <a:pt x="1267" y="1761"/>
                        <a:pt x="1717" y="1044"/>
                        <a:pt x="2420" y="650"/>
                      </a:cubicBezTo>
                      <a:cubicBezTo>
                        <a:pt x="2837" y="404"/>
                        <a:pt x="3288" y="297"/>
                        <a:pt x="3746" y="297"/>
                      </a:cubicBezTo>
                      <a:cubicBezTo>
                        <a:pt x="4077" y="297"/>
                        <a:pt x="4411" y="353"/>
                        <a:pt x="4741" y="453"/>
                      </a:cubicBezTo>
                      <a:cubicBezTo>
                        <a:pt x="4753" y="458"/>
                        <a:pt x="4764" y="460"/>
                        <a:pt x="4774" y="460"/>
                      </a:cubicBezTo>
                      <a:cubicBezTo>
                        <a:pt x="4854" y="460"/>
                        <a:pt x="4898" y="334"/>
                        <a:pt x="4811" y="284"/>
                      </a:cubicBezTo>
                      <a:cubicBezTo>
                        <a:pt x="4471" y="88"/>
                        <a:pt x="4087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4" name="Google Shape;6704;p29"/>
                <p:cNvSpPr/>
                <p:nvPr/>
              </p:nvSpPr>
              <p:spPr>
                <a:xfrm>
                  <a:off x="272975" y="2504850"/>
                  <a:ext cx="90325" cy="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7" extrusionOk="0">
                      <a:moveTo>
                        <a:pt x="185" y="1"/>
                      </a:moveTo>
                      <a:cubicBezTo>
                        <a:pt x="72" y="1"/>
                        <a:pt x="1" y="149"/>
                        <a:pt x="111" y="222"/>
                      </a:cubicBezTo>
                      <a:cubicBezTo>
                        <a:pt x="631" y="546"/>
                        <a:pt x="1138" y="884"/>
                        <a:pt x="1672" y="1179"/>
                      </a:cubicBezTo>
                      <a:cubicBezTo>
                        <a:pt x="1926" y="1334"/>
                        <a:pt x="2179" y="1474"/>
                        <a:pt x="2446" y="1615"/>
                      </a:cubicBezTo>
                      <a:cubicBezTo>
                        <a:pt x="2713" y="1770"/>
                        <a:pt x="2981" y="1938"/>
                        <a:pt x="3276" y="2065"/>
                      </a:cubicBezTo>
                      <a:cubicBezTo>
                        <a:pt x="3305" y="2080"/>
                        <a:pt x="3334" y="2086"/>
                        <a:pt x="3362" y="2086"/>
                      </a:cubicBezTo>
                      <a:cubicBezTo>
                        <a:pt x="3515" y="2086"/>
                        <a:pt x="3612" y="1877"/>
                        <a:pt x="3445" y="1770"/>
                      </a:cubicBezTo>
                      <a:cubicBezTo>
                        <a:pt x="3192" y="1587"/>
                        <a:pt x="2896" y="1446"/>
                        <a:pt x="2629" y="1291"/>
                      </a:cubicBezTo>
                      <a:cubicBezTo>
                        <a:pt x="2376" y="1137"/>
                        <a:pt x="2122" y="996"/>
                        <a:pt x="1869" y="855"/>
                      </a:cubicBezTo>
                      <a:cubicBezTo>
                        <a:pt x="1335" y="560"/>
                        <a:pt x="786" y="279"/>
                        <a:pt x="238" y="11"/>
                      </a:cubicBezTo>
                      <a:cubicBezTo>
                        <a:pt x="219" y="4"/>
                        <a:pt x="202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5" name="Google Shape;6705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6" name="Google Shape;6706;p29"/>
                <p:cNvSpPr/>
                <p:nvPr/>
              </p:nvSpPr>
              <p:spPr>
                <a:xfrm>
                  <a:off x="254650" y="2379450"/>
                  <a:ext cx="63675" cy="1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69" extrusionOk="0">
                      <a:moveTo>
                        <a:pt x="2162" y="0"/>
                      </a:moveTo>
                      <a:cubicBezTo>
                        <a:pt x="2150" y="0"/>
                        <a:pt x="2137" y="2"/>
                        <a:pt x="2124" y="6"/>
                      </a:cubicBezTo>
                      <a:cubicBezTo>
                        <a:pt x="802" y="386"/>
                        <a:pt x="0" y="1750"/>
                        <a:pt x="99" y="3086"/>
                      </a:cubicBezTo>
                      <a:cubicBezTo>
                        <a:pt x="155" y="3790"/>
                        <a:pt x="408" y="4437"/>
                        <a:pt x="844" y="4985"/>
                      </a:cubicBezTo>
                      <a:cubicBezTo>
                        <a:pt x="1055" y="5253"/>
                        <a:pt x="1294" y="5478"/>
                        <a:pt x="1561" y="5674"/>
                      </a:cubicBezTo>
                      <a:cubicBezTo>
                        <a:pt x="1815" y="5857"/>
                        <a:pt x="2110" y="6068"/>
                        <a:pt x="2434" y="6068"/>
                      </a:cubicBezTo>
                      <a:cubicBezTo>
                        <a:pt x="2518" y="6054"/>
                        <a:pt x="2546" y="5970"/>
                        <a:pt x="2490" y="5914"/>
                      </a:cubicBezTo>
                      <a:cubicBezTo>
                        <a:pt x="2307" y="5703"/>
                        <a:pt x="2026" y="5604"/>
                        <a:pt x="1801" y="5449"/>
                      </a:cubicBezTo>
                      <a:cubicBezTo>
                        <a:pt x="1561" y="5281"/>
                        <a:pt x="1350" y="5084"/>
                        <a:pt x="1154" y="4859"/>
                      </a:cubicBezTo>
                      <a:cubicBezTo>
                        <a:pt x="732" y="4380"/>
                        <a:pt x="478" y="3776"/>
                        <a:pt x="408" y="3143"/>
                      </a:cubicBezTo>
                      <a:cubicBezTo>
                        <a:pt x="281" y="1863"/>
                        <a:pt x="1013" y="709"/>
                        <a:pt x="2180" y="217"/>
                      </a:cubicBezTo>
                      <a:cubicBezTo>
                        <a:pt x="2295" y="166"/>
                        <a:pt x="2271" y="0"/>
                        <a:pt x="21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7" name="Google Shape;6707;p29"/>
                <p:cNvSpPr/>
                <p:nvPr/>
              </p:nvSpPr>
              <p:spPr>
                <a:xfrm>
                  <a:off x="256050" y="2444375"/>
                  <a:ext cx="2053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9" extrusionOk="0">
                      <a:moveTo>
                        <a:pt x="146" y="1"/>
                      </a:moveTo>
                      <a:cubicBezTo>
                        <a:pt x="99" y="1"/>
                        <a:pt x="50" y="32"/>
                        <a:pt x="43" y="96"/>
                      </a:cubicBezTo>
                      <a:cubicBezTo>
                        <a:pt x="0" y="1868"/>
                        <a:pt x="1688" y="2852"/>
                        <a:pt x="3053" y="3556"/>
                      </a:cubicBezTo>
                      <a:cubicBezTo>
                        <a:pt x="3854" y="3978"/>
                        <a:pt x="4670" y="4343"/>
                        <a:pt x="5528" y="4611"/>
                      </a:cubicBezTo>
                      <a:cubicBezTo>
                        <a:pt x="5964" y="4751"/>
                        <a:pt x="6400" y="4878"/>
                        <a:pt x="6850" y="4962"/>
                      </a:cubicBezTo>
                      <a:cubicBezTo>
                        <a:pt x="7069" y="4997"/>
                        <a:pt x="7279" y="5008"/>
                        <a:pt x="7492" y="5008"/>
                      </a:cubicBezTo>
                      <a:cubicBezTo>
                        <a:pt x="7705" y="5008"/>
                        <a:pt x="7920" y="4997"/>
                        <a:pt x="8145" y="4990"/>
                      </a:cubicBezTo>
                      <a:cubicBezTo>
                        <a:pt x="8215" y="4976"/>
                        <a:pt x="8215" y="4878"/>
                        <a:pt x="8145" y="4878"/>
                      </a:cubicBezTo>
                      <a:cubicBezTo>
                        <a:pt x="7709" y="4822"/>
                        <a:pt x="7272" y="4695"/>
                        <a:pt x="6836" y="4597"/>
                      </a:cubicBezTo>
                      <a:cubicBezTo>
                        <a:pt x="6457" y="4512"/>
                        <a:pt x="6091" y="4428"/>
                        <a:pt x="5725" y="4301"/>
                      </a:cubicBezTo>
                      <a:cubicBezTo>
                        <a:pt x="4938" y="4048"/>
                        <a:pt x="4178" y="3696"/>
                        <a:pt x="3432" y="3345"/>
                      </a:cubicBezTo>
                      <a:cubicBezTo>
                        <a:pt x="2096" y="2684"/>
                        <a:pt x="310" y="1812"/>
                        <a:pt x="239" y="96"/>
                      </a:cubicBezTo>
                      <a:cubicBezTo>
                        <a:pt x="239" y="32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8" name="Google Shape;6708;p29"/>
                <p:cNvSpPr/>
                <p:nvPr/>
              </p:nvSpPr>
              <p:spPr>
                <a:xfrm>
                  <a:off x="406450" y="2522700"/>
                  <a:ext cx="80250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0" h="2253" extrusionOk="0">
                      <a:moveTo>
                        <a:pt x="108" y="1"/>
                      </a:moveTo>
                      <a:cubicBezTo>
                        <a:pt x="50" y="1"/>
                        <a:pt x="0" y="95"/>
                        <a:pt x="47" y="141"/>
                      </a:cubicBezTo>
                      <a:cubicBezTo>
                        <a:pt x="483" y="592"/>
                        <a:pt x="961" y="985"/>
                        <a:pt x="1467" y="1323"/>
                      </a:cubicBezTo>
                      <a:cubicBezTo>
                        <a:pt x="1735" y="1506"/>
                        <a:pt x="1988" y="1675"/>
                        <a:pt x="2255" y="1829"/>
                      </a:cubicBezTo>
                      <a:cubicBezTo>
                        <a:pt x="2396" y="1914"/>
                        <a:pt x="2536" y="1998"/>
                        <a:pt x="2677" y="2083"/>
                      </a:cubicBezTo>
                      <a:cubicBezTo>
                        <a:pt x="2790" y="2153"/>
                        <a:pt x="2916" y="2223"/>
                        <a:pt x="3057" y="2251"/>
                      </a:cubicBezTo>
                      <a:cubicBezTo>
                        <a:pt x="3062" y="2252"/>
                        <a:pt x="3067" y="2252"/>
                        <a:pt x="3071" y="2252"/>
                      </a:cubicBezTo>
                      <a:cubicBezTo>
                        <a:pt x="3186" y="2252"/>
                        <a:pt x="3209" y="2093"/>
                        <a:pt x="3155" y="2012"/>
                      </a:cubicBezTo>
                      <a:cubicBezTo>
                        <a:pt x="3057" y="1900"/>
                        <a:pt x="2888" y="1829"/>
                        <a:pt x="2762" y="1759"/>
                      </a:cubicBezTo>
                      <a:cubicBezTo>
                        <a:pt x="2635" y="1675"/>
                        <a:pt x="2508" y="1604"/>
                        <a:pt x="2382" y="1520"/>
                      </a:cubicBezTo>
                      <a:cubicBezTo>
                        <a:pt x="2129" y="1365"/>
                        <a:pt x="1875" y="1210"/>
                        <a:pt x="1636" y="1042"/>
                      </a:cubicBezTo>
                      <a:cubicBezTo>
                        <a:pt x="1144" y="704"/>
                        <a:pt x="652" y="352"/>
                        <a:pt x="145" y="15"/>
                      </a:cubicBezTo>
                      <a:cubicBezTo>
                        <a:pt x="133" y="5"/>
                        <a:pt x="120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09" name="Google Shape;6709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lnTo>
                        <a:pt x="85" y="254"/>
                      </a:ln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0" name="Google Shape;6710;p29"/>
                <p:cNvSpPr/>
                <p:nvPr/>
              </p:nvSpPr>
              <p:spPr>
                <a:xfrm>
                  <a:off x="460675" y="2494100"/>
                  <a:ext cx="83825" cy="1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" h="4000" extrusionOk="0">
                      <a:moveTo>
                        <a:pt x="158" y="0"/>
                      </a:moveTo>
                      <a:cubicBezTo>
                        <a:pt x="70" y="0"/>
                        <a:pt x="0" y="102"/>
                        <a:pt x="86" y="188"/>
                      </a:cubicBezTo>
                      <a:cubicBezTo>
                        <a:pt x="1183" y="1271"/>
                        <a:pt x="2126" y="2537"/>
                        <a:pt x="2885" y="3888"/>
                      </a:cubicBezTo>
                      <a:cubicBezTo>
                        <a:pt x="2929" y="3967"/>
                        <a:pt x="2995" y="3999"/>
                        <a:pt x="3061" y="3999"/>
                      </a:cubicBezTo>
                      <a:cubicBezTo>
                        <a:pt x="3206" y="3999"/>
                        <a:pt x="3352" y="3841"/>
                        <a:pt x="3265" y="3677"/>
                      </a:cubicBezTo>
                      <a:cubicBezTo>
                        <a:pt x="2477" y="2284"/>
                        <a:pt x="1436" y="1074"/>
                        <a:pt x="241" y="34"/>
                      </a:cubicBezTo>
                      <a:cubicBezTo>
                        <a:pt x="214" y="10"/>
                        <a:pt x="185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1" name="Google Shape;6711;p29"/>
                <p:cNvSpPr/>
                <p:nvPr/>
              </p:nvSpPr>
              <p:spPr>
                <a:xfrm>
                  <a:off x="311250" y="2395775"/>
                  <a:ext cx="62625" cy="5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5" h="2055" extrusionOk="0">
                      <a:moveTo>
                        <a:pt x="904" y="515"/>
                      </a:moveTo>
                      <a:cubicBezTo>
                        <a:pt x="1063" y="515"/>
                        <a:pt x="1221" y="531"/>
                        <a:pt x="1379" y="563"/>
                      </a:cubicBezTo>
                      <a:cubicBezTo>
                        <a:pt x="1548" y="591"/>
                        <a:pt x="1773" y="633"/>
                        <a:pt x="1900" y="745"/>
                      </a:cubicBezTo>
                      <a:cubicBezTo>
                        <a:pt x="2167" y="956"/>
                        <a:pt x="1843" y="1336"/>
                        <a:pt x="1618" y="1463"/>
                      </a:cubicBezTo>
                      <a:cubicBezTo>
                        <a:pt x="1478" y="1554"/>
                        <a:pt x="1316" y="1603"/>
                        <a:pt x="1156" y="1603"/>
                      </a:cubicBezTo>
                      <a:cubicBezTo>
                        <a:pt x="996" y="1603"/>
                        <a:pt x="838" y="1554"/>
                        <a:pt x="704" y="1449"/>
                      </a:cubicBezTo>
                      <a:cubicBezTo>
                        <a:pt x="451" y="1238"/>
                        <a:pt x="352" y="830"/>
                        <a:pt x="507" y="534"/>
                      </a:cubicBezTo>
                      <a:cubicBezTo>
                        <a:pt x="509" y="532"/>
                        <a:pt x="510" y="529"/>
                        <a:pt x="512" y="526"/>
                      </a:cubicBezTo>
                      <a:lnTo>
                        <a:pt x="512" y="526"/>
                      </a:lnTo>
                      <a:cubicBezTo>
                        <a:pt x="586" y="520"/>
                        <a:pt x="662" y="520"/>
                        <a:pt x="746" y="520"/>
                      </a:cubicBezTo>
                      <a:cubicBezTo>
                        <a:pt x="799" y="517"/>
                        <a:pt x="852" y="515"/>
                        <a:pt x="904" y="515"/>
                      </a:cubicBezTo>
                      <a:close/>
                      <a:moveTo>
                        <a:pt x="875" y="0"/>
                      </a:moveTo>
                      <a:cubicBezTo>
                        <a:pt x="780" y="0"/>
                        <a:pt x="685" y="5"/>
                        <a:pt x="591" y="14"/>
                      </a:cubicBezTo>
                      <a:cubicBezTo>
                        <a:pt x="479" y="14"/>
                        <a:pt x="338" y="28"/>
                        <a:pt x="212" y="84"/>
                      </a:cubicBezTo>
                      <a:cubicBezTo>
                        <a:pt x="99" y="141"/>
                        <a:pt x="1" y="281"/>
                        <a:pt x="85" y="408"/>
                      </a:cubicBezTo>
                      <a:cubicBezTo>
                        <a:pt x="116" y="464"/>
                        <a:pt x="162" y="498"/>
                        <a:pt x="215" y="518"/>
                      </a:cubicBezTo>
                      <a:lnTo>
                        <a:pt x="215" y="518"/>
                      </a:lnTo>
                      <a:cubicBezTo>
                        <a:pt x="128" y="661"/>
                        <a:pt x="75" y="815"/>
                        <a:pt x="85" y="985"/>
                      </a:cubicBezTo>
                      <a:cubicBezTo>
                        <a:pt x="85" y="1210"/>
                        <a:pt x="155" y="1421"/>
                        <a:pt x="282" y="1589"/>
                      </a:cubicBezTo>
                      <a:cubicBezTo>
                        <a:pt x="508" y="1895"/>
                        <a:pt x="861" y="2054"/>
                        <a:pt x="1225" y="2054"/>
                      </a:cubicBezTo>
                      <a:cubicBezTo>
                        <a:pt x="1314" y="2054"/>
                        <a:pt x="1403" y="2045"/>
                        <a:pt x="1492" y="2025"/>
                      </a:cubicBezTo>
                      <a:cubicBezTo>
                        <a:pt x="1900" y="1955"/>
                        <a:pt x="2265" y="1646"/>
                        <a:pt x="2420" y="1266"/>
                      </a:cubicBezTo>
                      <a:cubicBezTo>
                        <a:pt x="2504" y="1055"/>
                        <a:pt x="2504" y="816"/>
                        <a:pt x="2406" y="605"/>
                      </a:cubicBezTo>
                      <a:cubicBezTo>
                        <a:pt x="2308" y="394"/>
                        <a:pt x="2111" y="267"/>
                        <a:pt x="1900" y="183"/>
                      </a:cubicBezTo>
                      <a:cubicBezTo>
                        <a:pt x="1579" y="61"/>
                        <a:pt x="1224" y="0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2" name="Google Shape;6712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1928" y="631"/>
                      </a:moveTo>
                      <a:cubicBezTo>
                        <a:pt x="11661" y="1911"/>
                        <a:pt x="11352" y="2994"/>
                        <a:pt x="10620" y="3922"/>
                      </a:cubicBezTo>
                      <a:cubicBezTo>
                        <a:pt x="9959" y="4752"/>
                        <a:pt x="8975" y="5315"/>
                        <a:pt x="7934" y="5484"/>
                      </a:cubicBezTo>
                      <a:cubicBezTo>
                        <a:pt x="7948" y="4443"/>
                        <a:pt x="8398" y="3402"/>
                        <a:pt x="9115" y="2656"/>
                      </a:cubicBezTo>
                      <a:cubicBezTo>
                        <a:pt x="9495" y="2403"/>
                        <a:pt x="9861" y="2136"/>
                        <a:pt x="10212" y="1869"/>
                      </a:cubicBezTo>
                      <a:cubicBezTo>
                        <a:pt x="10311" y="1798"/>
                        <a:pt x="10325" y="1658"/>
                        <a:pt x="10269" y="1559"/>
                      </a:cubicBezTo>
                      <a:cubicBezTo>
                        <a:pt x="10227" y="1486"/>
                        <a:pt x="10139" y="1444"/>
                        <a:pt x="10057" y="1444"/>
                      </a:cubicBezTo>
                      <a:cubicBezTo>
                        <a:pt x="10028" y="1444"/>
                        <a:pt x="9999" y="1450"/>
                        <a:pt x="9973" y="1461"/>
                      </a:cubicBezTo>
                      <a:cubicBezTo>
                        <a:pt x="9523" y="1672"/>
                        <a:pt x="9129" y="1967"/>
                        <a:pt x="8792" y="2319"/>
                      </a:cubicBezTo>
                      <a:cubicBezTo>
                        <a:pt x="7807" y="2966"/>
                        <a:pt x="6724" y="3528"/>
                        <a:pt x="5613" y="3725"/>
                      </a:cubicBezTo>
                      <a:cubicBezTo>
                        <a:pt x="5725" y="3599"/>
                        <a:pt x="5824" y="3472"/>
                        <a:pt x="5936" y="3345"/>
                      </a:cubicBezTo>
                      <a:cubicBezTo>
                        <a:pt x="6204" y="3036"/>
                        <a:pt x="6471" y="2713"/>
                        <a:pt x="6738" y="2558"/>
                      </a:cubicBezTo>
                      <a:cubicBezTo>
                        <a:pt x="6837" y="2502"/>
                        <a:pt x="6879" y="2375"/>
                        <a:pt x="6837" y="2262"/>
                      </a:cubicBezTo>
                      <a:cubicBezTo>
                        <a:pt x="6801" y="2179"/>
                        <a:pt x="6714" y="2115"/>
                        <a:pt x="6620" y="2115"/>
                      </a:cubicBezTo>
                      <a:cubicBezTo>
                        <a:pt x="6603" y="2115"/>
                        <a:pt x="6586" y="2118"/>
                        <a:pt x="6569" y="2122"/>
                      </a:cubicBezTo>
                      <a:cubicBezTo>
                        <a:pt x="5669" y="2333"/>
                        <a:pt x="4825" y="2713"/>
                        <a:pt x="4009" y="3078"/>
                      </a:cubicBezTo>
                      <a:lnTo>
                        <a:pt x="3883" y="3134"/>
                      </a:lnTo>
                      <a:cubicBezTo>
                        <a:pt x="2434" y="3782"/>
                        <a:pt x="1562" y="4682"/>
                        <a:pt x="1379" y="5737"/>
                      </a:cubicBezTo>
                      <a:cubicBezTo>
                        <a:pt x="1266" y="6327"/>
                        <a:pt x="1407" y="6876"/>
                        <a:pt x="1773" y="7312"/>
                      </a:cubicBezTo>
                      <a:cubicBezTo>
                        <a:pt x="2217" y="7824"/>
                        <a:pt x="2985" y="8130"/>
                        <a:pt x="3778" y="8130"/>
                      </a:cubicBezTo>
                      <a:cubicBezTo>
                        <a:pt x="3813" y="8130"/>
                        <a:pt x="3848" y="8129"/>
                        <a:pt x="3883" y="8128"/>
                      </a:cubicBezTo>
                      <a:cubicBezTo>
                        <a:pt x="3915" y="8130"/>
                        <a:pt x="3947" y="8131"/>
                        <a:pt x="3979" y="8131"/>
                      </a:cubicBezTo>
                      <a:cubicBezTo>
                        <a:pt x="4147" y="8131"/>
                        <a:pt x="4320" y="8100"/>
                        <a:pt x="4473" y="8029"/>
                      </a:cubicBezTo>
                      <a:cubicBezTo>
                        <a:pt x="4600" y="7987"/>
                        <a:pt x="4656" y="7847"/>
                        <a:pt x="4600" y="7734"/>
                      </a:cubicBezTo>
                      <a:cubicBezTo>
                        <a:pt x="4569" y="7641"/>
                        <a:pt x="4484" y="7586"/>
                        <a:pt x="4397" y="7586"/>
                      </a:cubicBezTo>
                      <a:cubicBezTo>
                        <a:pt x="4366" y="7586"/>
                        <a:pt x="4334" y="7593"/>
                        <a:pt x="4305" y="7607"/>
                      </a:cubicBezTo>
                      <a:cubicBezTo>
                        <a:pt x="4200" y="7642"/>
                        <a:pt x="4096" y="7667"/>
                        <a:pt x="3992" y="7667"/>
                      </a:cubicBezTo>
                      <a:cubicBezTo>
                        <a:pt x="3970" y="7667"/>
                        <a:pt x="3947" y="7666"/>
                        <a:pt x="3925" y="7664"/>
                      </a:cubicBezTo>
                      <a:lnTo>
                        <a:pt x="3869" y="7664"/>
                      </a:lnTo>
                      <a:cubicBezTo>
                        <a:pt x="3503" y="7622"/>
                        <a:pt x="3208" y="7340"/>
                        <a:pt x="3067" y="7031"/>
                      </a:cubicBezTo>
                      <a:cubicBezTo>
                        <a:pt x="2842" y="6538"/>
                        <a:pt x="3053" y="5920"/>
                        <a:pt x="3573" y="5596"/>
                      </a:cubicBezTo>
                      <a:cubicBezTo>
                        <a:pt x="3840" y="5432"/>
                        <a:pt x="4136" y="5360"/>
                        <a:pt x="4432" y="5360"/>
                      </a:cubicBezTo>
                      <a:cubicBezTo>
                        <a:pt x="5025" y="5360"/>
                        <a:pt x="5622" y="5648"/>
                        <a:pt x="6007" y="6060"/>
                      </a:cubicBezTo>
                      <a:cubicBezTo>
                        <a:pt x="6654" y="6778"/>
                        <a:pt x="6837" y="7818"/>
                        <a:pt x="6457" y="8606"/>
                      </a:cubicBezTo>
                      <a:cubicBezTo>
                        <a:pt x="6031" y="9492"/>
                        <a:pt x="5023" y="9888"/>
                        <a:pt x="4108" y="9888"/>
                      </a:cubicBezTo>
                      <a:cubicBezTo>
                        <a:pt x="3904" y="9888"/>
                        <a:pt x="3704" y="9868"/>
                        <a:pt x="3517" y="9830"/>
                      </a:cubicBezTo>
                      <a:cubicBezTo>
                        <a:pt x="2504" y="9633"/>
                        <a:pt x="1604" y="8972"/>
                        <a:pt x="1098" y="8072"/>
                      </a:cubicBezTo>
                      <a:cubicBezTo>
                        <a:pt x="788" y="7523"/>
                        <a:pt x="633" y="6918"/>
                        <a:pt x="633" y="6299"/>
                      </a:cubicBezTo>
                      <a:cubicBezTo>
                        <a:pt x="633" y="5877"/>
                        <a:pt x="704" y="5469"/>
                        <a:pt x="844" y="5076"/>
                      </a:cubicBezTo>
                      <a:cubicBezTo>
                        <a:pt x="1266" y="3908"/>
                        <a:pt x="2349" y="2895"/>
                        <a:pt x="3812" y="2319"/>
                      </a:cubicBezTo>
                      <a:cubicBezTo>
                        <a:pt x="5064" y="1826"/>
                        <a:pt x="6457" y="1658"/>
                        <a:pt x="7793" y="1503"/>
                      </a:cubicBezTo>
                      <a:lnTo>
                        <a:pt x="8032" y="1475"/>
                      </a:lnTo>
                      <a:cubicBezTo>
                        <a:pt x="9397" y="1306"/>
                        <a:pt x="10719" y="1123"/>
                        <a:pt x="11928" y="631"/>
                      </a:cubicBezTo>
                      <a:close/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3" name="Google Shape;6713;p29"/>
                <p:cNvSpPr/>
                <p:nvPr/>
              </p:nvSpPr>
              <p:spPr>
                <a:xfrm>
                  <a:off x="369975" y="2874800"/>
                  <a:ext cx="9175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07" extrusionOk="0">
                      <a:moveTo>
                        <a:pt x="261" y="0"/>
                      </a:moveTo>
                      <a:cubicBezTo>
                        <a:pt x="254" y="0"/>
                        <a:pt x="247" y="4"/>
                        <a:pt x="240" y="11"/>
                      </a:cubicBezTo>
                      <a:lnTo>
                        <a:pt x="198" y="11"/>
                      </a:lnTo>
                      <a:cubicBezTo>
                        <a:pt x="170" y="39"/>
                        <a:pt x="141" y="53"/>
                        <a:pt x="113" y="67"/>
                      </a:cubicBezTo>
                      <a:cubicBezTo>
                        <a:pt x="113" y="67"/>
                        <a:pt x="99" y="81"/>
                        <a:pt x="85" y="81"/>
                      </a:cubicBezTo>
                      <a:cubicBezTo>
                        <a:pt x="57" y="95"/>
                        <a:pt x="43" y="109"/>
                        <a:pt x="29" y="137"/>
                      </a:cubicBezTo>
                      <a:cubicBezTo>
                        <a:pt x="15" y="137"/>
                        <a:pt x="15" y="151"/>
                        <a:pt x="15" y="166"/>
                      </a:cubicBezTo>
                      <a:cubicBezTo>
                        <a:pt x="1" y="180"/>
                        <a:pt x="1" y="194"/>
                        <a:pt x="1" y="208"/>
                      </a:cubicBezTo>
                      <a:cubicBezTo>
                        <a:pt x="1" y="222"/>
                        <a:pt x="1" y="236"/>
                        <a:pt x="15" y="250"/>
                      </a:cubicBezTo>
                      <a:cubicBezTo>
                        <a:pt x="15" y="264"/>
                        <a:pt x="29" y="278"/>
                        <a:pt x="43" y="278"/>
                      </a:cubicBezTo>
                      <a:cubicBezTo>
                        <a:pt x="43" y="278"/>
                        <a:pt x="57" y="292"/>
                        <a:pt x="57" y="292"/>
                      </a:cubicBezTo>
                      <a:cubicBezTo>
                        <a:pt x="71" y="292"/>
                        <a:pt x="85" y="306"/>
                        <a:pt x="99" y="306"/>
                      </a:cubicBezTo>
                      <a:cubicBezTo>
                        <a:pt x="113" y="292"/>
                        <a:pt x="113" y="292"/>
                        <a:pt x="127" y="292"/>
                      </a:cubicBezTo>
                      <a:lnTo>
                        <a:pt x="141" y="292"/>
                      </a:lnTo>
                      <a:cubicBezTo>
                        <a:pt x="170" y="278"/>
                        <a:pt x="170" y="278"/>
                        <a:pt x="184" y="278"/>
                      </a:cubicBezTo>
                      <a:cubicBezTo>
                        <a:pt x="198" y="264"/>
                        <a:pt x="212" y="264"/>
                        <a:pt x="226" y="250"/>
                      </a:cubicBezTo>
                      <a:cubicBezTo>
                        <a:pt x="254" y="236"/>
                        <a:pt x="282" y="222"/>
                        <a:pt x="310" y="208"/>
                      </a:cubicBezTo>
                      <a:cubicBezTo>
                        <a:pt x="338" y="194"/>
                        <a:pt x="352" y="166"/>
                        <a:pt x="352" y="137"/>
                      </a:cubicBezTo>
                      <a:cubicBezTo>
                        <a:pt x="366" y="109"/>
                        <a:pt x="366" y="81"/>
                        <a:pt x="352" y="53"/>
                      </a:cubicBezTo>
                      <a:cubicBezTo>
                        <a:pt x="338" y="39"/>
                        <a:pt x="338" y="39"/>
                        <a:pt x="324" y="25"/>
                      </a:cubicBezTo>
                      <a:cubicBezTo>
                        <a:pt x="310" y="11"/>
                        <a:pt x="296" y="11"/>
                        <a:pt x="282" y="11"/>
                      </a:cubicBezTo>
                      <a:cubicBezTo>
                        <a:pt x="275" y="4"/>
                        <a:pt x="268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4" name="Google Shape;6714;p29"/>
                <p:cNvSpPr/>
                <p:nvPr/>
              </p:nvSpPr>
              <p:spPr>
                <a:xfrm>
                  <a:off x="246200" y="2689500"/>
                  <a:ext cx="1549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8" h="8115" extrusionOk="0">
                      <a:moveTo>
                        <a:pt x="5964" y="0"/>
                      </a:moveTo>
                      <a:cubicBezTo>
                        <a:pt x="5947" y="0"/>
                        <a:pt x="5928" y="3"/>
                        <a:pt x="5908" y="10"/>
                      </a:cubicBezTo>
                      <a:cubicBezTo>
                        <a:pt x="4769" y="390"/>
                        <a:pt x="3672" y="924"/>
                        <a:pt x="2631" y="1543"/>
                      </a:cubicBezTo>
                      <a:cubicBezTo>
                        <a:pt x="1843" y="2021"/>
                        <a:pt x="887" y="2429"/>
                        <a:pt x="465" y="3316"/>
                      </a:cubicBezTo>
                      <a:cubicBezTo>
                        <a:pt x="99" y="4117"/>
                        <a:pt x="141" y="5116"/>
                        <a:pt x="437" y="5946"/>
                      </a:cubicBezTo>
                      <a:cubicBezTo>
                        <a:pt x="732" y="6734"/>
                        <a:pt x="1309" y="7451"/>
                        <a:pt x="2082" y="7817"/>
                      </a:cubicBezTo>
                      <a:cubicBezTo>
                        <a:pt x="2471" y="8004"/>
                        <a:pt x="2915" y="8115"/>
                        <a:pt x="3354" y="8115"/>
                      </a:cubicBezTo>
                      <a:cubicBezTo>
                        <a:pt x="3741" y="8115"/>
                        <a:pt x="4123" y="8028"/>
                        <a:pt x="4459" y="7831"/>
                      </a:cubicBezTo>
                      <a:cubicBezTo>
                        <a:pt x="4546" y="7781"/>
                        <a:pt x="4502" y="7655"/>
                        <a:pt x="4422" y="7655"/>
                      </a:cubicBezTo>
                      <a:cubicBezTo>
                        <a:pt x="4412" y="7655"/>
                        <a:pt x="4401" y="7657"/>
                        <a:pt x="4389" y="7662"/>
                      </a:cubicBezTo>
                      <a:cubicBezTo>
                        <a:pt x="4068" y="7764"/>
                        <a:pt x="3738" y="7818"/>
                        <a:pt x="3412" y="7818"/>
                      </a:cubicBezTo>
                      <a:cubicBezTo>
                        <a:pt x="2836" y="7818"/>
                        <a:pt x="2272" y="7650"/>
                        <a:pt x="1787" y="7282"/>
                      </a:cubicBezTo>
                      <a:cubicBezTo>
                        <a:pt x="535" y="6326"/>
                        <a:pt x="1" y="4005"/>
                        <a:pt x="1252" y="2837"/>
                      </a:cubicBezTo>
                      <a:cubicBezTo>
                        <a:pt x="1885" y="2261"/>
                        <a:pt x="2729" y="1895"/>
                        <a:pt x="3475" y="1487"/>
                      </a:cubicBezTo>
                      <a:cubicBezTo>
                        <a:pt x="4291" y="1037"/>
                        <a:pt x="5121" y="629"/>
                        <a:pt x="6007" y="348"/>
                      </a:cubicBezTo>
                      <a:cubicBezTo>
                        <a:pt x="6198" y="284"/>
                        <a:pt x="6135" y="0"/>
                        <a:pt x="59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5" name="Google Shape;6715;p29"/>
                <p:cNvSpPr/>
                <p:nvPr/>
              </p:nvSpPr>
              <p:spPr>
                <a:xfrm>
                  <a:off x="272975" y="2697650"/>
                  <a:ext cx="90325" cy="5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6" extrusionOk="0">
                      <a:moveTo>
                        <a:pt x="3362" y="0"/>
                      </a:moveTo>
                      <a:cubicBezTo>
                        <a:pt x="3334" y="0"/>
                        <a:pt x="3305" y="7"/>
                        <a:pt x="3276" y="22"/>
                      </a:cubicBezTo>
                      <a:cubicBezTo>
                        <a:pt x="2981" y="148"/>
                        <a:pt x="2713" y="317"/>
                        <a:pt x="2446" y="472"/>
                      </a:cubicBezTo>
                      <a:cubicBezTo>
                        <a:pt x="2179" y="612"/>
                        <a:pt x="1926" y="767"/>
                        <a:pt x="1672" y="908"/>
                      </a:cubicBezTo>
                      <a:cubicBezTo>
                        <a:pt x="1138" y="1217"/>
                        <a:pt x="631" y="1541"/>
                        <a:pt x="111" y="1864"/>
                      </a:cubicBezTo>
                      <a:cubicBezTo>
                        <a:pt x="1" y="1938"/>
                        <a:pt x="72" y="2086"/>
                        <a:pt x="185" y="2086"/>
                      </a:cubicBezTo>
                      <a:cubicBezTo>
                        <a:pt x="202" y="2086"/>
                        <a:pt x="219" y="2083"/>
                        <a:pt x="238" y="2075"/>
                      </a:cubicBezTo>
                      <a:cubicBezTo>
                        <a:pt x="786" y="1808"/>
                        <a:pt x="1335" y="1527"/>
                        <a:pt x="1869" y="1231"/>
                      </a:cubicBezTo>
                      <a:cubicBezTo>
                        <a:pt x="2122" y="1091"/>
                        <a:pt x="2376" y="950"/>
                        <a:pt x="2629" y="795"/>
                      </a:cubicBezTo>
                      <a:cubicBezTo>
                        <a:pt x="2896" y="641"/>
                        <a:pt x="3192" y="500"/>
                        <a:pt x="3445" y="317"/>
                      </a:cubicBezTo>
                      <a:cubicBezTo>
                        <a:pt x="3612" y="209"/>
                        <a:pt x="3515" y="0"/>
                        <a:pt x="3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6" name="Google Shape;6716;p29"/>
                <p:cNvSpPr/>
                <p:nvPr/>
              </p:nvSpPr>
              <p:spPr>
                <a:xfrm>
                  <a:off x="318650" y="2869775"/>
                  <a:ext cx="140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3" extrusionOk="0">
                      <a:moveTo>
                        <a:pt x="197" y="1"/>
                      </a:moveTo>
                      <a:cubicBezTo>
                        <a:pt x="169" y="1"/>
                        <a:pt x="155" y="1"/>
                        <a:pt x="127" y="15"/>
                      </a:cubicBezTo>
                      <a:cubicBezTo>
                        <a:pt x="113" y="15"/>
                        <a:pt x="85" y="29"/>
                        <a:pt x="70" y="29"/>
                      </a:cubicBezTo>
                      <a:cubicBezTo>
                        <a:pt x="28" y="43"/>
                        <a:pt x="0" y="99"/>
                        <a:pt x="0" y="141"/>
                      </a:cubicBezTo>
                      <a:cubicBezTo>
                        <a:pt x="0" y="184"/>
                        <a:pt x="28" y="212"/>
                        <a:pt x="70" y="240"/>
                      </a:cubicBezTo>
                      <a:cubicBezTo>
                        <a:pt x="99" y="268"/>
                        <a:pt x="141" y="268"/>
                        <a:pt x="183" y="282"/>
                      </a:cubicBezTo>
                      <a:lnTo>
                        <a:pt x="436" y="282"/>
                      </a:lnTo>
                      <a:cubicBezTo>
                        <a:pt x="506" y="282"/>
                        <a:pt x="563" y="226"/>
                        <a:pt x="563" y="156"/>
                      </a:cubicBezTo>
                      <a:cubicBezTo>
                        <a:pt x="563" y="127"/>
                        <a:pt x="549" y="85"/>
                        <a:pt x="521" y="71"/>
                      </a:cubicBezTo>
                      <a:cubicBezTo>
                        <a:pt x="506" y="57"/>
                        <a:pt x="492" y="43"/>
                        <a:pt x="478" y="43"/>
                      </a:cubicBezTo>
                      <a:cubicBezTo>
                        <a:pt x="464" y="29"/>
                        <a:pt x="450" y="29"/>
                        <a:pt x="436" y="29"/>
                      </a:cubicBezTo>
                      <a:cubicBezTo>
                        <a:pt x="380" y="29"/>
                        <a:pt x="324" y="15"/>
                        <a:pt x="267" y="15"/>
                      </a:cubicBezTo>
                      <a:cubicBezTo>
                        <a:pt x="253" y="1"/>
                        <a:pt x="225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7" name="Google Shape;6717;p29"/>
                <p:cNvSpPr/>
                <p:nvPr/>
              </p:nvSpPr>
              <p:spPr>
                <a:xfrm>
                  <a:off x="254650" y="2723825"/>
                  <a:ext cx="6367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56" extrusionOk="0">
                      <a:moveTo>
                        <a:pt x="2403" y="1"/>
                      </a:moveTo>
                      <a:cubicBezTo>
                        <a:pt x="2091" y="1"/>
                        <a:pt x="1807" y="204"/>
                        <a:pt x="1561" y="381"/>
                      </a:cubicBezTo>
                      <a:cubicBezTo>
                        <a:pt x="1280" y="592"/>
                        <a:pt x="1027" y="831"/>
                        <a:pt x="816" y="1113"/>
                      </a:cubicBezTo>
                      <a:cubicBezTo>
                        <a:pt x="394" y="1647"/>
                        <a:pt x="141" y="2294"/>
                        <a:pt x="99" y="2969"/>
                      </a:cubicBezTo>
                      <a:cubicBezTo>
                        <a:pt x="0" y="4306"/>
                        <a:pt x="802" y="5684"/>
                        <a:pt x="2124" y="6050"/>
                      </a:cubicBezTo>
                      <a:cubicBezTo>
                        <a:pt x="2137" y="6054"/>
                        <a:pt x="2150" y="6056"/>
                        <a:pt x="2162" y="6056"/>
                      </a:cubicBezTo>
                      <a:cubicBezTo>
                        <a:pt x="2271" y="6056"/>
                        <a:pt x="2295" y="5890"/>
                        <a:pt x="2180" y="5839"/>
                      </a:cubicBezTo>
                      <a:cubicBezTo>
                        <a:pt x="999" y="5347"/>
                        <a:pt x="281" y="4207"/>
                        <a:pt x="408" y="2927"/>
                      </a:cubicBezTo>
                      <a:cubicBezTo>
                        <a:pt x="478" y="2266"/>
                        <a:pt x="746" y="1647"/>
                        <a:pt x="1182" y="1155"/>
                      </a:cubicBezTo>
                      <a:cubicBezTo>
                        <a:pt x="1379" y="944"/>
                        <a:pt x="1604" y="747"/>
                        <a:pt x="1843" y="592"/>
                      </a:cubicBezTo>
                      <a:cubicBezTo>
                        <a:pt x="2054" y="437"/>
                        <a:pt x="2321" y="339"/>
                        <a:pt x="2490" y="142"/>
                      </a:cubicBezTo>
                      <a:cubicBezTo>
                        <a:pt x="2546" y="86"/>
                        <a:pt x="2518" y="1"/>
                        <a:pt x="2434" y="1"/>
                      </a:cubicBezTo>
                      <a:cubicBezTo>
                        <a:pt x="2423" y="1"/>
                        <a:pt x="2413" y="1"/>
                        <a:pt x="2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8" name="Google Shape;6718;p29"/>
                <p:cNvSpPr/>
                <p:nvPr/>
              </p:nvSpPr>
              <p:spPr>
                <a:xfrm>
                  <a:off x="256050" y="2685300"/>
                  <a:ext cx="205375" cy="1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0" extrusionOk="0">
                      <a:moveTo>
                        <a:pt x="7539" y="0"/>
                      </a:moveTo>
                      <a:cubicBezTo>
                        <a:pt x="7310" y="0"/>
                        <a:pt x="7085" y="14"/>
                        <a:pt x="6850" y="51"/>
                      </a:cubicBezTo>
                      <a:cubicBezTo>
                        <a:pt x="6400" y="122"/>
                        <a:pt x="5964" y="248"/>
                        <a:pt x="5528" y="389"/>
                      </a:cubicBezTo>
                      <a:cubicBezTo>
                        <a:pt x="4670" y="656"/>
                        <a:pt x="3854" y="1022"/>
                        <a:pt x="3053" y="1444"/>
                      </a:cubicBezTo>
                      <a:cubicBezTo>
                        <a:pt x="1688" y="2147"/>
                        <a:pt x="0" y="3146"/>
                        <a:pt x="43" y="4904"/>
                      </a:cubicBezTo>
                      <a:cubicBezTo>
                        <a:pt x="50" y="4968"/>
                        <a:pt x="99" y="4999"/>
                        <a:pt x="146" y="4999"/>
                      </a:cubicBezTo>
                      <a:cubicBezTo>
                        <a:pt x="194" y="4999"/>
                        <a:pt x="239" y="4968"/>
                        <a:pt x="239" y="4904"/>
                      </a:cubicBezTo>
                      <a:cubicBezTo>
                        <a:pt x="310" y="3188"/>
                        <a:pt x="2096" y="2316"/>
                        <a:pt x="3432" y="1669"/>
                      </a:cubicBezTo>
                      <a:cubicBezTo>
                        <a:pt x="4178" y="1303"/>
                        <a:pt x="4938" y="952"/>
                        <a:pt x="5725" y="698"/>
                      </a:cubicBezTo>
                      <a:cubicBezTo>
                        <a:pt x="6105" y="572"/>
                        <a:pt x="6499" y="473"/>
                        <a:pt x="6893" y="389"/>
                      </a:cubicBezTo>
                      <a:cubicBezTo>
                        <a:pt x="7301" y="305"/>
                        <a:pt x="7723" y="178"/>
                        <a:pt x="8145" y="122"/>
                      </a:cubicBezTo>
                      <a:cubicBezTo>
                        <a:pt x="8215" y="122"/>
                        <a:pt x="8215" y="23"/>
                        <a:pt x="8145" y="23"/>
                      </a:cubicBezTo>
                      <a:cubicBezTo>
                        <a:pt x="7936" y="10"/>
                        <a:pt x="7737" y="0"/>
                        <a:pt x="75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19" name="Google Shape;6719;p29"/>
                <p:cNvSpPr/>
                <p:nvPr/>
              </p:nvSpPr>
              <p:spPr>
                <a:xfrm>
                  <a:off x="406475" y="2676000"/>
                  <a:ext cx="80225" cy="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2240" extrusionOk="0">
                      <a:moveTo>
                        <a:pt x="3072" y="1"/>
                      </a:moveTo>
                      <a:cubicBezTo>
                        <a:pt x="3067" y="1"/>
                        <a:pt x="3061" y="1"/>
                        <a:pt x="3056" y="1"/>
                      </a:cubicBezTo>
                      <a:cubicBezTo>
                        <a:pt x="2901" y="16"/>
                        <a:pt x="2775" y="100"/>
                        <a:pt x="2648" y="170"/>
                      </a:cubicBezTo>
                      <a:cubicBezTo>
                        <a:pt x="2507" y="255"/>
                        <a:pt x="2367" y="339"/>
                        <a:pt x="2226" y="423"/>
                      </a:cubicBezTo>
                      <a:cubicBezTo>
                        <a:pt x="1973" y="578"/>
                        <a:pt x="1720" y="747"/>
                        <a:pt x="1466" y="916"/>
                      </a:cubicBezTo>
                      <a:cubicBezTo>
                        <a:pt x="960" y="1267"/>
                        <a:pt x="482" y="1661"/>
                        <a:pt x="46" y="2097"/>
                      </a:cubicBezTo>
                      <a:cubicBezTo>
                        <a:pt x="0" y="2154"/>
                        <a:pt x="47" y="2239"/>
                        <a:pt x="104" y="2239"/>
                      </a:cubicBezTo>
                      <a:cubicBezTo>
                        <a:pt x="117" y="2239"/>
                        <a:pt x="131" y="2235"/>
                        <a:pt x="144" y="2224"/>
                      </a:cubicBezTo>
                      <a:cubicBezTo>
                        <a:pt x="651" y="1886"/>
                        <a:pt x="1143" y="1535"/>
                        <a:pt x="1635" y="1197"/>
                      </a:cubicBezTo>
                      <a:cubicBezTo>
                        <a:pt x="1888" y="1028"/>
                        <a:pt x="2142" y="860"/>
                        <a:pt x="2395" y="705"/>
                      </a:cubicBezTo>
                      <a:cubicBezTo>
                        <a:pt x="2521" y="620"/>
                        <a:pt x="2662" y="550"/>
                        <a:pt x="2789" y="466"/>
                      </a:cubicBezTo>
                      <a:cubicBezTo>
                        <a:pt x="2915" y="395"/>
                        <a:pt x="3056" y="339"/>
                        <a:pt x="3154" y="227"/>
                      </a:cubicBezTo>
                      <a:cubicBezTo>
                        <a:pt x="3208" y="146"/>
                        <a:pt x="3185" y="1"/>
                        <a:pt x="30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0" name="Google Shape;6720;p29"/>
                <p:cNvSpPr/>
                <p:nvPr/>
              </p:nvSpPr>
              <p:spPr>
                <a:xfrm>
                  <a:off x="448750" y="2766125"/>
                  <a:ext cx="7050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3" extrusionOk="0">
                      <a:moveTo>
                        <a:pt x="190" y="1"/>
                      </a:moveTo>
                      <a:cubicBezTo>
                        <a:pt x="183" y="1"/>
                        <a:pt x="176" y="4"/>
                        <a:pt x="169" y="11"/>
                      </a:cubicBezTo>
                      <a:lnTo>
                        <a:pt x="113" y="11"/>
                      </a:lnTo>
                      <a:cubicBezTo>
                        <a:pt x="113" y="25"/>
                        <a:pt x="99" y="25"/>
                        <a:pt x="99" y="25"/>
                      </a:cubicBezTo>
                      <a:cubicBezTo>
                        <a:pt x="85" y="40"/>
                        <a:pt x="85" y="40"/>
                        <a:pt x="85" y="40"/>
                      </a:cubicBezTo>
                      <a:lnTo>
                        <a:pt x="43" y="82"/>
                      </a:lnTo>
                      <a:cubicBezTo>
                        <a:pt x="29" y="96"/>
                        <a:pt x="15" y="124"/>
                        <a:pt x="15" y="138"/>
                      </a:cubicBezTo>
                      <a:cubicBezTo>
                        <a:pt x="1" y="152"/>
                        <a:pt x="1" y="166"/>
                        <a:pt x="1" y="194"/>
                      </a:cubicBezTo>
                      <a:cubicBezTo>
                        <a:pt x="1" y="208"/>
                        <a:pt x="15" y="222"/>
                        <a:pt x="15" y="236"/>
                      </a:cubicBezTo>
                      <a:cubicBezTo>
                        <a:pt x="29" y="251"/>
                        <a:pt x="43" y="265"/>
                        <a:pt x="57" y="265"/>
                      </a:cubicBezTo>
                      <a:cubicBezTo>
                        <a:pt x="71" y="279"/>
                        <a:pt x="85" y="279"/>
                        <a:pt x="99" y="293"/>
                      </a:cubicBezTo>
                      <a:lnTo>
                        <a:pt x="155" y="293"/>
                      </a:lnTo>
                      <a:cubicBezTo>
                        <a:pt x="169" y="279"/>
                        <a:pt x="183" y="279"/>
                        <a:pt x="183" y="279"/>
                      </a:cubicBezTo>
                      <a:cubicBezTo>
                        <a:pt x="212" y="265"/>
                        <a:pt x="226" y="251"/>
                        <a:pt x="240" y="236"/>
                      </a:cubicBezTo>
                      <a:cubicBezTo>
                        <a:pt x="240" y="222"/>
                        <a:pt x="254" y="194"/>
                        <a:pt x="268" y="180"/>
                      </a:cubicBezTo>
                      <a:cubicBezTo>
                        <a:pt x="268" y="166"/>
                        <a:pt x="268" y="166"/>
                        <a:pt x="282" y="152"/>
                      </a:cubicBezTo>
                      <a:cubicBezTo>
                        <a:pt x="282" y="138"/>
                        <a:pt x="282" y="138"/>
                        <a:pt x="282" y="124"/>
                      </a:cubicBezTo>
                      <a:cubicBezTo>
                        <a:pt x="282" y="110"/>
                        <a:pt x="282" y="110"/>
                        <a:pt x="282" y="110"/>
                      </a:cubicBezTo>
                      <a:cubicBezTo>
                        <a:pt x="282" y="96"/>
                        <a:pt x="282" y="96"/>
                        <a:pt x="282" y="82"/>
                      </a:cubicBezTo>
                      <a:cubicBezTo>
                        <a:pt x="282" y="68"/>
                        <a:pt x="268" y="54"/>
                        <a:pt x="268" y="40"/>
                      </a:cubicBezTo>
                      <a:cubicBezTo>
                        <a:pt x="254" y="40"/>
                        <a:pt x="254" y="25"/>
                        <a:pt x="240" y="25"/>
                      </a:cubicBezTo>
                      <a:cubicBezTo>
                        <a:pt x="240" y="11"/>
                        <a:pt x="226" y="11"/>
                        <a:pt x="212" y="11"/>
                      </a:cubicBezTo>
                      <a:cubicBezTo>
                        <a:pt x="204" y="4"/>
                        <a:pt x="197" y="1"/>
                        <a:pt x="1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1" name="Google Shape;6721;p29"/>
                <p:cNvSpPr/>
                <p:nvPr/>
              </p:nvSpPr>
              <p:spPr>
                <a:xfrm>
                  <a:off x="460600" y="2660725"/>
                  <a:ext cx="83900" cy="10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4001" extrusionOk="0">
                      <a:moveTo>
                        <a:pt x="3063" y="1"/>
                      </a:moveTo>
                      <a:cubicBezTo>
                        <a:pt x="2998" y="1"/>
                        <a:pt x="2932" y="32"/>
                        <a:pt x="2888" y="106"/>
                      </a:cubicBezTo>
                      <a:cubicBezTo>
                        <a:pt x="2129" y="1456"/>
                        <a:pt x="1186" y="2722"/>
                        <a:pt x="89" y="3820"/>
                      </a:cubicBezTo>
                      <a:cubicBezTo>
                        <a:pt x="1" y="3897"/>
                        <a:pt x="77" y="4000"/>
                        <a:pt x="169" y="4000"/>
                      </a:cubicBezTo>
                      <a:cubicBezTo>
                        <a:pt x="194" y="4000"/>
                        <a:pt x="220" y="3992"/>
                        <a:pt x="244" y="3974"/>
                      </a:cubicBezTo>
                      <a:cubicBezTo>
                        <a:pt x="1439" y="2919"/>
                        <a:pt x="2480" y="1710"/>
                        <a:pt x="3268" y="317"/>
                      </a:cubicBezTo>
                      <a:cubicBezTo>
                        <a:pt x="3355" y="152"/>
                        <a:pt x="3209" y="1"/>
                        <a:pt x="30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2" name="Google Shape;6722;p29"/>
                <p:cNvSpPr/>
                <p:nvPr/>
              </p:nvSpPr>
              <p:spPr>
                <a:xfrm>
                  <a:off x="311250" y="2807525"/>
                  <a:ext cx="64725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062" extrusionOk="0">
                      <a:moveTo>
                        <a:pt x="1162" y="460"/>
                      </a:moveTo>
                      <a:cubicBezTo>
                        <a:pt x="1405" y="460"/>
                        <a:pt x="1647" y="569"/>
                        <a:pt x="1815" y="747"/>
                      </a:cubicBezTo>
                      <a:cubicBezTo>
                        <a:pt x="1928" y="859"/>
                        <a:pt x="2012" y="1014"/>
                        <a:pt x="1984" y="1169"/>
                      </a:cubicBezTo>
                      <a:cubicBezTo>
                        <a:pt x="1970" y="1295"/>
                        <a:pt x="1829" y="1366"/>
                        <a:pt x="1703" y="1408"/>
                      </a:cubicBezTo>
                      <a:cubicBezTo>
                        <a:pt x="1411" y="1505"/>
                        <a:pt x="1120" y="1535"/>
                        <a:pt x="823" y="1535"/>
                      </a:cubicBezTo>
                      <a:cubicBezTo>
                        <a:pt x="719" y="1535"/>
                        <a:pt x="615" y="1531"/>
                        <a:pt x="510" y="1525"/>
                      </a:cubicBezTo>
                      <a:lnTo>
                        <a:pt x="510" y="1525"/>
                      </a:lnTo>
                      <a:cubicBezTo>
                        <a:pt x="509" y="1524"/>
                        <a:pt x="508" y="1522"/>
                        <a:pt x="507" y="1520"/>
                      </a:cubicBezTo>
                      <a:cubicBezTo>
                        <a:pt x="423" y="1351"/>
                        <a:pt x="423" y="1126"/>
                        <a:pt x="479" y="944"/>
                      </a:cubicBezTo>
                      <a:cubicBezTo>
                        <a:pt x="535" y="775"/>
                        <a:pt x="648" y="634"/>
                        <a:pt x="802" y="550"/>
                      </a:cubicBezTo>
                      <a:cubicBezTo>
                        <a:pt x="916" y="488"/>
                        <a:pt x="1039" y="460"/>
                        <a:pt x="1162" y="460"/>
                      </a:cubicBezTo>
                      <a:close/>
                      <a:moveTo>
                        <a:pt x="1223" y="0"/>
                      </a:moveTo>
                      <a:cubicBezTo>
                        <a:pt x="1210" y="0"/>
                        <a:pt x="1196" y="1"/>
                        <a:pt x="1182" y="1"/>
                      </a:cubicBezTo>
                      <a:cubicBezTo>
                        <a:pt x="788" y="15"/>
                        <a:pt x="395" y="226"/>
                        <a:pt x="212" y="578"/>
                      </a:cubicBezTo>
                      <a:cubicBezTo>
                        <a:pt x="113" y="747"/>
                        <a:pt x="71" y="958"/>
                        <a:pt x="85" y="1140"/>
                      </a:cubicBezTo>
                      <a:cubicBezTo>
                        <a:pt x="95" y="1284"/>
                        <a:pt x="150" y="1420"/>
                        <a:pt x="223" y="1543"/>
                      </a:cubicBezTo>
                      <a:lnTo>
                        <a:pt x="223" y="1543"/>
                      </a:lnTo>
                      <a:cubicBezTo>
                        <a:pt x="163" y="1561"/>
                        <a:pt x="113" y="1592"/>
                        <a:pt x="85" y="1647"/>
                      </a:cubicBezTo>
                      <a:cubicBezTo>
                        <a:pt x="1" y="1788"/>
                        <a:pt x="113" y="1942"/>
                        <a:pt x="240" y="1984"/>
                      </a:cubicBezTo>
                      <a:cubicBezTo>
                        <a:pt x="390" y="2044"/>
                        <a:pt x="561" y="2062"/>
                        <a:pt x="728" y="2062"/>
                      </a:cubicBezTo>
                      <a:cubicBezTo>
                        <a:pt x="796" y="2062"/>
                        <a:pt x="864" y="2059"/>
                        <a:pt x="929" y="2055"/>
                      </a:cubicBezTo>
                      <a:cubicBezTo>
                        <a:pt x="1154" y="2055"/>
                        <a:pt x="1379" y="2027"/>
                        <a:pt x="1604" y="1970"/>
                      </a:cubicBezTo>
                      <a:cubicBezTo>
                        <a:pt x="1801" y="1914"/>
                        <a:pt x="2012" y="1858"/>
                        <a:pt x="2181" y="1731"/>
                      </a:cubicBezTo>
                      <a:cubicBezTo>
                        <a:pt x="2589" y="1422"/>
                        <a:pt x="2547" y="873"/>
                        <a:pt x="2251" y="493"/>
                      </a:cubicBezTo>
                      <a:cubicBezTo>
                        <a:pt x="2007" y="194"/>
                        <a:pt x="1617" y="0"/>
                        <a:pt x="1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3" name="Google Shape;6723;p29"/>
                <p:cNvSpPr/>
                <p:nvPr/>
              </p:nvSpPr>
              <p:spPr>
                <a:xfrm>
                  <a:off x="244100" y="2568550"/>
                  <a:ext cx="41567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7" h="5358" extrusionOk="0">
                      <a:moveTo>
                        <a:pt x="7229" y="1"/>
                      </a:moveTo>
                      <a:cubicBezTo>
                        <a:pt x="6584" y="1"/>
                        <a:pt x="5940" y="53"/>
                        <a:pt x="5303" y="164"/>
                      </a:cubicBezTo>
                      <a:cubicBezTo>
                        <a:pt x="3292" y="516"/>
                        <a:pt x="1365" y="1458"/>
                        <a:pt x="0" y="2977"/>
                      </a:cubicBezTo>
                      <a:cubicBezTo>
                        <a:pt x="2063" y="4251"/>
                        <a:pt x="4387" y="5358"/>
                        <a:pt x="6775" y="5358"/>
                      </a:cubicBezTo>
                      <a:cubicBezTo>
                        <a:pt x="7155" y="5358"/>
                        <a:pt x="7537" y="5330"/>
                        <a:pt x="7919" y="5270"/>
                      </a:cubicBezTo>
                      <a:cubicBezTo>
                        <a:pt x="10887" y="4792"/>
                        <a:pt x="13616" y="2527"/>
                        <a:pt x="16626" y="2415"/>
                      </a:cubicBezTo>
                      <a:cubicBezTo>
                        <a:pt x="14798" y="2063"/>
                        <a:pt x="13124" y="1205"/>
                        <a:pt x="11337" y="656"/>
                      </a:cubicBezTo>
                      <a:cubicBezTo>
                        <a:pt x="10011" y="243"/>
                        <a:pt x="8619" y="1"/>
                        <a:pt x="72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4" name="Google Shape;6724;p29"/>
                <p:cNvSpPr/>
                <p:nvPr/>
              </p:nvSpPr>
              <p:spPr>
                <a:xfrm>
                  <a:off x="231760" y="2558952"/>
                  <a:ext cx="428000" cy="1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0" h="5822" extrusionOk="0">
                      <a:moveTo>
                        <a:pt x="7455" y="473"/>
                      </a:moveTo>
                      <a:cubicBezTo>
                        <a:pt x="8768" y="473"/>
                        <a:pt x="10148" y="686"/>
                        <a:pt x="11521" y="1102"/>
                      </a:cubicBezTo>
                      <a:cubicBezTo>
                        <a:pt x="12196" y="1313"/>
                        <a:pt x="12871" y="1581"/>
                        <a:pt x="13518" y="1820"/>
                      </a:cubicBezTo>
                      <a:cubicBezTo>
                        <a:pt x="14208" y="2087"/>
                        <a:pt x="14911" y="2354"/>
                        <a:pt x="15628" y="2579"/>
                      </a:cubicBezTo>
                      <a:cubicBezTo>
                        <a:pt x="14404" y="2833"/>
                        <a:pt x="13209" y="3381"/>
                        <a:pt x="12041" y="3902"/>
                      </a:cubicBezTo>
                      <a:cubicBezTo>
                        <a:pt x="10775" y="4464"/>
                        <a:pt x="9453" y="5055"/>
                        <a:pt x="8131" y="5266"/>
                      </a:cubicBezTo>
                      <a:cubicBezTo>
                        <a:pt x="7760" y="5325"/>
                        <a:pt x="7390" y="5353"/>
                        <a:pt x="7022" y="5353"/>
                      </a:cubicBezTo>
                      <a:cubicBezTo>
                        <a:pt x="4602" y="5353"/>
                        <a:pt x="2293" y="4170"/>
                        <a:pt x="620" y="3156"/>
                      </a:cubicBezTo>
                      <a:cubicBezTo>
                        <a:pt x="1886" y="1862"/>
                        <a:pt x="3644" y="962"/>
                        <a:pt x="5599" y="624"/>
                      </a:cubicBezTo>
                      <a:cubicBezTo>
                        <a:pt x="6197" y="523"/>
                        <a:pt x="6818" y="473"/>
                        <a:pt x="7455" y="473"/>
                      </a:cubicBezTo>
                      <a:close/>
                      <a:moveTo>
                        <a:pt x="7461" y="1"/>
                      </a:moveTo>
                      <a:cubicBezTo>
                        <a:pt x="6795" y="1"/>
                        <a:pt x="6143" y="54"/>
                        <a:pt x="5515" y="160"/>
                      </a:cubicBezTo>
                      <a:cubicBezTo>
                        <a:pt x="3349" y="540"/>
                        <a:pt x="1422" y="1567"/>
                        <a:pt x="71" y="3043"/>
                      </a:cubicBezTo>
                      <a:cubicBezTo>
                        <a:pt x="29" y="3100"/>
                        <a:pt x="1" y="3170"/>
                        <a:pt x="15" y="3240"/>
                      </a:cubicBezTo>
                      <a:cubicBezTo>
                        <a:pt x="29" y="3311"/>
                        <a:pt x="71" y="3367"/>
                        <a:pt x="128" y="3409"/>
                      </a:cubicBezTo>
                      <a:cubicBezTo>
                        <a:pt x="1857" y="4476"/>
                        <a:pt x="4368" y="5822"/>
                        <a:pt x="7025" y="5822"/>
                      </a:cubicBezTo>
                      <a:cubicBezTo>
                        <a:pt x="7415" y="5822"/>
                        <a:pt x="7808" y="5793"/>
                        <a:pt x="8201" y="5730"/>
                      </a:cubicBezTo>
                      <a:cubicBezTo>
                        <a:pt x="9594" y="5505"/>
                        <a:pt x="10930" y="4914"/>
                        <a:pt x="12238" y="4323"/>
                      </a:cubicBezTo>
                      <a:cubicBezTo>
                        <a:pt x="13743" y="3648"/>
                        <a:pt x="15305" y="2945"/>
                        <a:pt x="16894" y="2889"/>
                      </a:cubicBezTo>
                      <a:cubicBezTo>
                        <a:pt x="17007" y="2875"/>
                        <a:pt x="17105" y="2790"/>
                        <a:pt x="17119" y="2664"/>
                      </a:cubicBezTo>
                      <a:cubicBezTo>
                        <a:pt x="17119" y="2664"/>
                        <a:pt x="17119" y="2664"/>
                        <a:pt x="17119" y="2650"/>
                      </a:cubicBezTo>
                      <a:cubicBezTo>
                        <a:pt x="17119" y="2537"/>
                        <a:pt x="17035" y="2439"/>
                        <a:pt x="16936" y="2425"/>
                      </a:cubicBezTo>
                      <a:cubicBezTo>
                        <a:pt x="15825" y="2200"/>
                        <a:pt x="14728" y="1792"/>
                        <a:pt x="13687" y="1384"/>
                      </a:cubicBezTo>
                      <a:cubicBezTo>
                        <a:pt x="13026" y="1131"/>
                        <a:pt x="12351" y="877"/>
                        <a:pt x="11662" y="666"/>
                      </a:cubicBezTo>
                      <a:cubicBezTo>
                        <a:pt x="10245" y="222"/>
                        <a:pt x="8822" y="1"/>
                        <a:pt x="74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5" name="Google Shape;6725;p29"/>
                <p:cNvSpPr/>
                <p:nvPr/>
              </p:nvSpPr>
              <p:spPr>
                <a:xfrm>
                  <a:off x="241625" y="2621525"/>
                  <a:ext cx="41462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" h="1070" extrusionOk="0">
                      <a:moveTo>
                        <a:pt x="16345" y="0"/>
                      </a:moveTo>
                      <a:cubicBezTo>
                        <a:pt x="11000" y="253"/>
                        <a:pt x="5571" y="450"/>
                        <a:pt x="226" y="605"/>
                      </a:cubicBezTo>
                      <a:cubicBezTo>
                        <a:pt x="99" y="605"/>
                        <a:pt x="1" y="704"/>
                        <a:pt x="1" y="830"/>
                      </a:cubicBezTo>
                      <a:cubicBezTo>
                        <a:pt x="1" y="830"/>
                        <a:pt x="1" y="844"/>
                        <a:pt x="1" y="844"/>
                      </a:cubicBezTo>
                      <a:cubicBezTo>
                        <a:pt x="1" y="971"/>
                        <a:pt x="113" y="1069"/>
                        <a:pt x="240" y="1069"/>
                      </a:cubicBezTo>
                      <a:cubicBezTo>
                        <a:pt x="5599" y="929"/>
                        <a:pt x="11014" y="718"/>
                        <a:pt x="16359" y="464"/>
                      </a:cubicBezTo>
                      <a:cubicBezTo>
                        <a:pt x="16486" y="464"/>
                        <a:pt x="16584" y="366"/>
                        <a:pt x="16584" y="239"/>
                      </a:cubicBezTo>
                      <a:cubicBezTo>
                        <a:pt x="16584" y="225"/>
                        <a:pt x="16584" y="225"/>
                        <a:pt x="16584" y="225"/>
                      </a:cubicBezTo>
                      <a:cubicBezTo>
                        <a:pt x="16584" y="99"/>
                        <a:pt x="16472" y="0"/>
                        <a:pt x="16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6" name="Google Shape;6726;p29"/>
                <p:cNvSpPr/>
                <p:nvPr/>
              </p:nvSpPr>
              <p:spPr>
                <a:xfrm>
                  <a:off x="474075" y="2561925"/>
                  <a:ext cx="1162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54" extrusionOk="0">
                      <a:moveTo>
                        <a:pt x="232" y="0"/>
                      </a:moveTo>
                      <a:cubicBezTo>
                        <a:pt x="116" y="0"/>
                        <a:pt x="0" y="77"/>
                        <a:pt x="0" y="232"/>
                      </a:cubicBezTo>
                      <a:cubicBezTo>
                        <a:pt x="0" y="380"/>
                        <a:pt x="116" y="454"/>
                        <a:pt x="232" y="454"/>
                      </a:cubicBezTo>
                      <a:cubicBezTo>
                        <a:pt x="348" y="454"/>
                        <a:pt x="464" y="380"/>
                        <a:pt x="464" y="232"/>
                      </a:cubicBezTo>
                      <a:cubicBezTo>
                        <a:pt x="464" y="77"/>
                        <a:pt x="348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7" name="Google Shape;6727;p29"/>
                <p:cNvSpPr/>
                <p:nvPr/>
              </p:nvSpPr>
              <p:spPr>
                <a:xfrm>
                  <a:off x="288525" y="2608675"/>
                  <a:ext cx="1672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" h="1155" extrusionOk="0">
                      <a:moveTo>
                        <a:pt x="1540" y="0"/>
                      </a:moveTo>
                      <a:cubicBezTo>
                        <a:pt x="1032" y="0"/>
                        <a:pt x="529" y="74"/>
                        <a:pt x="66" y="275"/>
                      </a:cubicBezTo>
                      <a:cubicBezTo>
                        <a:pt x="0" y="301"/>
                        <a:pt x="45" y="389"/>
                        <a:pt x="108" y="389"/>
                      </a:cubicBezTo>
                      <a:cubicBezTo>
                        <a:pt x="113" y="389"/>
                        <a:pt x="117" y="389"/>
                        <a:pt x="122" y="388"/>
                      </a:cubicBezTo>
                      <a:cubicBezTo>
                        <a:pt x="536" y="322"/>
                        <a:pt x="939" y="291"/>
                        <a:pt x="1338" y="291"/>
                      </a:cubicBezTo>
                      <a:cubicBezTo>
                        <a:pt x="2050" y="291"/>
                        <a:pt x="2749" y="390"/>
                        <a:pt x="3470" y="571"/>
                      </a:cubicBezTo>
                      <a:cubicBezTo>
                        <a:pt x="4018" y="711"/>
                        <a:pt x="4567" y="866"/>
                        <a:pt x="5115" y="978"/>
                      </a:cubicBezTo>
                      <a:cubicBezTo>
                        <a:pt x="5483" y="1063"/>
                        <a:pt x="5851" y="1154"/>
                        <a:pt x="6219" y="1154"/>
                      </a:cubicBezTo>
                      <a:cubicBezTo>
                        <a:pt x="6344" y="1154"/>
                        <a:pt x="6468" y="1144"/>
                        <a:pt x="6592" y="1119"/>
                      </a:cubicBezTo>
                      <a:cubicBezTo>
                        <a:pt x="6691" y="1105"/>
                        <a:pt x="6677" y="964"/>
                        <a:pt x="6592" y="936"/>
                      </a:cubicBezTo>
                      <a:cubicBezTo>
                        <a:pt x="6044" y="753"/>
                        <a:pt x="5453" y="711"/>
                        <a:pt x="4890" y="585"/>
                      </a:cubicBezTo>
                      <a:cubicBezTo>
                        <a:pt x="4328" y="458"/>
                        <a:pt x="3751" y="303"/>
                        <a:pt x="3188" y="191"/>
                      </a:cubicBezTo>
                      <a:cubicBezTo>
                        <a:pt x="2659" y="88"/>
                        <a:pt x="2096" y="0"/>
                        <a:pt x="15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8" name="Google Shape;6728;p29"/>
                <p:cNvSpPr/>
                <p:nvPr/>
              </p:nvSpPr>
              <p:spPr>
                <a:xfrm>
                  <a:off x="342550" y="2593750"/>
                  <a:ext cx="1092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68" extrusionOk="0">
                      <a:moveTo>
                        <a:pt x="141" y="0"/>
                      </a:moveTo>
                      <a:cubicBezTo>
                        <a:pt x="99" y="0"/>
                        <a:pt x="71" y="14"/>
                        <a:pt x="43" y="42"/>
                      </a:cubicBezTo>
                      <a:cubicBezTo>
                        <a:pt x="15" y="56"/>
                        <a:pt x="15" y="99"/>
                        <a:pt x="15" y="127"/>
                      </a:cubicBezTo>
                      <a:cubicBezTo>
                        <a:pt x="1" y="155"/>
                        <a:pt x="29" y="197"/>
                        <a:pt x="43" y="225"/>
                      </a:cubicBezTo>
                      <a:cubicBezTo>
                        <a:pt x="71" y="239"/>
                        <a:pt x="99" y="253"/>
                        <a:pt x="141" y="253"/>
                      </a:cubicBezTo>
                      <a:cubicBezTo>
                        <a:pt x="169" y="253"/>
                        <a:pt x="212" y="253"/>
                        <a:pt x="240" y="267"/>
                      </a:cubicBezTo>
                      <a:lnTo>
                        <a:pt x="268" y="267"/>
                      </a:lnTo>
                      <a:cubicBezTo>
                        <a:pt x="296" y="253"/>
                        <a:pt x="310" y="253"/>
                        <a:pt x="338" y="239"/>
                      </a:cubicBezTo>
                      <a:lnTo>
                        <a:pt x="352" y="239"/>
                      </a:lnTo>
                      <a:cubicBezTo>
                        <a:pt x="366" y="225"/>
                        <a:pt x="380" y="225"/>
                        <a:pt x="394" y="211"/>
                      </a:cubicBezTo>
                      <a:cubicBezTo>
                        <a:pt x="423" y="211"/>
                        <a:pt x="437" y="169"/>
                        <a:pt x="437" y="141"/>
                      </a:cubicBezTo>
                      <a:cubicBezTo>
                        <a:pt x="437" y="99"/>
                        <a:pt x="423" y="70"/>
                        <a:pt x="394" y="56"/>
                      </a:cubicBezTo>
                      <a:cubicBezTo>
                        <a:pt x="380" y="42"/>
                        <a:pt x="366" y="42"/>
                        <a:pt x="352" y="28"/>
                      </a:cubicBezTo>
                      <a:cubicBezTo>
                        <a:pt x="338" y="28"/>
                        <a:pt x="324" y="14"/>
                        <a:pt x="296" y="14"/>
                      </a:cubicBezTo>
                      <a:cubicBezTo>
                        <a:pt x="282" y="0"/>
                        <a:pt x="268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29" name="Google Shape;6729;p29"/>
                <p:cNvSpPr/>
                <p:nvPr/>
              </p:nvSpPr>
              <p:spPr>
                <a:xfrm>
                  <a:off x="363075" y="2597225"/>
                  <a:ext cx="11592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1769" extrusionOk="0">
                      <a:moveTo>
                        <a:pt x="80" y="0"/>
                      </a:moveTo>
                      <a:cubicBezTo>
                        <a:pt x="20" y="0"/>
                        <a:pt x="0" y="87"/>
                        <a:pt x="66" y="100"/>
                      </a:cubicBezTo>
                      <a:cubicBezTo>
                        <a:pt x="811" y="269"/>
                        <a:pt x="1543" y="522"/>
                        <a:pt x="2246" y="818"/>
                      </a:cubicBezTo>
                      <a:cubicBezTo>
                        <a:pt x="2612" y="958"/>
                        <a:pt x="2963" y="1099"/>
                        <a:pt x="3315" y="1268"/>
                      </a:cubicBezTo>
                      <a:cubicBezTo>
                        <a:pt x="3653" y="1422"/>
                        <a:pt x="3990" y="1647"/>
                        <a:pt x="4342" y="1760"/>
                      </a:cubicBezTo>
                      <a:cubicBezTo>
                        <a:pt x="4358" y="1766"/>
                        <a:pt x="4374" y="1768"/>
                        <a:pt x="4389" y="1768"/>
                      </a:cubicBezTo>
                      <a:cubicBezTo>
                        <a:pt x="4525" y="1768"/>
                        <a:pt x="4637" y="1566"/>
                        <a:pt x="4511" y="1465"/>
                      </a:cubicBezTo>
                      <a:cubicBezTo>
                        <a:pt x="4215" y="1225"/>
                        <a:pt x="3821" y="1071"/>
                        <a:pt x="3470" y="930"/>
                      </a:cubicBezTo>
                      <a:cubicBezTo>
                        <a:pt x="3118" y="775"/>
                        <a:pt x="2780" y="635"/>
                        <a:pt x="2415" y="508"/>
                      </a:cubicBezTo>
                      <a:cubicBezTo>
                        <a:pt x="1655" y="269"/>
                        <a:pt x="882" y="114"/>
                        <a:pt x="94" y="2"/>
                      </a:cubicBezTo>
                      <a:cubicBezTo>
                        <a:pt x="89" y="1"/>
                        <a:pt x="85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0" name="Google Shape;6730;p29"/>
                <p:cNvSpPr/>
                <p:nvPr/>
              </p:nvSpPr>
              <p:spPr>
                <a:xfrm>
                  <a:off x="389775" y="2587375"/>
                  <a:ext cx="125525" cy="4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1" h="1948" extrusionOk="0">
                      <a:moveTo>
                        <a:pt x="137" y="1"/>
                      </a:moveTo>
                      <a:cubicBezTo>
                        <a:pt x="35" y="1"/>
                        <a:pt x="1" y="144"/>
                        <a:pt x="95" y="185"/>
                      </a:cubicBezTo>
                      <a:cubicBezTo>
                        <a:pt x="897" y="410"/>
                        <a:pt x="1684" y="691"/>
                        <a:pt x="2458" y="986"/>
                      </a:cubicBezTo>
                      <a:cubicBezTo>
                        <a:pt x="2852" y="1141"/>
                        <a:pt x="3246" y="1296"/>
                        <a:pt x="3640" y="1451"/>
                      </a:cubicBezTo>
                      <a:cubicBezTo>
                        <a:pt x="3836" y="1535"/>
                        <a:pt x="4033" y="1619"/>
                        <a:pt x="4230" y="1718"/>
                      </a:cubicBezTo>
                      <a:cubicBezTo>
                        <a:pt x="4413" y="1788"/>
                        <a:pt x="4582" y="1901"/>
                        <a:pt x="4765" y="1943"/>
                      </a:cubicBezTo>
                      <a:cubicBezTo>
                        <a:pt x="4779" y="1946"/>
                        <a:pt x="4793" y="1948"/>
                        <a:pt x="4807" y="1948"/>
                      </a:cubicBezTo>
                      <a:cubicBezTo>
                        <a:pt x="4960" y="1948"/>
                        <a:pt x="5021" y="1737"/>
                        <a:pt x="4891" y="1634"/>
                      </a:cubicBezTo>
                      <a:cubicBezTo>
                        <a:pt x="4709" y="1507"/>
                        <a:pt x="4469" y="1423"/>
                        <a:pt x="4258" y="1324"/>
                      </a:cubicBezTo>
                      <a:cubicBezTo>
                        <a:pt x="4090" y="1254"/>
                        <a:pt x="3907" y="1183"/>
                        <a:pt x="3738" y="1099"/>
                      </a:cubicBezTo>
                      <a:cubicBezTo>
                        <a:pt x="3358" y="944"/>
                        <a:pt x="2978" y="804"/>
                        <a:pt x="2599" y="663"/>
                      </a:cubicBezTo>
                      <a:cubicBezTo>
                        <a:pt x="1797" y="382"/>
                        <a:pt x="981" y="185"/>
                        <a:pt x="151" y="2"/>
                      </a:cubicBezTo>
                      <a:cubicBezTo>
                        <a:pt x="146" y="1"/>
                        <a:pt x="142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1" name="Google Shape;6731;p29"/>
                <p:cNvSpPr/>
                <p:nvPr/>
              </p:nvSpPr>
              <p:spPr>
                <a:xfrm>
                  <a:off x="433400" y="2583850"/>
                  <a:ext cx="110625" cy="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5" h="2125" extrusionOk="0">
                      <a:moveTo>
                        <a:pt x="81" y="1"/>
                      </a:moveTo>
                      <a:cubicBezTo>
                        <a:pt x="20" y="1"/>
                        <a:pt x="0" y="88"/>
                        <a:pt x="66" y="115"/>
                      </a:cubicBezTo>
                      <a:cubicBezTo>
                        <a:pt x="783" y="396"/>
                        <a:pt x="1487" y="706"/>
                        <a:pt x="2190" y="1043"/>
                      </a:cubicBezTo>
                      <a:cubicBezTo>
                        <a:pt x="2527" y="1212"/>
                        <a:pt x="2865" y="1395"/>
                        <a:pt x="3203" y="1578"/>
                      </a:cubicBezTo>
                      <a:cubicBezTo>
                        <a:pt x="3512" y="1760"/>
                        <a:pt x="3822" y="1986"/>
                        <a:pt x="4145" y="2112"/>
                      </a:cubicBezTo>
                      <a:cubicBezTo>
                        <a:pt x="4166" y="2121"/>
                        <a:pt x="4186" y="2125"/>
                        <a:pt x="4206" y="2125"/>
                      </a:cubicBezTo>
                      <a:cubicBezTo>
                        <a:pt x="4341" y="2125"/>
                        <a:pt x="4425" y="1929"/>
                        <a:pt x="4314" y="1831"/>
                      </a:cubicBezTo>
                      <a:cubicBezTo>
                        <a:pt x="4033" y="1578"/>
                        <a:pt x="3653" y="1409"/>
                        <a:pt x="3329" y="1226"/>
                      </a:cubicBezTo>
                      <a:cubicBezTo>
                        <a:pt x="2978" y="1043"/>
                        <a:pt x="2640" y="874"/>
                        <a:pt x="2288" y="720"/>
                      </a:cubicBezTo>
                      <a:cubicBezTo>
                        <a:pt x="1585" y="424"/>
                        <a:pt x="840" y="171"/>
                        <a:pt x="94" y="2"/>
                      </a:cubicBezTo>
                      <a:cubicBezTo>
                        <a:pt x="89" y="1"/>
                        <a:pt x="85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2" name="Google Shape;6732;p29"/>
                <p:cNvSpPr/>
                <p:nvPr/>
              </p:nvSpPr>
              <p:spPr>
                <a:xfrm>
                  <a:off x="499950" y="2598200"/>
                  <a:ext cx="7027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430" extrusionOk="0">
                      <a:moveTo>
                        <a:pt x="81" y="1"/>
                      </a:moveTo>
                      <a:cubicBezTo>
                        <a:pt x="16" y="1"/>
                        <a:pt x="0" y="106"/>
                        <a:pt x="76" y="132"/>
                      </a:cubicBezTo>
                      <a:cubicBezTo>
                        <a:pt x="498" y="314"/>
                        <a:pt x="920" y="525"/>
                        <a:pt x="1328" y="736"/>
                      </a:cubicBezTo>
                      <a:cubicBezTo>
                        <a:pt x="1525" y="835"/>
                        <a:pt x="1736" y="933"/>
                        <a:pt x="1919" y="1046"/>
                      </a:cubicBezTo>
                      <a:cubicBezTo>
                        <a:pt x="2130" y="1158"/>
                        <a:pt x="2313" y="1299"/>
                        <a:pt x="2524" y="1412"/>
                      </a:cubicBezTo>
                      <a:cubicBezTo>
                        <a:pt x="2549" y="1424"/>
                        <a:pt x="2573" y="1429"/>
                        <a:pt x="2595" y="1429"/>
                      </a:cubicBezTo>
                      <a:cubicBezTo>
                        <a:pt x="2727" y="1429"/>
                        <a:pt x="2811" y="1242"/>
                        <a:pt x="2679" y="1158"/>
                      </a:cubicBezTo>
                      <a:cubicBezTo>
                        <a:pt x="2482" y="1018"/>
                        <a:pt x="2243" y="919"/>
                        <a:pt x="2032" y="807"/>
                      </a:cubicBezTo>
                      <a:cubicBezTo>
                        <a:pt x="1835" y="708"/>
                        <a:pt x="1624" y="610"/>
                        <a:pt x="1413" y="511"/>
                      </a:cubicBezTo>
                      <a:cubicBezTo>
                        <a:pt x="991" y="314"/>
                        <a:pt x="555" y="146"/>
                        <a:pt x="105" y="5"/>
                      </a:cubicBezTo>
                      <a:cubicBezTo>
                        <a:pt x="96" y="2"/>
                        <a:pt x="88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3" name="Google Shape;6733;p29"/>
                <p:cNvSpPr/>
                <p:nvPr/>
              </p:nvSpPr>
              <p:spPr>
                <a:xfrm>
                  <a:off x="291325" y="2634275"/>
                  <a:ext cx="1651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7" h="1595" extrusionOk="0">
                      <a:moveTo>
                        <a:pt x="6280" y="1"/>
                      </a:moveTo>
                      <a:cubicBezTo>
                        <a:pt x="5822" y="1"/>
                        <a:pt x="5367" y="170"/>
                        <a:pt x="4933" y="306"/>
                      </a:cubicBezTo>
                      <a:cubicBezTo>
                        <a:pt x="4399" y="475"/>
                        <a:pt x="3892" y="672"/>
                        <a:pt x="3372" y="841"/>
                      </a:cubicBezTo>
                      <a:cubicBezTo>
                        <a:pt x="2463" y="1159"/>
                        <a:pt x="1575" y="1339"/>
                        <a:pt x="631" y="1339"/>
                      </a:cubicBezTo>
                      <a:cubicBezTo>
                        <a:pt x="450" y="1339"/>
                        <a:pt x="266" y="1332"/>
                        <a:pt x="80" y="1319"/>
                      </a:cubicBezTo>
                      <a:cubicBezTo>
                        <a:pt x="76" y="1318"/>
                        <a:pt x="72" y="1318"/>
                        <a:pt x="69" y="1318"/>
                      </a:cubicBezTo>
                      <a:cubicBezTo>
                        <a:pt x="9" y="1318"/>
                        <a:pt x="0" y="1418"/>
                        <a:pt x="66" y="1431"/>
                      </a:cubicBezTo>
                      <a:cubicBezTo>
                        <a:pt x="409" y="1547"/>
                        <a:pt x="768" y="1594"/>
                        <a:pt x="1131" y="1594"/>
                      </a:cubicBezTo>
                      <a:cubicBezTo>
                        <a:pt x="1868" y="1594"/>
                        <a:pt x="2623" y="1400"/>
                        <a:pt x="3301" y="1192"/>
                      </a:cubicBezTo>
                      <a:cubicBezTo>
                        <a:pt x="3836" y="1023"/>
                        <a:pt x="4370" y="841"/>
                        <a:pt x="4919" y="658"/>
                      </a:cubicBezTo>
                      <a:cubicBezTo>
                        <a:pt x="5439" y="489"/>
                        <a:pt x="6002" y="405"/>
                        <a:pt x="6509" y="194"/>
                      </a:cubicBezTo>
                      <a:cubicBezTo>
                        <a:pt x="6607" y="151"/>
                        <a:pt x="6537" y="25"/>
                        <a:pt x="6466" y="11"/>
                      </a:cubicBezTo>
                      <a:cubicBezTo>
                        <a:pt x="6404" y="4"/>
                        <a:pt x="6342" y="1"/>
                        <a:pt x="6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4" name="Google Shape;6734;p29"/>
                <p:cNvSpPr/>
                <p:nvPr/>
              </p:nvSpPr>
              <p:spPr>
                <a:xfrm>
                  <a:off x="346425" y="2679900"/>
                  <a:ext cx="1092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82" extrusionOk="0">
                      <a:moveTo>
                        <a:pt x="268" y="0"/>
                      </a:moveTo>
                      <a:cubicBezTo>
                        <a:pt x="254" y="0"/>
                        <a:pt x="254" y="14"/>
                        <a:pt x="239" y="14"/>
                      </a:cubicBezTo>
                      <a:cubicBezTo>
                        <a:pt x="197" y="14"/>
                        <a:pt x="169" y="14"/>
                        <a:pt x="127" y="28"/>
                      </a:cubicBezTo>
                      <a:cubicBezTo>
                        <a:pt x="113" y="28"/>
                        <a:pt x="85" y="28"/>
                        <a:pt x="71" y="42"/>
                      </a:cubicBezTo>
                      <a:cubicBezTo>
                        <a:pt x="57" y="42"/>
                        <a:pt x="57" y="56"/>
                        <a:pt x="43" y="56"/>
                      </a:cubicBezTo>
                      <a:cubicBezTo>
                        <a:pt x="14" y="85"/>
                        <a:pt x="0" y="113"/>
                        <a:pt x="0" y="155"/>
                      </a:cubicBezTo>
                      <a:cubicBezTo>
                        <a:pt x="0" y="183"/>
                        <a:pt x="14" y="211"/>
                        <a:pt x="43" y="239"/>
                      </a:cubicBezTo>
                      <a:cubicBezTo>
                        <a:pt x="57" y="253"/>
                        <a:pt x="71" y="267"/>
                        <a:pt x="85" y="267"/>
                      </a:cubicBezTo>
                      <a:cubicBezTo>
                        <a:pt x="99" y="267"/>
                        <a:pt x="113" y="282"/>
                        <a:pt x="127" y="282"/>
                      </a:cubicBezTo>
                      <a:cubicBezTo>
                        <a:pt x="169" y="267"/>
                        <a:pt x="197" y="267"/>
                        <a:pt x="239" y="267"/>
                      </a:cubicBezTo>
                      <a:cubicBezTo>
                        <a:pt x="254" y="267"/>
                        <a:pt x="282" y="267"/>
                        <a:pt x="296" y="253"/>
                      </a:cubicBezTo>
                      <a:cubicBezTo>
                        <a:pt x="310" y="253"/>
                        <a:pt x="338" y="239"/>
                        <a:pt x="352" y="239"/>
                      </a:cubicBezTo>
                      <a:cubicBezTo>
                        <a:pt x="366" y="225"/>
                        <a:pt x="380" y="211"/>
                        <a:pt x="394" y="211"/>
                      </a:cubicBezTo>
                      <a:cubicBezTo>
                        <a:pt x="422" y="183"/>
                        <a:pt x="436" y="155"/>
                        <a:pt x="436" y="113"/>
                      </a:cubicBezTo>
                      <a:cubicBezTo>
                        <a:pt x="436" y="71"/>
                        <a:pt x="408" y="42"/>
                        <a:pt x="366" y="28"/>
                      </a:cubicBezTo>
                      <a:cubicBezTo>
                        <a:pt x="352" y="28"/>
                        <a:pt x="338" y="28"/>
                        <a:pt x="324" y="14"/>
                      </a:cubicBezTo>
                      <a:cubicBezTo>
                        <a:pt x="296" y="14"/>
                        <a:pt x="282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5" name="Google Shape;6735;p29"/>
                <p:cNvSpPr/>
                <p:nvPr/>
              </p:nvSpPr>
              <p:spPr>
                <a:xfrm>
                  <a:off x="367000" y="2627900"/>
                  <a:ext cx="1113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2" h="2156" extrusionOk="0">
                      <a:moveTo>
                        <a:pt x="4229" y="0"/>
                      </a:moveTo>
                      <a:cubicBezTo>
                        <a:pt x="4210" y="0"/>
                        <a:pt x="4191" y="4"/>
                        <a:pt x="4171" y="13"/>
                      </a:cubicBezTo>
                      <a:cubicBezTo>
                        <a:pt x="3819" y="153"/>
                        <a:pt x="3510" y="406"/>
                        <a:pt x="3172" y="603"/>
                      </a:cubicBezTo>
                      <a:cubicBezTo>
                        <a:pt x="2849" y="786"/>
                        <a:pt x="2525" y="955"/>
                        <a:pt x="2201" y="1124"/>
                      </a:cubicBezTo>
                      <a:cubicBezTo>
                        <a:pt x="1512" y="1489"/>
                        <a:pt x="795" y="1813"/>
                        <a:pt x="49" y="2052"/>
                      </a:cubicBezTo>
                      <a:cubicBezTo>
                        <a:pt x="0" y="2077"/>
                        <a:pt x="16" y="2156"/>
                        <a:pt x="58" y="2156"/>
                      </a:cubicBezTo>
                      <a:cubicBezTo>
                        <a:pt x="64" y="2156"/>
                        <a:pt x="71" y="2154"/>
                        <a:pt x="78" y="2151"/>
                      </a:cubicBezTo>
                      <a:cubicBezTo>
                        <a:pt x="851" y="1968"/>
                        <a:pt x="1597" y="1743"/>
                        <a:pt x="2328" y="1433"/>
                      </a:cubicBezTo>
                      <a:cubicBezTo>
                        <a:pt x="2680" y="1293"/>
                        <a:pt x="3031" y="1110"/>
                        <a:pt x="3369" y="927"/>
                      </a:cubicBezTo>
                      <a:cubicBezTo>
                        <a:pt x="3692" y="758"/>
                        <a:pt x="4086" y="575"/>
                        <a:pt x="4340" y="308"/>
                      </a:cubicBezTo>
                      <a:cubicBezTo>
                        <a:pt x="4451" y="209"/>
                        <a:pt x="4366" y="0"/>
                        <a:pt x="4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6" name="Google Shape;6736;p29"/>
                <p:cNvSpPr/>
                <p:nvPr/>
              </p:nvSpPr>
              <p:spPr>
                <a:xfrm>
                  <a:off x="394175" y="2630100"/>
                  <a:ext cx="121100" cy="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4" h="2351" extrusionOk="0">
                      <a:moveTo>
                        <a:pt x="4637" y="0"/>
                      </a:moveTo>
                      <a:cubicBezTo>
                        <a:pt x="4622" y="0"/>
                        <a:pt x="4606" y="3"/>
                        <a:pt x="4589" y="9"/>
                      </a:cubicBezTo>
                      <a:cubicBezTo>
                        <a:pt x="4392" y="79"/>
                        <a:pt x="4209" y="206"/>
                        <a:pt x="4026" y="304"/>
                      </a:cubicBezTo>
                      <a:cubicBezTo>
                        <a:pt x="3857" y="389"/>
                        <a:pt x="3689" y="487"/>
                        <a:pt x="3520" y="586"/>
                      </a:cubicBezTo>
                      <a:cubicBezTo>
                        <a:pt x="3154" y="768"/>
                        <a:pt x="2788" y="965"/>
                        <a:pt x="2409" y="1134"/>
                      </a:cubicBezTo>
                      <a:cubicBezTo>
                        <a:pt x="1649" y="1514"/>
                        <a:pt x="875" y="1866"/>
                        <a:pt x="88" y="2175"/>
                      </a:cubicBezTo>
                      <a:cubicBezTo>
                        <a:pt x="0" y="2213"/>
                        <a:pt x="24" y="2351"/>
                        <a:pt x="110" y="2351"/>
                      </a:cubicBezTo>
                      <a:cubicBezTo>
                        <a:pt x="120" y="2351"/>
                        <a:pt x="132" y="2348"/>
                        <a:pt x="144" y="2344"/>
                      </a:cubicBezTo>
                      <a:cubicBezTo>
                        <a:pt x="946" y="2105"/>
                        <a:pt x="1747" y="1823"/>
                        <a:pt x="2521" y="1486"/>
                      </a:cubicBezTo>
                      <a:cubicBezTo>
                        <a:pt x="2887" y="1317"/>
                        <a:pt x="3267" y="1134"/>
                        <a:pt x="3632" y="937"/>
                      </a:cubicBezTo>
                      <a:cubicBezTo>
                        <a:pt x="3829" y="825"/>
                        <a:pt x="4026" y="726"/>
                        <a:pt x="4223" y="614"/>
                      </a:cubicBezTo>
                      <a:cubicBezTo>
                        <a:pt x="4392" y="515"/>
                        <a:pt x="4589" y="417"/>
                        <a:pt x="4744" y="276"/>
                      </a:cubicBezTo>
                      <a:cubicBezTo>
                        <a:pt x="4844" y="188"/>
                        <a:pt x="4765" y="0"/>
                        <a:pt x="46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7" name="Google Shape;6737;p29"/>
                <p:cNvSpPr/>
                <p:nvPr/>
              </p:nvSpPr>
              <p:spPr>
                <a:xfrm>
                  <a:off x="437675" y="2626650"/>
                  <a:ext cx="106250" cy="6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0" h="2487" extrusionOk="0">
                      <a:moveTo>
                        <a:pt x="4011" y="1"/>
                      </a:moveTo>
                      <a:cubicBezTo>
                        <a:pt x="3985" y="1"/>
                        <a:pt x="3959" y="7"/>
                        <a:pt x="3932" y="20"/>
                      </a:cubicBezTo>
                      <a:cubicBezTo>
                        <a:pt x="3594" y="203"/>
                        <a:pt x="3299" y="470"/>
                        <a:pt x="2989" y="681"/>
                      </a:cubicBezTo>
                      <a:cubicBezTo>
                        <a:pt x="2680" y="892"/>
                        <a:pt x="2356" y="1089"/>
                        <a:pt x="2047" y="1286"/>
                      </a:cubicBezTo>
                      <a:cubicBezTo>
                        <a:pt x="1400" y="1680"/>
                        <a:pt x="739" y="2046"/>
                        <a:pt x="50" y="2383"/>
                      </a:cubicBezTo>
                      <a:cubicBezTo>
                        <a:pt x="0" y="2408"/>
                        <a:pt x="27" y="2487"/>
                        <a:pt x="81" y="2487"/>
                      </a:cubicBezTo>
                      <a:cubicBezTo>
                        <a:pt x="89" y="2487"/>
                        <a:pt x="97" y="2485"/>
                        <a:pt x="106" y="2482"/>
                      </a:cubicBezTo>
                      <a:cubicBezTo>
                        <a:pt x="823" y="2243"/>
                        <a:pt x="1541" y="1933"/>
                        <a:pt x="2216" y="1568"/>
                      </a:cubicBezTo>
                      <a:cubicBezTo>
                        <a:pt x="2553" y="1385"/>
                        <a:pt x="2891" y="1174"/>
                        <a:pt x="3229" y="963"/>
                      </a:cubicBezTo>
                      <a:cubicBezTo>
                        <a:pt x="3538" y="766"/>
                        <a:pt x="3890" y="555"/>
                        <a:pt x="4143" y="288"/>
                      </a:cubicBezTo>
                      <a:cubicBezTo>
                        <a:pt x="4249" y="169"/>
                        <a:pt x="4147" y="1"/>
                        <a:pt x="40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38" name="Google Shape;6738;p29"/>
                <p:cNvSpPr/>
                <p:nvPr/>
              </p:nvSpPr>
              <p:spPr>
                <a:xfrm>
                  <a:off x="502500" y="2627200"/>
                  <a:ext cx="67650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1653" extrusionOk="0">
                      <a:moveTo>
                        <a:pt x="2499" y="1"/>
                      </a:moveTo>
                      <a:cubicBezTo>
                        <a:pt x="2474" y="1"/>
                        <a:pt x="2447" y="9"/>
                        <a:pt x="2422" y="26"/>
                      </a:cubicBezTo>
                      <a:cubicBezTo>
                        <a:pt x="2211" y="153"/>
                        <a:pt x="2042" y="308"/>
                        <a:pt x="1845" y="434"/>
                      </a:cubicBezTo>
                      <a:cubicBezTo>
                        <a:pt x="1648" y="575"/>
                        <a:pt x="1465" y="702"/>
                        <a:pt x="1269" y="814"/>
                      </a:cubicBezTo>
                      <a:cubicBezTo>
                        <a:pt x="875" y="1067"/>
                        <a:pt x="481" y="1306"/>
                        <a:pt x="73" y="1517"/>
                      </a:cubicBezTo>
                      <a:cubicBezTo>
                        <a:pt x="0" y="1554"/>
                        <a:pt x="42" y="1653"/>
                        <a:pt x="109" y="1653"/>
                      </a:cubicBezTo>
                      <a:cubicBezTo>
                        <a:pt x="120" y="1653"/>
                        <a:pt x="131" y="1650"/>
                        <a:pt x="143" y="1644"/>
                      </a:cubicBezTo>
                      <a:cubicBezTo>
                        <a:pt x="565" y="1447"/>
                        <a:pt x="1001" y="1250"/>
                        <a:pt x="1409" y="1011"/>
                      </a:cubicBezTo>
                      <a:cubicBezTo>
                        <a:pt x="1620" y="899"/>
                        <a:pt x="1817" y="772"/>
                        <a:pt x="2014" y="645"/>
                      </a:cubicBezTo>
                      <a:cubicBezTo>
                        <a:pt x="2211" y="519"/>
                        <a:pt x="2422" y="406"/>
                        <a:pt x="2591" y="252"/>
                      </a:cubicBezTo>
                      <a:cubicBezTo>
                        <a:pt x="2706" y="159"/>
                        <a:pt x="2613" y="1"/>
                        <a:pt x="2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  <p:grpSp>
          <p:nvGrpSpPr>
            <p:cNvPr id="6739" name="Google Shape;6739;p29"/>
            <p:cNvGrpSpPr/>
            <p:nvPr/>
          </p:nvGrpSpPr>
          <p:grpSpPr>
            <a:xfrm rot="10800000" flipH="1">
              <a:off x="25955" y="4352684"/>
              <a:ext cx="9092096" cy="839336"/>
              <a:chOff x="25955" y="18484"/>
              <a:chExt cx="9092096" cy="839336"/>
            </a:xfrm>
          </p:grpSpPr>
          <p:grpSp>
            <p:nvGrpSpPr>
              <p:cNvPr id="6740" name="Google Shape;6740;p29"/>
              <p:cNvGrpSpPr/>
              <p:nvPr/>
            </p:nvGrpSpPr>
            <p:grpSpPr>
              <a:xfrm rot="2699794">
                <a:off x="192611" y="97669"/>
                <a:ext cx="506065" cy="680965"/>
                <a:chOff x="231760" y="2339350"/>
                <a:chExt cx="428015" cy="575975"/>
              </a:xfrm>
            </p:grpSpPr>
            <p:sp>
              <p:nvSpPr>
                <p:cNvPr id="6741" name="Google Shape;6741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2" name="Google Shape;6742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3" name="Google Shape;6743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4" name="Google Shape;6744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cubicBezTo>
                        <a:pt x="57" y="226"/>
                        <a:pt x="71" y="240"/>
                        <a:pt x="85" y="254"/>
                      </a:cubicBez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5" name="Google Shape;6745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6" name="Google Shape;6746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108" y="469"/>
                      </a:moveTo>
                      <a:cubicBezTo>
                        <a:pt x="5023" y="469"/>
                        <a:pt x="6031" y="865"/>
                        <a:pt x="6457" y="1751"/>
                      </a:cubicBezTo>
                      <a:cubicBezTo>
                        <a:pt x="6837" y="2538"/>
                        <a:pt x="6654" y="3593"/>
                        <a:pt x="6007" y="4297"/>
                      </a:cubicBezTo>
                      <a:cubicBezTo>
                        <a:pt x="5622" y="4709"/>
                        <a:pt x="5025" y="4997"/>
                        <a:pt x="4432" y="4997"/>
                      </a:cubicBezTo>
                      <a:cubicBezTo>
                        <a:pt x="4136" y="4997"/>
                        <a:pt x="3840" y="4925"/>
                        <a:pt x="3573" y="4761"/>
                      </a:cubicBezTo>
                      <a:cubicBezTo>
                        <a:pt x="3053" y="4437"/>
                        <a:pt x="2842" y="3832"/>
                        <a:pt x="3067" y="3326"/>
                      </a:cubicBezTo>
                      <a:cubicBezTo>
                        <a:pt x="3208" y="3017"/>
                        <a:pt x="3503" y="2749"/>
                        <a:pt x="3869" y="2693"/>
                      </a:cubicBezTo>
                      <a:cubicBezTo>
                        <a:pt x="3878" y="2698"/>
                        <a:pt x="3886" y="2699"/>
                        <a:pt x="3893" y="2699"/>
                      </a:cubicBezTo>
                      <a:cubicBezTo>
                        <a:pt x="3908" y="2699"/>
                        <a:pt x="3920" y="2693"/>
                        <a:pt x="3939" y="2693"/>
                      </a:cubicBezTo>
                      <a:cubicBezTo>
                        <a:pt x="4051" y="2693"/>
                        <a:pt x="4178" y="2707"/>
                        <a:pt x="4305" y="2763"/>
                      </a:cubicBezTo>
                      <a:cubicBezTo>
                        <a:pt x="4330" y="2773"/>
                        <a:pt x="4356" y="2777"/>
                        <a:pt x="4382" y="2777"/>
                      </a:cubicBezTo>
                      <a:cubicBezTo>
                        <a:pt x="4475" y="2777"/>
                        <a:pt x="4567" y="2721"/>
                        <a:pt x="4600" y="2623"/>
                      </a:cubicBezTo>
                      <a:cubicBezTo>
                        <a:pt x="4656" y="2510"/>
                        <a:pt x="4600" y="2369"/>
                        <a:pt x="4473" y="2327"/>
                      </a:cubicBezTo>
                      <a:cubicBezTo>
                        <a:pt x="4320" y="2257"/>
                        <a:pt x="4147" y="2225"/>
                        <a:pt x="3979" y="2225"/>
                      </a:cubicBezTo>
                      <a:cubicBezTo>
                        <a:pt x="3947" y="2225"/>
                        <a:pt x="3915" y="2227"/>
                        <a:pt x="3883" y="2229"/>
                      </a:cubicBezTo>
                      <a:cubicBezTo>
                        <a:pt x="3848" y="2228"/>
                        <a:pt x="3813" y="2227"/>
                        <a:pt x="3778" y="2227"/>
                      </a:cubicBezTo>
                      <a:cubicBezTo>
                        <a:pt x="2985" y="2227"/>
                        <a:pt x="2217" y="2533"/>
                        <a:pt x="1773" y="3045"/>
                      </a:cubicBezTo>
                      <a:cubicBezTo>
                        <a:pt x="1407" y="3481"/>
                        <a:pt x="1266" y="4029"/>
                        <a:pt x="1379" y="4620"/>
                      </a:cubicBezTo>
                      <a:cubicBezTo>
                        <a:pt x="1562" y="5675"/>
                        <a:pt x="2434" y="6575"/>
                        <a:pt x="3883" y="7222"/>
                      </a:cubicBezTo>
                      <a:lnTo>
                        <a:pt x="4009" y="7278"/>
                      </a:lnTo>
                      <a:cubicBezTo>
                        <a:pt x="4825" y="7644"/>
                        <a:pt x="5669" y="8024"/>
                        <a:pt x="6569" y="8235"/>
                      </a:cubicBezTo>
                      <a:cubicBezTo>
                        <a:pt x="6586" y="8239"/>
                        <a:pt x="6603" y="8241"/>
                        <a:pt x="6620" y="8241"/>
                      </a:cubicBezTo>
                      <a:cubicBezTo>
                        <a:pt x="6714" y="8241"/>
                        <a:pt x="6801" y="8178"/>
                        <a:pt x="6837" y="8094"/>
                      </a:cubicBezTo>
                      <a:cubicBezTo>
                        <a:pt x="6879" y="7982"/>
                        <a:pt x="6837" y="7869"/>
                        <a:pt x="6738" y="7799"/>
                      </a:cubicBezTo>
                      <a:cubicBezTo>
                        <a:pt x="6471" y="7644"/>
                        <a:pt x="6204" y="7321"/>
                        <a:pt x="5936" y="7011"/>
                      </a:cubicBezTo>
                      <a:cubicBezTo>
                        <a:pt x="5824" y="6885"/>
                        <a:pt x="5725" y="6758"/>
                        <a:pt x="5613" y="6631"/>
                      </a:cubicBezTo>
                      <a:lnTo>
                        <a:pt x="5613" y="6631"/>
                      </a:lnTo>
                      <a:cubicBezTo>
                        <a:pt x="6724" y="6828"/>
                        <a:pt x="7807" y="7391"/>
                        <a:pt x="8792" y="8052"/>
                      </a:cubicBezTo>
                      <a:cubicBezTo>
                        <a:pt x="9129" y="8390"/>
                        <a:pt x="9523" y="8685"/>
                        <a:pt x="9973" y="8896"/>
                      </a:cubicBezTo>
                      <a:cubicBezTo>
                        <a:pt x="10002" y="8908"/>
                        <a:pt x="10034" y="8915"/>
                        <a:pt x="10067" y="8915"/>
                      </a:cubicBezTo>
                      <a:cubicBezTo>
                        <a:pt x="10147" y="8915"/>
                        <a:pt x="10229" y="8877"/>
                        <a:pt x="10269" y="8798"/>
                      </a:cubicBezTo>
                      <a:cubicBezTo>
                        <a:pt x="10325" y="8699"/>
                        <a:pt x="10311" y="8573"/>
                        <a:pt x="10212" y="8488"/>
                      </a:cubicBezTo>
                      <a:cubicBezTo>
                        <a:pt x="9861" y="8221"/>
                        <a:pt x="9495" y="7954"/>
                        <a:pt x="9115" y="7700"/>
                      </a:cubicBezTo>
                      <a:cubicBezTo>
                        <a:pt x="8398" y="6955"/>
                        <a:pt x="7948" y="5914"/>
                        <a:pt x="7934" y="4873"/>
                      </a:cubicBezTo>
                      <a:lnTo>
                        <a:pt x="7934" y="4873"/>
                      </a:lnTo>
                      <a:cubicBezTo>
                        <a:pt x="8975" y="5042"/>
                        <a:pt x="9959" y="5619"/>
                        <a:pt x="10620" y="6449"/>
                      </a:cubicBezTo>
                      <a:cubicBezTo>
                        <a:pt x="11352" y="7363"/>
                        <a:pt x="11661" y="8446"/>
                        <a:pt x="11928" y="9726"/>
                      </a:cubicBezTo>
                      <a:cubicBezTo>
                        <a:pt x="10719" y="9234"/>
                        <a:pt x="9397" y="9051"/>
                        <a:pt x="8032" y="8882"/>
                      </a:cubicBezTo>
                      <a:lnTo>
                        <a:pt x="7793" y="8854"/>
                      </a:lnTo>
                      <a:cubicBezTo>
                        <a:pt x="6457" y="8699"/>
                        <a:pt x="5064" y="8530"/>
                        <a:pt x="3812" y="8038"/>
                      </a:cubicBezTo>
                      <a:cubicBezTo>
                        <a:pt x="2349" y="7461"/>
                        <a:pt x="1266" y="6449"/>
                        <a:pt x="844" y="5281"/>
                      </a:cubicBezTo>
                      <a:cubicBezTo>
                        <a:pt x="493" y="4311"/>
                        <a:pt x="591" y="3185"/>
                        <a:pt x="1098" y="2285"/>
                      </a:cubicBezTo>
                      <a:cubicBezTo>
                        <a:pt x="1604" y="1385"/>
                        <a:pt x="2504" y="738"/>
                        <a:pt x="3517" y="527"/>
                      </a:cubicBezTo>
                      <a:cubicBezTo>
                        <a:pt x="3704" y="488"/>
                        <a:pt x="3904" y="469"/>
                        <a:pt x="4108" y="469"/>
                      </a:cubicBezTo>
                      <a:close/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7" name="Google Shape;6747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8" name="Google Shape;6748;p29"/>
                <p:cNvSpPr/>
                <p:nvPr/>
              </p:nvSpPr>
              <p:spPr>
                <a:xfrm>
                  <a:off x="237400" y="2362300"/>
                  <a:ext cx="1637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0" h="8115" extrusionOk="0">
                      <a:moveTo>
                        <a:pt x="3697" y="1"/>
                      </a:moveTo>
                      <a:cubicBezTo>
                        <a:pt x="3137" y="1"/>
                        <a:pt x="2567" y="182"/>
                        <a:pt x="2111" y="481"/>
                      </a:cubicBezTo>
                      <a:cubicBezTo>
                        <a:pt x="704" y="1381"/>
                        <a:pt x="1" y="3688"/>
                        <a:pt x="1014" y="5137"/>
                      </a:cubicBezTo>
                      <a:cubicBezTo>
                        <a:pt x="1267" y="5502"/>
                        <a:pt x="1633" y="5770"/>
                        <a:pt x="2012" y="5995"/>
                      </a:cubicBezTo>
                      <a:cubicBezTo>
                        <a:pt x="2462" y="6262"/>
                        <a:pt x="2913" y="6543"/>
                        <a:pt x="3363" y="6797"/>
                      </a:cubicBezTo>
                      <a:cubicBezTo>
                        <a:pt x="4291" y="7303"/>
                        <a:pt x="5247" y="7781"/>
                        <a:pt x="6260" y="8105"/>
                      </a:cubicBezTo>
                      <a:cubicBezTo>
                        <a:pt x="6280" y="8111"/>
                        <a:pt x="6299" y="8114"/>
                        <a:pt x="6316" y="8114"/>
                      </a:cubicBezTo>
                      <a:cubicBezTo>
                        <a:pt x="6487" y="8114"/>
                        <a:pt x="6550" y="7831"/>
                        <a:pt x="6359" y="7767"/>
                      </a:cubicBezTo>
                      <a:cubicBezTo>
                        <a:pt x="5360" y="7444"/>
                        <a:pt x="4418" y="6965"/>
                        <a:pt x="3503" y="6459"/>
                      </a:cubicBezTo>
                      <a:cubicBezTo>
                        <a:pt x="2772" y="6051"/>
                        <a:pt x="1886" y="5685"/>
                        <a:pt x="1365" y="5010"/>
                      </a:cubicBezTo>
                      <a:cubicBezTo>
                        <a:pt x="831" y="4321"/>
                        <a:pt x="817" y="3336"/>
                        <a:pt x="1042" y="2535"/>
                      </a:cubicBezTo>
                      <a:cubicBezTo>
                        <a:pt x="1267" y="1761"/>
                        <a:pt x="1717" y="1044"/>
                        <a:pt x="2420" y="650"/>
                      </a:cubicBezTo>
                      <a:cubicBezTo>
                        <a:pt x="2837" y="404"/>
                        <a:pt x="3288" y="297"/>
                        <a:pt x="3746" y="297"/>
                      </a:cubicBezTo>
                      <a:cubicBezTo>
                        <a:pt x="4077" y="297"/>
                        <a:pt x="4411" y="353"/>
                        <a:pt x="4741" y="453"/>
                      </a:cubicBezTo>
                      <a:cubicBezTo>
                        <a:pt x="4753" y="458"/>
                        <a:pt x="4764" y="460"/>
                        <a:pt x="4774" y="460"/>
                      </a:cubicBezTo>
                      <a:cubicBezTo>
                        <a:pt x="4854" y="460"/>
                        <a:pt x="4898" y="334"/>
                        <a:pt x="4811" y="284"/>
                      </a:cubicBezTo>
                      <a:cubicBezTo>
                        <a:pt x="4471" y="88"/>
                        <a:pt x="4087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49" name="Google Shape;6749;p29"/>
                <p:cNvSpPr/>
                <p:nvPr/>
              </p:nvSpPr>
              <p:spPr>
                <a:xfrm>
                  <a:off x="272975" y="2504850"/>
                  <a:ext cx="90325" cy="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7" extrusionOk="0">
                      <a:moveTo>
                        <a:pt x="185" y="1"/>
                      </a:moveTo>
                      <a:cubicBezTo>
                        <a:pt x="72" y="1"/>
                        <a:pt x="1" y="149"/>
                        <a:pt x="111" y="222"/>
                      </a:cubicBezTo>
                      <a:cubicBezTo>
                        <a:pt x="631" y="546"/>
                        <a:pt x="1138" y="884"/>
                        <a:pt x="1672" y="1179"/>
                      </a:cubicBezTo>
                      <a:cubicBezTo>
                        <a:pt x="1926" y="1334"/>
                        <a:pt x="2179" y="1474"/>
                        <a:pt x="2446" y="1615"/>
                      </a:cubicBezTo>
                      <a:cubicBezTo>
                        <a:pt x="2713" y="1770"/>
                        <a:pt x="2981" y="1938"/>
                        <a:pt x="3276" y="2065"/>
                      </a:cubicBezTo>
                      <a:cubicBezTo>
                        <a:pt x="3305" y="2080"/>
                        <a:pt x="3334" y="2086"/>
                        <a:pt x="3362" y="2086"/>
                      </a:cubicBezTo>
                      <a:cubicBezTo>
                        <a:pt x="3515" y="2086"/>
                        <a:pt x="3612" y="1877"/>
                        <a:pt x="3445" y="1770"/>
                      </a:cubicBezTo>
                      <a:cubicBezTo>
                        <a:pt x="3192" y="1587"/>
                        <a:pt x="2896" y="1446"/>
                        <a:pt x="2629" y="1291"/>
                      </a:cubicBezTo>
                      <a:cubicBezTo>
                        <a:pt x="2376" y="1137"/>
                        <a:pt x="2122" y="996"/>
                        <a:pt x="1869" y="855"/>
                      </a:cubicBezTo>
                      <a:cubicBezTo>
                        <a:pt x="1335" y="560"/>
                        <a:pt x="786" y="279"/>
                        <a:pt x="238" y="11"/>
                      </a:cubicBezTo>
                      <a:cubicBezTo>
                        <a:pt x="219" y="4"/>
                        <a:pt x="202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0" name="Google Shape;6750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1" name="Google Shape;6751;p29"/>
                <p:cNvSpPr/>
                <p:nvPr/>
              </p:nvSpPr>
              <p:spPr>
                <a:xfrm>
                  <a:off x="254650" y="2379450"/>
                  <a:ext cx="63675" cy="1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69" extrusionOk="0">
                      <a:moveTo>
                        <a:pt x="2162" y="0"/>
                      </a:moveTo>
                      <a:cubicBezTo>
                        <a:pt x="2150" y="0"/>
                        <a:pt x="2137" y="2"/>
                        <a:pt x="2124" y="6"/>
                      </a:cubicBezTo>
                      <a:cubicBezTo>
                        <a:pt x="802" y="386"/>
                        <a:pt x="0" y="1750"/>
                        <a:pt x="99" y="3086"/>
                      </a:cubicBezTo>
                      <a:cubicBezTo>
                        <a:pt x="155" y="3790"/>
                        <a:pt x="408" y="4437"/>
                        <a:pt x="844" y="4985"/>
                      </a:cubicBezTo>
                      <a:cubicBezTo>
                        <a:pt x="1055" y="5253"/>
                        <a:pt x="1294" y="5478"/>
                        <a:pt x="1561" y="5674"/>
                      </a:cubicBezTo>
                      <a:cubicBezTo>
                        <a:pt x="1815" y="5857"/>
                        <a:pt x="2110" y="6068"/>
                        <a:pt x="2434" y="6068"/>
                      </a:cubicBezTo>
                      <a:cubicBezTo>
                        <a:pt x="2518" y="6054"/>
                        <a:pt x="2546" y="5970"/>
                        <a:pt x="2490" y="5914"/>
                      </a:cubicBezTo>
                      <a:cubicBezTo>
                        <a:pt x="2307" y="5703"/>
                        <a:pt x="2026" y="5604"/>
                        <a:pt x="1801" y="5449"/>
                      </a:cubicBezTo>
                      <a:cubicBezTo>
                        <a:pt x="1561" y="5281"/>
                        <a:pt x="1350" y="5084"/>
                        <a:pt x="1154" y="4859"/>
                      </a:cubicBezTo>
                      <a:cubicBezTo>
                        <a:pt x="732" y="4380"/>
                        <a:pt x="478" y="3776"/>
                        <a:pt x="408" y="3143"/>
                      </a:cubicBezTo>
                      <a:cubicBezTo>
                        <a:pt x="281" y="1863"/>
                        <a:pt x="1013" y="709"/>
                        <a:pt x="2180" y="217"/>
                      </a:cubicBezTo>
                      <a:cubicBezTo>
                        <a:pt x="2295" y="166"/>
                        <a:pt x="2271" y="0"/>
                        <a:pt x="21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2" name="Google Shape;6752;p29"/>
                <p:cNvSpPr/>
                <p:nvPr/>
              </p:nvSpPr>
              <p:spPr>
                <a:xfrm>
                  <a:off x="256050" y="2444375"/>
                  <a:ext cx="2053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9" extrusionOk="0">
                      <a:moveTo>
                        <a:pt x="146" y="1"/>
                      </a:moveTo>
                      <a:cubicBezTo>
                        <a:pt x="99" y="1"/>
                        <a:pt x="50" y="32"/>
                        <a:pt x="43" y="96"/>
                      </a:cubicBezTo>
                      <a:cubicBezTo>
                        <a:pt x="0" y="1868"/>
                        <a:pt x="1688" y="2852"/>
                        <a:pt x="3053" y="3556"/>
                      </a:cubicBezTo>
                      <a:cubicBezTo>
                        <a:pt x="3854" y="3978"/>
                        <a:pt x="4670" y="4343"/>
                        <a:pt x="5528" y="4611"/>
                      </a:cubicBezTo>
                      <a:cubicBezTo>
                        <a:pt x="5964" y="4751"/>
                        <a:pt x="6400" y="4878"/>
                        <a:pt x="6850" y="4962"/>
                      </a:cubicBezTo>
                      <a:cubicBezTo>
                        <a:pt x="7069" y="4997"/>
                        <a:pt x="7279" y="5008"/>
                        <a:pt x="7492" y="5008"/>
                      </a:cubicBezTo>
                      <a:cubicBezTo>
                        <a:pt x="7705" y="5008"/>
                        <a:pt x="7920" y="4997"/>
                        <a:pt x="8145" y="4990"/>
                      </a:cubicBezTo>
                      <a:cubicBezTo>
                        <a:pt x="8215" y="4976"/>
                        <a:pt x="8215" y="4878"/>
                        <a:pt x="8145" y="4878"/>
                      </a:cubicBezTo>
                      <a:cubicBezTo>
                        <a:pt x="7709" y="4822"/>
                        <a:pt x="7272" y="4695"/>
                        <a:pt x="6836" y="4597"/>
                      </a:cubicBezTo>
                      <a:cubicBezTo>
                        <a:pt x="6457" y="4512"/>
                        <a:pt x="6091" y="4428"/>
                        <a:pt x="5725" y="4301"/>
                      </a:cubicBezTo>
                      <a:cubicBezTo>
                        <a:pt x="4938" y="4048"/>
                        <a:pt x="4178" y="3696"/>
                        <a:pt x="3432" y="3345"/>
                      </a:cubicBezTo>
                      <a:cubicBezTo>
                        <a:pt x="2096" y="2684"/>
                        <a:pt x="310" y="1812"/>
                        <a:pt x="239" y="96"/>
                      </a:cubicBezTo>
                      <a:cubicBezTo>
                        <a:pt x="239" y="32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3" name="Google Shape;6753;p29"/>
                <p:cNvSpPr/>
                <p:nvPr/>
              </p:nvSpPr>
              <p:spPr>
                <a:xfrm>
                  <a:off x="406450" y="2522700"/>
                  <a:ext cx="80250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0" h="2253" extrusionOk="0">
                      <a:moveTo>
                        <a:pt x="108" y="1"/>
                      </a:moveTo>
                      <a:cubicBezTo>
                        <a:pt x="50" y="1"/>
                        <a:pt x="0" y="95"/>
                        <a:pt x="47" y="141"/>
                      </a:cubicBezTo>
                      <a:cubicBezTo>
                        <a:pt x="483" y="592"/>
                        <a:pt x="961" y="985"/>
                        <a:pt x="1467" y="1323"/>
                      </a:cubicBezTo>
                      <a:cubicBezTo>
                        <a:pt x="1735" y="1506"/>
                        <a:pt x="1988" y="1675"/>
                        <a:pt x="2255" y="1829"/>
                      </a:cubicBezTo>
                      <a:cubicBezTo>
                        <a:pt x="2396" y="1914"/>
                        <a:pt x="2536" y="1998"/>
                        <a:pt x="2677" y="2083"/>
                      </a:cubicBezTo>
                      <a:cubicBezTo>
                        <a:pt x="2790" y="2153"/>
                        <a:pt x="2916" y="2223"/>
                        <a:pt x="3057" y="2251"/>
                      </a:cubicBezTo>
                      <a:cubicBezTo>
                        <a:pt x="3062" y="2252"/>
                        <a:pt x="3067" y="2252"/>
                        <a:pt x="3071" y="2252"/>
                      </a:cubicBezTo>
                      <a:cubicBezTo>
                        <a:pt x="3186" y="2252"/>
                        <a:pt x="3209" y="2093"/>
                        <a:pt x="3155" y="2012"/>
                      </a:cubicBezTo>
                      <a:cubicBezTo>
                        <a:pt x="3057" y="1900"/>
                        <a:pt x="2888" y="1829"/>
                        <a:pt x="2762" y="1759"/>
                      </a:cubicBezTo>
                      <a:cubicBezTo>
                        <a:pt x="2635" y="1675"/>
                        <a:pt x="2508" y="1604"/>
                        <a:pt x="2382" y="1520"/>
                      </a:cubicBezTo>
                      <a:cubicBezTo>
                        <a:pt x="2129" y="1365"/>
                        <a:pt x="1875" y="1210"/>
                        <a:pt x="1636" y="1042"/>
                      </a:cubicBezTo>
                      <a:cubicBezTo>
                        <a:pt x="1144" y="704"/>
                        <a:pt x="652" y="352"/>
                        <a:pt x="145" y="15"/>
                      </a:cubicBezTo>
                      <a:cubicBezTo>
                        <a:pt x="133" y="5"/>
                        <a:pt x="120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4" name="Google Shape;6754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lnTo>
                        <a:pt x="85" y="254"/>
                      </a:ln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5" name="Google Shape;6755;p29"/>
                <p:cNvSpPr/>
                <p:nvPr/>
              </p:nvSpPr>
              <p:spPr>
                <a:xfrm>
                  <a:off x="460675" y="2494100"/>
                  <a:ext cx="83825" cy="1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" h="4000" extrusionOk="0">
                      <a:moveTo>
                        <a:pt x="158" y="0"/>
                      </a:moveTo>
                      <a:cubicBezTo>
                        <a:pt x="70" y="0"/>
                        <a:pt x="0" y="102"/>
                        <a:pt x="86" y="188"/>
                      </a:cubicBezTo>
                      <a:cubicBezTo>
                        <a:pt x="1183" y="1271"/>
                        <a:pt x="2126" y="2537"/>
                        <a:pt x="2885" y="3888"/>
                      </a:cubicBezTo>
                      <a:cubicBezTo>
                        <a:pt x="2929" y="3967"/>
                        <a:pt x="2995" y="3999"/>
                        <a:pt x="3061" y="3999"/>
                      </a:cubicBezTo>
                      <a:cubicBezTo>
                        <a:pt x="3206" y="3999"/>
                        <a:pt x="3352" y="3841"/>
                        <a:pt x="3265" y="3677"/>
                      </a:cubicBezTo>
                      <a:cubicBezTo>
                        <a:pt x="2477" y="2284"/>
                        <a:pt x="1436" y="1074"/>
                        <a:pt x="241" y="34"/>
                      </a:cubicBezTo>
                      <a:cubicBezTo>
                        <a:pt x="214" y="10"/>
                        <a:pt x="185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6" name="Google Shape;6756;p29"/>
                <p:cNvSpPr/>
                <p:nvPr/>
              </p:nvSpPr>
              <p:spPr>
                <a:xfrm>
                  <a:off x="311250" y="2395775"/>
                  <a:ext cx="62625" cy="5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5" h="2055" extrusionOk="0">
                      <a:moveTo>
                        <a:pt x="904" y="515"/>
                      </a:moveTo>
                      <a:cubicBezTo>
                        <a:pt x="1063" y="515"/>
                        <a:pt x="1221" y="531"/>
                        <a:pt x="1379" y="563"/>
                      </a:cubicBezTo>
                      <a:cubicBezTo>
                        <a:pt x="1548" y="591"/>
                        <a:pt x="1773" y="633"/>
                        <a:pt x="1900" y="745"/>
                      </a:cubicBezTo>
                      <a:cubicBezTo>
                        <a:pt x="2167" y="956"/>
                        <a:pt x="1843" y="1336"/>
                        <a:pt x="1618" y="1463"/>
                      </a:cubicBezTo>
                      <a:cubicBezTo>
                        <a:pt x="1478" y="1554"/>
                        <a:pt x="1316" y="1603"/>
                        <a:pt x="1156" y="1603"/>
                      </a:cubicBezTo>
                      <a:cubicBezTo>
                        <a:pt x="996" y="1603"/>
                        <a:pt x="838" y="1554"/>
                        <a:pt x="704" y="1449"/>
                      </a:cubicBezTo>
                      <a:cubicBezTo>
                        <a:pt x="451" y="1238"/>
                        <a:pt x="352" y="830"/>
                        <a:pt x="507" y="534"/>
                      </a:cubicBezTo>
                      <a:cubicBezTo>
                        <a:pt x="509" y="532"/>
                        <a:pt x="510" y="529"/>
                        <a:pt x="512" y="526"/>
                      </a:cubicBezTo>
                      <a:lnTo>
                        <a:pt x="512" y="526"/>
                      </a:lnTo>
                      <a:cubicBezTo>
                        <a:pt x="586" y="520"/>
                        <a:pt x="662" y="520"/>
                        <a:pt x="746" y="520"/>
                      </a:cubicBezTo>
                      <a:cubicBezTo>
                        <a:pt x="799" y="517"/>
                        <a:pt x="852" y="515"/>
                        <a:pt x="904" y="515"/>
                      </a:cubicBezTo>
                      <a:close/>
                      <a:moveTo>
                        <a:pt x="875" y="0"/>
                      </a:moveTo>
                      <a:cubicBezTo>
                        <a:pt x="780" y="0"/>
                        <a:pt x="685" y="5"/>
                        <a:pt x="591" y="14"/>
                      </a:cubicBezTo>
                      <a:cubicBezTo>
                        <a:pt x="479" y="14"/>
                        <a:pt x="338" y="28"/>
                        <a:pt x="212" y="84"/>
                      </a:cubicBezTo>
                      <a:cubicBezTo>
                        <a:pt x="99" y="141"/>
                        <a:pt x="1" y="281"/>
                        <a:pt x="85" y="408"/>
                      </a:cubicBezTo>
                      <a:cubicBezTo>
                        <a:pt x="116" y="464"/>
                        <a:pt x="162" y="498"/>
                        <a:pt x="215" y="518"/>
                      </a:cubicBezTo>
                      <a:lnTo>
                        <a:pt x="215" y="518"/>
                      </a:lnTo>
                      <a:cubicBezTo>
                        <a:pt x="128" y="661"/>
                        <a:pt x="75" y="815"/>
                        <a:pt x="85" y="985"/>
                      </a:cubicBezTo>
                      <a:cubicBezTo>
                        <a:pt x="85" y="1210"/>
                        <a:pt x="155" y="1421"/>
                        <a:pt x="282" y="1589"/>
                      </a:cubicBezTo>
                      <a:cubicBezTo>
                        <a:pt x="508" y="1895"/>
                        <a:pt x="861" y="2054"/>
                        <a:pt x="1225" y="2054"/>
                      </a:cubicBezTo>
                      <a:cubicBezTo>
                        <a:pt x="1314" y="2054"/>
                        <a:pt x="1403" y="2045"/>
                        <a:pt x="1492" y="2025"/>
                      </a:cubicBezTo>
                      <a:cubicBezTo>
                        <a:pt x="1900" y="1955"/>
                        <a:pt x="2265" y="1646"/>
                        <a:pt x="2420" y="1266"/>
                      </a:cubicBezTo>
                      <a:cubicBezTo>
                        <a:pt x="2504" y="1055"/>
                        <a:pt x="2504" y="816"/>
                        <a:pt x="2406" y="605"/>
                      </a:cubicBezTo>
                      <a:cubicBezTo>
                        <a:pt x="2308" y="394"/>
                        <a:pt x="2111" y="267"/>
                        <a:pt x="1900" y="183"/>
                      </a:cubicBezTo>
                      <a:cubicBezTo>
                        <a:pt x="1579" y="61"/>
                        <a:pt x="1224" y="0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7" name="Google Shape;6757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1928" y="631"/>
                      </a:moveTo>
                      <a:cubicBezTo>
                        <a:pt x="11661" y="1911"/>
                        <a:pt x="11352" y="2994"/>
                        <a:pt x="10620" y="3922"/>
                      </a:cubicBezTo>
                      <a:cubicBezTo>
                        <a:pt x="9959" y="4752"/>
                        <a:pt x="8975" y="5315"/>
                        <a:pt x="7934" y="5484"/>
                      </a:cubicBezTo>
                      <a:cubicBezTo>
                        <a:pt x="7948" y="4443"/>
                        <a:pt x="8398" y="3402"/>
                        <a:pt x="9115" y="2656"/>
                      </a:cubicBezTo>
                      <a:cubicBezTo>
                        <a:pt x="9495" y="2403"/>
                        <a:pt x="9861" y="2136"/>
                        <a:pt x="10212" y="1869"/>
                      </a:cubicBezTo>
                      <a:cubicBezTo>
                        <a:pt x="10311" y="1798"/>
                        <a:pt x="10325" y="1658"/>
                        <a:pt x="10269" y="1559"/>
                      </a:cubicBezTo>
                      <a:cubicBezTo>
                        <a:pt x="10227" y="1486"/>
                        <a:pt x="10139" y="1444"/>
                        <a:pt x="10057" y="1444"/>
                      </a:cubicBezTo>
                      <a:cubicBezTo>
                        <a:pt x="10028" y="1444"/>
                        <a:pt x="9999" y="1450"/>
                        <a:pt x="9973" y="1461"/>
                      </a:cubicBezTo>
                      <a:cubicBezTo>
                        <a:pt x="9523" y="1672"/>
                        <a:pt x="9129" y="1967"/>
                        <a:pt x="8792" y="2319"/>
                      </a:cubicBezTo>
                      <a:cubicBezTo>
                        <a:pt x="7807" y="2966"/>
                        <a:pt x="6724" y="3528"/>
                        <a:pt x="5613" y="3725"/>
                      </a:cubicBezTo>
                      <a:cubicBezTo>
                        <a:pt x="5725" y="3599"/>
                        <a:pt x="5824" y="3472"/>
                        <a:pt x="5936" y="3345"/>
                      </a:cubicBezTo>
                      <a:cubicBezTo>
                        <a:pt x="6204" y="3036"/>
                        <a:pt x="6471" y="2713"/>
                        <a:pt x="6738" y="2558"/>
                      </a:cubicBezTo>
                      <a:cubicBezTo>
                        <a:pt x="6837" y="2502"/>
                        <a:pt x="6879" y="2375"/>
                        <a:pt x="6837" y="2262"/>
                      </a:cubicBezTo>
                      <a:cubicBezTo>
                        <a:pt x="6801" y="2179"/>
                        <a:pt x="6714" y="2115"/>
                        <a:pt x="6620" y="2115"/>
                      </a:cubicBezTo>
                      <a:cubicBezTo>
                        <a:pt x="6603" y="2115"/>
                        <a:pt x="6586" y="2118"/>
                        <a:pt x="6569" y="2122"/>
                      </a:cubicBezTo>
                      <a:cubicBezTo>
                        <a:pt x="5669" y="2333"/>
                        <a:pt x="4825" y="2713"/>
                        <a:pt x="4009" y="3078"/>
                      </a:cubicBezTo>
                      <a:lnTo>
                        <a:pt x="3883" y="3134"/>
                      </a:lnTo>
                      <a:cubicBezTo>
                        <a:pt x="2434" y="3782"/>
                        <a:pt x="1562" y="4682"/>
                        <a:pt x="1379" y="5737"/>
                      </a:cubicBezTo>
                      <a:cubicBezTo>
                        <a:pt x="1266" y="6327"/>
                        <a:pt x="1407" y="6876"/>
                        <a:pt x="1773" y="7312"/>
                      </a:cubicBezTo>
                      <a:cubicBezTo>
                        <a:pt x="2217" y="7824"/>
                        <a:pt x="2985" y="8130"/>
                        <a:pt x="3778" y="8130"/>
                      </a:cubicBezTo>
                      <a:cubicBezTo>
                        <a:pt x="3813" y="8130"/>
                        <a:pt x="3848" y="8129"/>
                        <a:pt x="3883" y="8128"/>
                      </a:cubicBezTo>
                      <a:cubicBezTo>
                        <a:pt x="3915" y="8130"/>
                        <a:pt x="3947" y="8131"/>
                        <a:pt x="3979" y="8131"/>
                      </a:cubicBezTo>
                      <a:cubicBezTo>
                        <a:pt x="4147" y="8131"/>
                        <a:pt x="4320" y="8100"/>
                        <a:pt x="4473" y="8029"/>
                      </a:cubicBezTo>
                      <a:cubicBezTo>
                        <a:pt x="4600" y="7987"/>
                        <a:pt x="4656" y="7847"/>
                        <a:pt x="4600" y="7734"/>
                      </a:cubicBezTo>
                      <a:cubicBezTo>
                        <a:pt x="4569" y="7641"/>
                        <a:pt x="4484" y="7586"/>
                        <a:pt x="4397" y="7586"/>
                      </a:cubicBezTo>
                      <a:cubicBezTo>
                        <a:pt x="4366" y="7586"/>
                        <a:pt x="4334" y="7593"/>
                        <a:pt x="4305" y="7607"/>
                      </a:cubicBezTo>
                      <a:cubicBezTo>
                        <a:pt x="4200" y="7642"/>
                        <a:pt x="4096" y="7667"/>
                        <a:pt x="3992" y="7667"/>
                      </a:cubicBezTo>
                      <a:cubicBezTo>
                        <a:pt x="3970" y="7667"/>
                        <a:pt x="3947" y="7666"/>
                        <a:pt x="3925" y="7664"/>
                      </a:cubicBezTo>
                      <a:lnTo>
                        <a:pt x="3869" y="7664"/>
                      </a:lnTo>
                      <a:cubicBezTo>
                        <a:pt x="3503" y="7622"/>
                        <a:pt x="3208" y="7340"/>
                        <a:pt x="3067" y="7031"/>
                      </a:cubicBezTo>
                      <a:cubicBezTo>
                        <a:pt x="2842" y="6538"/>
                        <a:pt x="3053" y="5920"/>
                        <a:pt x="3573" y="5596"/>
                      </a:cubicBezTo>
                      <a:cubicBezTo>
                        <a:pt x="3840" y="5432"/>
                        <a:pt x="4136" y="5360"/>
                        <a:pt x="4432" y="5360"/>
                      </a:cubicBezTo>
                      <a:cubicBezTo>
                        <a:pt x="5025" y="5360"/>
                        <a:pt x="5622" y="5648"/>
                        <a:pt x="6007" y="6060"/>
                      </a:cubicBezTo>
                      <a:cubicBezTo>
                        <a:pt x="6654" y="6778"/>
                        <a:pt x="6837" y="7818"/>
                        <a:pt x="6457" y="8606"/>
                      </a:cubicBezTo>
                      <a:cubicBezTo>
                        <a:pt x="6031" y="9492"/>
                        <a:pt x="5023" y="9888"/>
                        <a:pt x="4108" y="9888"/>
                      </a:cubicBezTo>
                      <a:cubicBezTo>
                        <a:pt x="3904" y="9888"/>
                        <a:pt x="3704" y="9868"/>
                        <a:pt x="3517" y="9830"/>
                      </a:cubicBezTo>
                      <a:cubicBezTo>
                        <a:pt x="2504" y="9633"/>
                        <a:pt x="1604" y="8972"/>
                        <a:pt x="1098" y="8072"/>
                      </a:cubicBezTo>
                      <a:cubicBezTo>
                        <a:pt x="788" y="7523"/>
                        <a:pt x="633" y="6918"/>
                        <a:pt x="633" y="6299"/>
                      </a:cubicBezTo>
                      <a:cubicBezTo>
                        <a:pt x="633" y="5877"/>
                        <a:pt x="704" y="5469"/>
                        <a:pt x="844" y="5076"/>
                      </a:cubicBezTo>
                      <a:cubicBezTo>
                        <a:pt x="1266" y="3908"/>
                        <a:pt x="2349" y="2895"/>
                        <a:pt x="3812" y="2319"/>
                      </a:cubicBezTo>
                      <a:cubicBezTo>
                        <a:pt x="5064" y="1826"/>
                        <a:pt x="6457" y="1658"/>
                        <a:pt x="7793" y="1503"/>
                      </a:cubicBezTo>
                      <a:lnTo>
                        <a:pt x="8032" y="1475"/>
                      </a:lnTo>
                      <a:cubicBezTo>
                        <a:pt x="9397" y="1306"/>
                        <a:pt x="10719" y="1123"/>
                        <a:pt x="11928" y="631"/>
                      </a:cubicBezTo>
                      <a:close/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8" name="Google Shape;6758;p29"/>
                <p:cNvSpPr/>
                <p:nvPr/>
              </p:nvSpPr>
              <p:spPr>
                <a:xfrm>
                  <a:off x="369975" y="2874800"/>
                  <a:ext cx="9175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07" extrusionOk="0">
                      <a:moveTo>
                        <a:pt x="261" y="0"/>
                      </a:moveTo>
                      <a:cubicBezTo>
                        <a:pt x="254" y="0"/>
                        <a:pt x="247" y="4"/>
                        <a:pt x="240" y="11"/>
                      </a:cubicBezTo>
                      <a:lnTo>
                        <a:pt x="198" y="11"/>
                      </a:lnTo>
                      <a:cubicBezTo>
                        <a:pt x="170" y="39"/>
                        <a:pt x="141" y="53"/>
                        <a:pt x="113" y="67"/>
                      </a:cubicBezTo>
                      <a:cubicBezTo>
                        <a:pt x="113" y="67"/>
                        <a:pt x="99" y="81"/>
                        <a:pt x="85" y="81"/>
                      </a:cubicBezTo>
                      <a:cubicBezTo>
                        <a:pt x="57" y="95"/>
                        <a:pt x="43" y="109"/>
                        <a:pt x="29" y="137"/>
                      </a:cubicBezTo>
                      <a:cubicBezTo>
                        <a:pt x="15" y="137"/>
                        <a:pt x="15" y="151"/>
                        <a:pt x="15" y="166"/>
                      </a:cubicBezTo>
                      <a:cubicBezTo>
                        <a:pt x="1" y="180"/>
                        <a:pt x="1" y="194"/>
                        <a:pt x="1" y="208"/>
                      </a:cubicBezTo>
                      <a:cubicBezTo>
                        <a:pt x="1" y="222"/>
                        <a:pt x="1" y="236"/>
                        <a:pt x="15" y="250"/>
                      </a:cubicBezTo>
                      <a:cubicBezTo>
                        <a:pt x="15" y="264"/>
                        <a:pt x="29" y="278"/>
                        <a:pt x="43" y="278"/>
                      </a:cubicBezTo>
                      <a:cubicBezTo>
                        <a:pt x="43" y="278"/>
                        <a:pt x="57" y="292"/>
                        <a:pt x="57" y="292"/>
                      </a:cubicBezTo>
                      <a:cubicBezTo>
                        <a:pt x="71" y="292"/>
                        <a:pt x="85" y="306"/>
                        <a:pt x="99" y="306"/>
                      </a:cubicBezTo>
                      <a:cubicBezTo>
                        <a:pt x="113" y="292"/>
                        <a:pt x="113" y="292"/>
                        <a:pt x="127" y="292"/>
                      </a:cubicBezTo>
                      <a:lnTo>
                        <a:pt x="141" y="292"/>
                      </a:lnTo>
                      <a:cubicBezTo>
                        <a:pt x="170" y="278"/>
                        <a:pt x="170" y="278"/>
                        <a:pt x="184" y="278"/>
                      </a:cubicBezTo>
                      <a:cubicBezTo>
                        <a:pt x="198" y="264"/>
                        <a:pt x="212" y="264"/>
                        <a:pt x="226" y="250"/>
                      </a:cubicBezTo>
                      <a:cubicBezTo>
                        <a:pt x="254" y="236"/>
                        <a:pt x="282" y="222"/>
                        <a:pt x="310" y="208"/>
                      </a:cubicBezTo>
                      <a:cubicBezTo>
                        <a:pt x="338" y="194"/>
                        <a:pt x="352" y="166"/>
                        <a:pt x="352" y="137"/>
                      </a:cubicBezTo>
                      <a:cubicBezTo>
                        <a:pt x="366" y="109"/>
                        <a:pt x="366" y="81"/>
                        <a:pt x="352" y="53"/>
                      </a:cubicBezTo>
                      <a:cubicBezTo>
                        <a:pt x="338" y="39"/>
                        <a:pt x="338" y="39"/>
                        <a:pt x="324" y="25"/>
                      </a:cubicBezTo>
                      <a:cubicBezTo>
                        <a:pt x="310" y="11"/>
                        <a:pt x="296" y="11"/>
                        <a:pt x="282" y="11"/>
                      </a:cubicBezTo>
                      <a:cubicBezTo>
                        <a:pt x="275" y="4"/>
                        <a:pt x="268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59" name="Google Shape;6759;p29"/>
                <p:cNvSpPr/>
                <p:nvPr/>
              </p:nvSpPr>
              <p:spPr>
                <a:xfrm>
                  <a:off x="246200" y="2689500"/>
                  <a:ext cx="1549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8" h="8115" extrusionOk="0">
                      <a:moveTo>
                        <a:pt x="5964" y="0"/>
                      </a:moveTo>
                      <a:cubicBezTo>
                        <a:pt x="5947" y="0"/>
                        <a:pt x="5928" y="3"/>
                        <a:pt x="5908" y="10"/>
                      </a:cubicBezTo>
                      <a:cubicBezTo>
                        <a:pt x="4769" y="390"/>
                        <a:pt x="3672" y="924"/>
                        <a:pt x="2631" y="1543"/>
                      </a:cubicBezTo>
                      <a:cubicBezTo>
                        <a:pt x="1843" y="2021"/>
                        <a:pt x="887" y="2429"/>
                        <a:pt x="465" y="3316"/>
                      </a:cubicBezTo>
                      <a:cubicBezTo>
                        <a:pt x="99" y="4117"/>
                        <a:pt x="141" y="5116"/>
                        <a:pt x="437" y="5946"/>
                      </a:cubicBezTo>
                      <a:cubicBezTo>
                        <a:pt x="732" y="6734"/>
                        <a:pt x="1309" y="7451"/>
                        <a:pt x="2082" y="7817"/>
                      </a:cubicBezTo>
                      <a:cubicBezTo>
                        <a:pt x="2471" y="8004"/>
                        <a:pt x="2915" y="8115"/>
                        <a:pt x="3354" y="8115"/>
                      </a:cubicBezTo>
                      <a:cubicBezTo>
                        <a:pt x="3741" y="8115"/>
                        <a:pt x="4123" y="8028"/>
                        <a:pt x="4459" y="7831"/>
                      </a:cubicBezTo>
                      <a:cubicBezTo>
                        <a:pt x="4546" y="7781"/>
                        <a:pt x="4502" y="7655"/>
                        <a:pt x="4422" y="7655"/>
                      </a:cubicBezTo>
                      <a:cubicBezTo>
                        <a:pt x="4412" y="7655"/>
                        <a:pt x="4401" y="7657"/>
                        <a:pt x="4389" y="7662"/>
                      </a:cubicBezTo>
                      <a:cubicBezTo>
                        <a:pt x="4068" y="7764"/>
                        <a:pt x="3738" y="7818"/>
                        <a:pt x="3412" y="7818"/>
                      </a:cubicBezTo>
                      <a:cubicBezTo>
                        <a:pt x="2836" y="7818"/>
                        <a:pt x="2272" y="7650"/>
                        <a:pt x="1787" y="7282"/>
                      </a:cubicBezTo>
                      <a:cubicBezTo>
                        <a:pt x="535" y="6326"/>
                        <a:pt x="1" y="4005"/>
                        <a:pt x="1252" y="2837"/>
                      </a:cubicBezTo>
                      <a:cubicBezTo>
                        <a:pt x="1885" y="2261"/>
                        <a:pt x="2729" y="1895"/>
                        <a:pt x="3475" y="1487"/>
                      </a:cubicBezTo>
                      <a:cubicBezTo>
                        <a:pt x="4291" y="1037"/>
                        <a:pt x="5121" y="629"/>
                        <a:pt x="6007" y="348"/>
                      </a:cubicBezTo>
                      <a:cubicBezTo>
                        <a:pt x="6198" y="284"/>
                        <a:pt x="6135" y="0"/>
                        <a:pt x="59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0" name="Google Shape;6760;p29"/>
                <p:cNvSpPr/>
                <p:nvPr/>
              </p:nvSpPr>
              <p:spPr>
                <a:xfrm>
                  <a:off x="272975" y="2697650"/>
                  <a:ext cx="90325" cy="5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6" extrusionOk="0">
                      <a:moveTo>
                        <a:pt x="3362" y="0"/>
                      </a:moveTo>
                      <a:cubicBezTo>
                        <a:pt x="3334" y="0"/>
                        <a:pt x="3305" y="7"/>
                        <a:pt x="3276" y="22"/>
                      </a:cubicBezTo>
                      <a:cubicBezTo>
                        <a:pt x="2981" y="148"/>
                        <a:pt x="2713" y="317"/>
                        <a:pt x="2446" y="472"/>
                      </a:cubicBezTo>
                      <a:cubicBezTo>
                        <a:pt x="2179" y="612"/>
                        <a:pt x="1926" y="767"/>
                        <a:pt x="1672" y="908"/>
                      </a:cubicBezTo>
                      <a:cubicBezTo>
                        <a:pt x="1138" y="1217"/>
                        <a:pt x="631" y="1541"/>
                        <a:pt x="111" y="1864"/>
                      </a:cubicBezTo>
                      <a:cubicBezTo>
                        <a:pt x="1" y="1938"/>
                        <a:pt x="72" y="2086"/>
                        <a:pt x="185" y="2086"/>
                      </a:cubicBezTo>
                      <a:cubicBezTo>
                        <a:pt x="202" y="2086"/>
                        <a:pt x="219" y="2083"/>
                        <a:pt x="238" y="2075"/>
                      </a:cubicBezTo>
                      <a:cubicBezTo>
                        <a:pt x="786" y="1808"/>
                        <a:pt x="1335" y="1527"/>
                        <a:pt x="1869" y="1231"/>
                      </a:cubicBezTo>
                      <a:cubicBezTo>
                        <a:pt x="2122" y="1091"/>
                        <a:pt x="2376" y="950"/>
                        <a:pt x="2629" y="795"/>
                      </a:cubicBezTo>
                      <a:cubicBezTo>
                        <a:pt x="2896" y="641"/>
                        <a:pt x="3192" y="500"/>
                        <a:pt x="3445" y="317"/>
                      </a:cubicBezTo>
                      <a:cubicBezTo>
                        <a:pt x="3612" y="209"/>
                        <a:pt x="3515" y="0"/>
                        <a:pt x="3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1" name="Google Shape;6761;p29"/>
                <p:cNvSpPr/>
                <p:nvPr/>
              </p:nvSpPr>
              <p:spPr>
                <a:xfrm>
                  <a:off x="318650" y="2869775"/>
                  <a:ext cx="140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3" extrusionOk="0">
                      <a:moveTo>
                        <a:pt x="197" y="1"/>
                      </a:moveTo>
                      <a:cubicBezTo>
                        <a:pt x="169" y="1"/>
                        <a:pt x="155" y="1"/>
                        <a:pt x="127" y="15"/>
                      </a:cubicBezTo>
                      <a:cubicBezTo>
                        <a:pt x="113" y="15"/>
                        <a:pt x="85" y="29"/>
                        <a:pt x="70" y="29"/>
                      </a:cubicBezTo>
                      <a:cubicBezTo>
                        <a:pt x="28" y="43"/>
                        <a:pt x="0" y="99"/>
                        <a:pt x="0" y="141"/>
                      </a:cubicBezTo>
                      <a:cubicBezTo>
                        <a:pt x="0" y="184"/>
                        <a:pt x="28" y="212"/>
                        <a:pt x="70" y="240"/>
                      </a:cubicBezTo>
                      <a:cubicBezTo>
                        <a:pt x="99" y="268"/>
                        <a:pt x="141" y="268"/>
                        <a:pt x="183" y="282"/>
                      </a:cubicBezTo>
                      <a:lnTo>
                        <a:pt x="436" y="282"/>
                      </a:lnTo>
                      <a:cubicBezTo>
                        <a:pt x="506" y="282"/>
                        <a:pt x="563" y="226"/>
                        <a:pt x="563" y="156"/>
                      </a:cubicBezTo>
                      <a:cubicBezTo>
                        <a:pt x="563" y="127"/>
                        <a:pt x="549" y="85"/>
                        <a:pt x="521" y="71"/>
                      </a:cubicBezTo>
                      <a:cubicBezTo>
                        <a:pt x="506" y="57"/>
                        <a:pt x="492" y="43"/>
                        <a:pt x="478" y="43"/>
                      </a:cubicBezTo>
                      <a:cubicBezTo>
                        <a:pt x="464" y="29"/>
                        <a:pt x="450" y="29"/>
                        <a:pt x="436" y="29"/>
                      </a:cubicBezTo>
                      <a:cubicBezTo>
                        <a:pt x="380" y="29"/>
                        <a:pt x="324" y="15"/>
                        <a:pt x="267" y="15"/>
                      </a:cubicBezTo>
                      <a:cubicBezTo>
                        <a:pt x="253" y="1"/>
                        <a:pt x="225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2" name="Google Shape;6762;p29"/>
                <p:cNvSpPr/>
                <p:nvPr/>
              </p:nvSpPr>
              <p:spPr>
                <a:xfrm>
                  <a:off x="254650" y="2723825"/>
                  <a:ext cx="6367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56" extrusionOk="0">
                      <a:moveTo>
                        <a:pt x="2403" y="1"/>
                      </a:moveTo>
                      <a:cubicBezTo>
                        <a:pt x="2091" y="1"/>
                        <a:pt x="1807" y="204"/>
                        <a:pt x="1561" y="381"/>
                      </a:cubicBezTo>
                      <a:cubicBezTo>
                        <a:pt x="1280" y="592"/>
                        <a:pt x="1027" y="831"/>
                        <a:pt x="816" y="1113"/>
                      </a:cubicBezTo>
                      <a:cubicBezTo>
                        <a:pt x="394" y="1647"/>
                        <a:pt x="141" y="2294"/>
                        <a:pt x="99" y="2969"/>
                      </a:cubicBezTo>
                      <a:cubicBezTo>
                        <a:pt x="0" y="4306"/>
                        <a:pt x="802" y="5684"/>
                        <a:pt x="2124" y="6050"/>
                      </a:cubicBezTo>
                      <a:cubicBezTo>
                        <a:pt x="2137" y="6054"/>
                        <a:pt x="2150" y="6056"/>
                        <a:pt x="2162" y="6056"/>
                      </a:cubicBezTo>
                      <a:cubicBezTo>
                        <a:pt x="2271" y="6056"/>
                        <a:pt x="2295" y="5890"/>
                        <a:pt x="2180" y="5839"/>
                      </a:cubicBezTo>
                      <a:cubicBezTo>
                        <a:pt x="999" y="5347"/>
                        <a:pt x="281" y="4207"/>
                        <a:pt x="408" y="2927"/>
                      </a:cubicBezTo>
                      <a:cubicBezTo>
                        <a:pt x="478" y="2266"/>
                        <a:pt x="746" y="1647"/>
                        <a:pt x="1182" y="1155"/>
                      </a:cubicBezTo>
                      <a:cubicBezTo>
                        <a:pt x="1379" y="944"/>
                        <a:pt x="1604" y="747"/>
                        <a:pt x="1843" y="592"/>
                      </a:cubicBezTo>
                      <a:cubicBezTo>
                        <a:pt x="2054" y="437"/>
                        <a:pt x="2321" y="339"/>
                        <a:pt x="2490" y="142"/>
                      </a:cubicBezTo>
                      <a:cubicBezTo>
                        <a:pt x="2546" y="86"/>
                        <a:pt x="2518" y="1"/>
                        <a:pt x="2434" y="1"/>
                      </a:cubicBezTo>
                      <a:cubicBezTo>
                        <a:pt x="2423" y="1"/>
                        <a:pt x="2413" y="1"/>
                        <a:pt x="2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3" name="Google Shape;6763;p29"/>
                <p:cNvSpPr/>
                <p:nvPr/>
              </p:nvSpPr>
              <p:spPr>
                <a:xfrm>
                  <a:off x="256050" y="2685300"/>
                  <a:ext cx="205375" cy="1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0" extrusionOk="0">
                      <a:moveTo>
                        <a:pt x="7539" y="0"/>
                      </a:moveTo>
                      <a:cubicBezTo>
                        <a:pt x="7310" y="0"/>
                        <a:pt x="7085" y="14"/>
                        <a:pt x="6850" y="51"/>
                      </a:cubicBezTo>
                      <a:cubicBezTo>
                        <a:pt x="6400" y="122"/>
                        <a:pt x="5964" y="248"/>
                        <a:pt x="5528" y="389"/>
                      </a:cubicBezTo>
                      <a:cubicBezTo>
                        <a:pt x="4670" y="656"/>
                        <a:pt x="3854" y="1022"/>
                        <a:pt x="3053" y="1444"/>
                      </a:cubicBezTo>
                      <a:cubicBezTo>
                        <a:pt x="1688" y="2147"/>
                        <a:pt x="0" y="3146"/>
                        <a:pt x="43" y="4904"/>
                      </a:cubicBezTo>
                      <a:cubicBezTo>
                        <a:pt x="50" y="4968"/>
                        <a:pt x="99" y="4999"/>
                        <a:pt x="146" y="4999"/>
                      </a:cubicBezTo>
                      <a:cubicBezTo>
                        <a:pt x="194" y="4999"/>
                        <a:pt x="239" y="4968"/>
                        <a:pt x="239" y="4904"/>
                      </a:cubicBezTo>
                      <a:cubicBezTo>
                        <a:pt x="310" y="3188"/>
                        <a:pt x="2096" y="2316"/>
                        <a:pt x="3432" y="1669"/>
                      </a:cubicBezTo>
                      <a:cubicBezTo>
                        <a:pt x="4178" y="1303"/>
                        <a:pt x="4938" y="952"/>
                        <a:pt x="5725" y="698"/>
                      </a:cubicBezTo>
                      <a:cubicBezTo>
                        <a:pt x="6105" y="572"/>
                        <a:pt x="6499" y="473"/>
                        <a:pt x="6893" y="389"/>
                      </a:cubicBezTo>
                      <a:cubicBezTo>
                        <a:pt x="7301" y="305"/>
                        <a:pt x="7723" y="178"/>
                        <a:pt x="8145" y="122"/>
                      </a:cubicBezTo>
                      <a:cubicBezTo>
                        <a:pt x="8215" y="122"/>
                        <a:pt x="8215" y="23"/>
                        <a:pt x="8145" y="23"/>
                      </a:cubicBezTo>
                      <a:cubicBezTo>
                        <a:pt x="7936" y="10"/>
                        <a:pt x="7737" y="0"/>
                        <a:pt x="75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4" name="Google Shape;6764;p29"/>
                <p:cNvSpPr/>
                <p:nvPr/>
              </p:nvSpPr>
              <p:spPr>
                <a:xfrm>
                  <a:off x="406475" y="2676000"/>
                  <a:ext cx="80225" cy="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2240" extrusionOk="0">
                      <a:moveTo>
                        <a:pt x="3072" y="1"/>
                      </a:moveTo>
                      <a:cubicBezTo>
                        <a:pt x="3067" y="1"/>
                        <a:pt x="3061" y="1"/>
                        <a:pt x="3056" y="1"/>
                      </a:cubicBezTo>
                      <a:cubicBezTo>
                        <a:pt x="2901" y="16"/>
                        <a:pt x="2775" y="100"/>
                        <a:pt x="2648" y="170"/>
                      </a:cubicBezTo>
                      <a:cubicBezTo>
                        <a:pt x="2507" y="255"/>
                        <a:pt x="2367" y="339"/>
                        <a:pt x="2226" y="423"/>
                      </a:cubicBezTo>
                      <a:cubicBezTo>
                        <a:pt x="1973" y="578"/>
                        <a:pt x="1720" y="747"/>
                        <a:pt x="1466" y="916"/>
                      </a:cubicBezTo>
                      <a:cubicBezTo>
                        <a:pt x="960" y="1267"/>
                        <a:pt x="482" y="1661"/>
                        <a:pt x="46" y="2097"/>
                      </a:cubicBezTo>
                      <a:cubicBezTo>
                        <a:pt x="0" y="2154"/>
                        <a:pt x="47" y="2239"/>
                        <a:pt x="104" y="2239"/>
                      </a:cubicBezTo>
                      <a:cubicBezTo>
                        <a:pt x="117" y="2239"/>
                        <a:pt x="131" y="2235"/>
                        <a:pt x="144" y="2224"/>
                      </a:cubicBezTo>
                      <a:cubicBezTo>
                        <a:pt x="651" y="1886"/>
                        <a:pt x="1143" y="1535"/>
                        <a:pt x="1635" y="1197"/>
                      </a:cubicBezTo>
                      <a:cubicBezTo>
                        <a:pt x="1888" y="1028"/>
                        <a:pt x="2142" y="860"/>
                        <a:pt x="2395" y="705"/>
                      </a:cubicBezTo>
                      <a:cubicBezTo>
                        <a:pt x="2521" y="620"/>
                        <a:pt x="2662" y="550"/>
                        <a:pt x="2789" y="466"/>
                      </a:cubicBezTo>
                      <a:cubicBezTo>
                        <a:pt x="2915" y="395"/>
                        <a:pt x="3056" y="339"/>
                        <a:pt x="3154" y="227"/>
                      </a:cubicBezTo>
                      <a:cubicBezTo>
                        <a:pt x="3208" y="146"/>
                        <a:pt x="3185" y="1"/>
                        <a:pt x="30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5" name="Google Shape;6765;p29"/>
                <p:cNvSpPr/>
                <p:nvPr/>
              </p:nvSpPr>
              <p:spPr>
                <a:xfrm>
                  <a:off x="448750" y="2766125"/>
                  <a:ext cx="7050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3" extrusionOk="0">
                      <a:moveTo>
                        <a:pt x="190" y="1"/>
                      </a:moveTo>
                      <a:cubicBezTo>
                        <a:pt x="183" y="1"/>
                        <a:pt x="176" y="4"/>
                        <a:pt x="169" y="11"/>
                      </a:cubicBezTo>
                      <a:lnTo>
                        <a:pt x="113" y="11"/>
                      </a:lnTo>
                      <a:cubicBezTo>
                        <a:pt x="113" y="25"/>
                        <a:pt x="99" y="25"/>
                        <a:pt x="99" y="25"/>
                      </a:cubicBezTo>
                      <a:cubicBezTo>
                        <a:pt x="85" y="40"/>
                        <a:pt x="85" y="40"/>
                        <a:pt x="85" y="40"/>
                      </a:cubicBezTo>
                      <a:lnTo>
                        <a:pt x="43" y="82"/>
                      </a:lnTo>
                      <a:cubicBezTo>
                        <a:pt x="29" y="96"/>
                        <a:pt x="15" y="124"/>
                        <a:pt x="15" y="138"/>
                      </a:cubicBezTo>
                      <a:cubicBezTo>
                        <a:pt x="1" y="152"/>
                        <a:pt x="1" y="166"/>
                        <a:pt x="1" y="194"/>
                      </a:cubicBezTo>
                      <a:cubicBezTo>
                        <a:pt x="1" y="208"/>
                        <a:pt x="15" y="222"/>
                        <a:pt x="15" y="236"/>
                      </a:cubicBezTo>
                      <a:cubicBezTo>
                        <a:pt x="29" y="251"/>
                        <a:pt x="43" y="265"/>
                        <a:pt x="57" y="265"/>
                      </a:cubicBezTo>
                      <a:cubicBezTo>
                        <a:pt x="71" y="279"/>
                        <a:pt x="85" y="279"/>
                        <a:pt x="99" y="293"/>
                      </a:cubicBezTo>
                      <a:lnTo>
                        <a:pt x="155" y="293"/>
                      </a:lnTo>
                      <a:cubicBezTo>
                        <a:pt x="169" y="279"/>
                        <a:pt x="183" y="279"/>
                        <a:pt x="183" y="279"/>
                      </a:cubicBezTo>
                      <a:cubicBezTo>
                        <a:pt x="212" y="265"/>
                        <a:pt x="226" y="251"/>
                        <a:pt x="240" y="236"/>
                      </a:cubicBezTo>
                      <a:cubicBezTo>
                        <a:pt x="240" y="222"/>
                        <a:pt x="254" y="194"/>
                        <a:pt x="268" y="180"/>
                      </a:cubicBezTo>
                      <a:cubicBezTo>
                        <a:pt x="268" y="166"/>
                        <a:pt x="268" y="166"/>
                        <a:pt x="282" y="152"/>
                      </a:cubicBezTo>
                      <a:cubicBezTo>
                        <a:pt x="282" y="138"/>
                        <a:pt x="282" y="138"/>
                        <a:pt x="282" y="124"/>
                      </a:cubicBezTo>
                      <a:cubicBezTo>
                        <a:pt x="282" y="110"/>
                        <a:pt x="282" y="110"/>
                        <a:pt x="282" y="110"/>
                      </a:cubicBezTo>
                      <a:cubicBezTo>
                        <a:pt x="282" y="96"/>
                        <a:pt x="282" y="96"/>
                        <a:pt x="282" y="82"/>
                      </a:cubicBezTo>
                      <a:cubicBezTo>
                        <a:pt x="282" y="68"/>
                        <a:pt x="268" y="54"/>
                        <a:pt x="268" y="40"/>
                      </a:cubicBezTo>
                      <a:cubicBezTo>
                        <a:pt x="254" y="40"/>
                        <a:pt x="254" y="25"/>
                        <a:pt x="240" y="25"/>
                      </a:cubicBezTo>
                      <a:cubicBezTo>
                        <a:pt x="240" y="11"/>
                        <a:pt x="226" y="11"/>
                        <a:pt x="212" y="11"/>
                      </a:cubicBezTo>
                      <a:cubicBezTo>
                        <a:pt x="204" y="4"/>
                        <a:pt x="197" y="1"/>
                        <a:pt x="1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6" name="Google Shape;6766;p29"/>
                <p:cNvSpPr/>
                <p:nvPr/>
              </p:nvSpPr>
              <p:spPr>
                <a:xfrm>
                  <a:off x="460600" y="2660725"/>
                  <a:ext cx="83900" cy="10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4001" extrusionOk="0">
                      <a:moveTo>
                        <a:pt x="3063" y="1"/>
                      </a:moveTo>
                      <a:cubicBezTo>
                        <a:pt x="2998" y="1"/>
                        <a:pt x="2932" y="32"/>
                        <a:pt x="2888" y="106"/>
                      </a:cubicBezTo>
                      <a:cubicBezTo>
                        <a:pt x="2129" y="1456"/>
                        <a:pt x="1186" y="2722"/>
                        <a:pt x="89" y="3820"/>
                      </a:cubicBezTo>
                      <a:cubicBezTo>
                        <a:pt x="1" y="3897"/>
                        <a:pt x="77" y="4000"/>
                        <a:pt x="169" y="4000"/>
                      </a:cubicBezTo>
                      <a:cubicBezTo>
                        <a:pt x="194" y="4000"/>
                        <a:pt x="220" y="3992"/>
                        <a:pt x="244" y="3974"/>
                      </a:cubicBezTo>
                      <a:cubicBezTo>
                        <a:pt x="1439" y="2919"/>
                        <a:pt x="2480" y="1710"/>
                        <a:pt x="3268" y="317"/>
                      </a:cubicBezTo>
                      <a:cubicBezTo>
                        <a:pt x="3355" y="152"/>
                        <a:pt x="3209" y="1"/>
                        <a:pt x="30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7" name="Google Shape;6767;p29"/>
                <p:cNvSpPr/>
                <p:nvPr/>
              </p:nvSpPr>
              <p:spPr>
                <a:xfrm>
                  <a:off x="311250" y="2807525"/>
                  <a:ext cx="64725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062" extrusionOk="0">
                      <a:moveTo>
                        <a:pt x="1162" y="460"/>
                      </a:moveTo>
                      <a:cubicBezTo>
                        <a:pt x="1405" y="460"/>
                        <a:pt x="1647" y="569"/>
                        <a:pt x="1815" y="747"/>
                      </a:cubicBezTo>
                      <a:cubicBezTo>
                        <a:pt x="1928" y="859"/>
                        <a:pt x="2012" y="1014"/>
                        <a:pt x="1984" y="1169"/>
                      </a:cubicBezTo>
                      <a:cubicBezTo>
                        <a:pt x="1970" y="1295"/>
                        <a:pt x="1829" y="1366"/>
                        <a:pt x="1703" y="1408"/>
                      </a:cubicBezTo>
                      <a:cubicBezTo>
                        <a:pt x="1411" y="1505"/>
                        <a:pt x="1120" y="1535"/>
                        <a:pt x="823" y="1535"/>
                      </a:cubicBezTo>
                      <a:cubicBezTo>
                        <a:pt x="719" y="1535"/>
                        <a:pt x="615" y="1531"/>
                        <a:pt x="510" y="1525"/>
                      </a:cubicBezTo>
                      <a:lnTo>
                        <a:pt x="510" y="1525"/>
                      </a:lnTo>
                      <a:cubicBezTo>
                        <a:pt x="509" y="1524"/>
                        <a:pt x="508" y="1522"/>
                        <a:pt x="507" y="1520"/>
                      </a:cubicBezTo>
                      <a:cubicBezTo>
                        <a:pt x="423" y="1351"/>
                        <a:pt x="423" y="1126"/>
                        <a:pt x="479" y="944"/>
                      </a:cubicBezTo>
                      <a:cubicBezTo>
                        <a:pt x="535" y="775"/>
                        <a:pt x="648" y="634"/>
                        <a:pt x="802" y="550"/>
                      </a:cubicBezTo>
                      <a:cubicBezTo>
                        <a:pt x="916" y="488"/>
                        <a:pt x="1039" y="460"/>
                        <a:pt x="1162" y="460"/>
                      </a:cubicBezTo>
                      <a:close/>
                      <a:moveTo>
                        <a:pt x="1223" y="0"/>
                      </a:moveTo>
                      <a:cubicBezTo>
                        <a:pt x="1210" y="0"/>
                        <a:pt x="1196" y="1"/>
                        <a:pt x="1182" y="1"/>
                      </a:cubicBezTo>
                      <a:cubicBezTo>
                        <a:pt x="788" y="15"/>
                        <a:pt x="395" y="226"/>
                        <a:pt x="212" y="578"/>
                      </a:cubicBezTo>
                      <a:cubicBezTo>
                        <a:pt x="113" y="747"/>
                        <a:pt x="71" y="958"/>
                        <a:pt x="85" y="1140"/>
                      </a:cubicBezTo>
                      <a:cubicBezTo>
                        <a:pt x="95" y="1284"/>
                        <a:pt x="150" y="1420"/>
                        <a:pt x="223" y="1543"/>
                      </a:cubicBezTo>
                      <a:lnTo>
                        <a:pt x="223" y="1543"/>
                      </a:lnTo>
                      <a:cubicBezTo>
                        <a:pt x="163" y="1561"/>
                        <a:pt x="113" y="1592"/>
                        <a:pt x="85" y="1647"/>
                      </a:cubicBezTo>
                      <a:cubicBezTo>
                        <a:pt x="1" y="1788"/>
                        <a:pt x="113" y="1942"/>
                        <a:pt x="240" y="1984"/>
                      </a:cubicBezTo>
                      <a:cubicBezTo>
                        <a:pt x="390" y="2044"/>
                        <a:pt x="561" y="2062"/>
                        <a:pt x="728" y="2062"/>
                      </a:cubicBezTo>
                      <a:cubicBezTo>
                        <a:pt x="796" y="2062"/>
                        <a:pt x="864" y="2059"/>
                        <a:pt x="929" y="2055"/>
                      </a:cubicBezTo>
                      <a:cubicBezTo>
                        <a:pt x="1154" y="2055"/>
                        <a:pt x="1379" y="2027"/>
                        <a:pt x="1604" y="1970"/>
                      </a:cubicBezTo>
                      <a:cubicBezTo>
                        <a:pt x="1801" y="1914"/>
                        <a:pt x="2012" y="1858"/>
                        <a:pt x="2181" y="1731"/>
                      </a:cubicBezTo>
                      <a:cubicBezTo>
                        <a:pt x="2589" y="1422"/>
                        <a:pt x="2547" y="873"/>
                        <a:pt x="2251" y="493"/>
                      </a:cubicBezTo>
                      <a:cubicBezTo>
                        <a:pt x="2007" y="194"/>
                        <a:pt x="1617" y="0"/>
                        <a:pt x="1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8" name="Google Shape;6768;p29"/>
                <p:cNvSpPr/>
                <p:nvPr/>
              </p:nvSpPr>
              <p:spPr>
                <a:xfrm>
                  <a:off x="244100" y="2568550"/>
                  <a:ext cx="41567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7" h="5358" extrusionOk="0">
                      <a:moveTo>
                        <a:pt x="7229" y="1"/>
                      </a:moveTo>
                      <a:cubicBezTo>
                        <a:pt x="6584" y="1"/>
                        <a:pt x="5940" y="53"/>
                        <a:pt x="5303" y="164"/>
                      </a:cubicBezTo>
                      <a:cubicBezTo>
                        <a:pt x="3292" y="516"/>
                        <a:pt x="1365" y="1458"/>
                        <a:pt x="0" y="2977"/>
                      </a:cubicBezTo>
                      <a:cubicBezTo>
                        <a:pt x="2063" y="4251"/>
                        <a:pt x="4387" y="5358"/>
                        <a:pt x="6775" y="5358"/>
                      </a:cubicBezTo>
                      <a:cubicBezTo>
                        <a:pt x="7155" y="5358"/>
                        <a:pt x="7537" y="5330"/>
                        <a:pt x="7919" y="5270"/>
                      </a:cubicBezTo>
                      <a:cubicBezTo>
                        <a:pt x="10887" y="4792"/>
                        <a:pt x="13616" y="2527"/>
                        <a:pt x="16626" y="2415"/>
                      </a:cubicBezTo>
                      <a:cubicBezTo>
                        <a:pt x="14798" y="2063"/>
                        <a:pt x="13124" y="1205"/>
                        <a:pt x="11337" y="656"/>
                      </a:cubicBezTo>
                      <a:cubicBezTo>
                        <a:pt x="10011" y="243"/>
                        <a:pt x="8619" y="1"/>
                        <a:pt x="72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69" name="Google Shape;6769;p29"/>
                <p:cNvSpPr/>
                <p:nvPr/>
              </p:nvSpPr>
              <p:spPr>
                <a:xfrm>
                  <a:off x="231760" y="2558952"/>
                  <a:ext cx="428000" cy="1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0" h="5822" extrusionOk="0">
                      <a:moveTo>
                        <a:pt x="7455" y="473"/>
                      </a:moveTo>
                      <a:cubicBezTo>
                        <a:pt x="8768" y="473"/>
                        <a:pt x="10148" y="686"/>
                        <a:pt x="11521" y="1102"/>
                      </a:cubicBezTo>
                      <a:cubicBezTo>
                        <a:pt x="12196" y="1313"/>
                        <a:pt x="12871" y="1581"/>
                        <a:pt x="13518" y="1820"/>
                      </a:cubicBezTo>
                      <a:cubicBezTo>
                        <a:pt x="14208" y="2087"/>
                        <a:pt x="14911" y="2354"/>
                        <a:pt x="15628" y="2579"/>
                      </a:cubicBezTo>
                      <a:cubicBezTo>
                        <a:pt x="14404" y="2833"/>
                        <a:pt x="13209" y="3381"/>
                        <a:pt x="12041" y="3902"/>
                      </a:cubicBezTo>
                      <a:cubicBezTo>
                        <a:pt x="10775" y="4464"/>
                        <a:pt x="9453" y="5055"/>
                        <a:pt x="8131" y="5266"/>
                      </a:cubicBezTo>
                      <a:cubicBezTo>
                        <a:pt x="7760" y="5325"/>
                        <a:pt x="7390" y="5353"/>
                        <a:pt x="7022" y="5353"/>
                      </a:cubicBezTo>
                      <a:cubicBezTo>
                        <a:pt x="4602" y="5353"/>
                        <a:pt x="2293" y="4170"/>
                        <a:pt x="620" y="3156"/>
                      </a:cubicBezTo>
                      <a:cubicBezTo>
                        <a:pt x="1886" y="1862"/>
                        <a:pt x="3644" y="962"/>
                        <a:pt x="5599" y="624"/>
                      </a:cubicBezTo>
                      <a:cubicBezTo>
                        <a:pt x="6197" y="523"/>
                        <a:pt x="6818" y="473"/>
                        <a:pt x="7455" y="473"/>
                      </a:cubicBezTo>
                      <a:close/>
                      <a:moveTo>
                        <a:pt x="7461" y="1"/>
                      </a:moveTo>
                      <a:cubicBezTo>
                        <a:pt x="6795" y="1"/>
                        <a:pt x="6143" y="54"/>
                        <a:pt x="5515" y="160"/>
                      </a:cubicBezTo>
                      <a:cubicBezTo>
                        <a:pt x="3349" y="540"/>
                        <a:pt x="1422" y="1567"/>
                        <a:pt x="71" y="3043"/>
                      </a:cubicBezTo>
                      <a:cubicBezTo>
                        <a:pt x="29" y="3100"/>
                        <a:pt x="1" y="3170"/>
                        <a:pt x="15" y="3240"/>
                      </a:cubicBezTo>
                      <a:cubicBezTo>
                        <a:pt x="29" y="3311"/>
                        <a:pt x="71" y="3367"/>
                        <a:pt x="128" y="3409"/>
                      </a:cubicBezTo>
                      <a:cubicBezTo>
                        <a:pt x="1857" y="4476"/>
                        <a:pt x="4368" y="5822"/>
                        <a:pt x="7025" y="5822"/>
                      </a:cubicBezTo>
                      <a:cubicBezTo>
                        <a:pt x="7415" y="5822"/>
                        <a:pt x="7808" y="5793"/>
                        <a:pt x="8201" y="5730"/>
                      </a:cubicBezTo>
                      <a:cubicBezTo>
                        <a:pt x="9594" y="5505"/>
                        <a:pt x="10930" y="4914"/>
                        <a:pt x="12238" y="4323"/>
                      </a:cubicBezTo>
                      <a:cubicBezTo>
                        <a:pt x="13743" y="3648"/>
                        <a:pt x="15305" y="2945"/>
                        <a:pt x="16894" y="2889"/>
                      </a:cubicBezTo>
                      <a:cubicBezTo>
                        <a:pt x="17007" y="2875"/>
                        <a:pt x="17105" y="2790"/>
                        <a:pt x="17119" y="2664"/>
                      </a:cubicBezTo>
                      <a:cubicBezTo>
                        <a:pt x="17119" y="2664"/>
                        <a:pt x="17119" y="2664"/>
                        <a:pt x="17119" y="2650"/>
                      </a:cubicBezTo>
                      <a:cubicBezTo>
                        <a:pt x="17119" y="2537"/>
                        <a:pt x="17035" y="2439"/>
                        <a:pt x="16936" y="2425"/>
                      </a:cubicBezTo>
                      <a:cubicBezTo>
                        <a:pt x="15825" y="2200"/>
                        <a:pt x="14728" y="1792"/>
                        <a:pt x="13687" y="1384"/>
                      </a:cubicBezTo>
                      <a:cubicBezTo>
                        <a:pt x="13026" y="1131"/>
                        <a:pt x="12351" y="877"/>
                        <a:pt x="11662" y="666"/>
                      </a:cubicBezTo>
                      <a:cubicBezTo>
                        <a:pt x="10245" y="222"/>
                        <a:pt x="8822" y="1"/>
                        <a:pt x="74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0" name="Google Shape;6770;p29"/>
                <p:cNvSpPr/>
                <p:nvPr/>
              </p:nvSpPr>
              <p:spPr>
                <a:xfrm>
                  <a:off x="241625" y="2621525"/>
                  <a:ext cx="41462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" h="1070" extrusionOk="0">
                      <a:moveTo>
                        <a:pt x="16345" y="0"/>
                      </a:moveTo>
                      <a:cubicBezTo>
                        <a:pt x="11000" y="253"/>
                        <a:pt x="5571" y="450"/>
                        <a:pt x="226" y="605"/>
                      </a:cubicBezTo>
                      <a:cubicBezTo>
                        <a:pt x="99" y="605"/>
                        <a:pt x="1" y="704"/>
                        <a:pt x="1" y="830"/>
                      </a:cubicBezTo>
                      <a:cubicBezTo>
                        <a:pt x="1" y="830"/>
                        <a:pt x="1" y="844"/>
                        <a:pt x="1" y="844"/>
                      </a:cubicBezTo>
                      <a:cubicBezTo>
                        <a:pt x="1" y="971"/>
                        <a:pt x="113" y="1069"/>
                        <a:pt x="240" y="1069"/>
                      </a:cubicBezTo>
                      <a:cubicBezTo>
                        <a:pt x="5599" y="929"/>
                        <a:pt x="11014" y="718"/>
                        <a:pt x="16359" y="464"/>
                      </a:cubicBezTo>
                      <a:cubicBezTo>
                        <a:pt x="16486" y="464"/>
                        <a:pt x="16584" y="366"/>
                        <a:pt x="16584" y="239"/>
                      </a:cubicBezTo>
                      <a:cubicBezTo>
                        <a:pt x="16584" y="225"/>
                        <a:pt x="16584" y="225"/>
                        <a:pt x="16584" y="225"/>
                      </a:cubicBezTo>
                      <a:cubicBezTo>
                        <a:pt x="16584" y="99"/>
                        <a:pt x="16472" y="0"/>
                        <a:pt x="16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1" name="Google Shape;6771;p29"/>
                <p:cNvSpPr/>
                <p:nvPr/>
              </p:nvSpPr>
              <p:spPr>
                <a:xfrm>
                  <a:off x="474075" y="2561925"/>
                  <a:ext cx="1162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54" extrusionOk="0">
                      <a:moveTo>
                        <a:pt x="232" y="0"/>
                      </a:moveTo>
                      <a:cubicBezTo>
                        <a:pt x="116" y="0"/>
                        <a:pt x="0" y="77"/>
                        <a:pt x="0" y="232"/>
                      </a:cubicBezTo>
                      <a:cubicBezTo>
                        <a:pt x="0" y="380"/>
                        <a:pt x="116" y="454"/>
                        <a:pt x="232" y="454"/>
                      </a:cubicBezTo>
                      <a:cubicBezTo>
                        <a:pt x="348" y="454"/>
                        <a:pt x="464" y="380"/>
                        <a:pt x="464" y="232"/>
                      </a:cubicBezTo>
                      <a:cubicBezTo>
                        <a:pt x="464" y="77"/>
                        <a:pt x="348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2" name="Google Shape;6772;p29"/>
                <p:cNvSpPr/>
                <p:nvPr/>
              </p:nvSpPr>
              <p:spPr>
                <a:xfrm>
                  <a:off x="288525" y="2608675"/>
                  <a:ext cx="1672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" h="1155" extrusionOk="0">
                      <a:moveTo>
                        <a:pt x="1540" y="0"/>
                      </a:moveTo>
                      <a:cubicBezTo>
                        <a:pt x="1032" y="0"/>
                        <a:pt x="529" y="74"/>
                        <a:pt x="66" y="275"/>
                      </a:cubicBezTo>
                      <a:cubicBezTo>
                        <a:pt x="0" y="301"/>
                        <a:pt x="45" y="389"/>
                        <a:pt x="108" y="389"/>
                      </a:cubicBezTo>
                      <a:cubicBezTo>
                        <a:pt x="113" y="389"/>
                        <a:pt x="117" y="389"/>
                        <a:pt x="122" y="388"/>
                      </a:cubicBezTo>
                      <a:cubicBezTo>
                        <a:pt x="536" y="322"/>
                        <a:pt x="939" y="291"/>
                        <a:pt x="1338" y="291"/>
                      </a:cubicBezTo>
                      <a:cubicBezTo>
                        <a:pt x="2050" y="291"/>
                        <a:pt x="2749" y="390"/>
                        <a:pt x="3470" y="571"/>
                      </a:cubicBezTo>
                      <a:cubicBezTo>
                        <a:pt x="4018" y="711"/>
                        <a:pt x="4567" y="866"/>
                        <a:pt x="5115" y="978"/>
                      </a:cubicBezTo>
                      <a:cubicBezTo>
                        <a:pt x="5483" y="1063"/>
                        <a:pt x="5851" y="1154"/>
                        <a:pt x="6219" y="1154"/>
                      </a:cubicBezTo>
                      <a:cubicBezTo>
                        <a:pt x="6344" y="1154"/>
                        <a:pt x="6468" y="1144"/>
                        <a:pt x="6592" y="1119"/>
                      </a:cubicBezTo>
                      <a:cubicBezTo>
                        <a:pt x="6691" y="1105"/>
                        <a:pt x="6677" y="964"/>
                        <a:pt x="6592" y="936"/>
                      </a:cubicBezTo>
                      <a:cubicBezTo>
                        <a:pt x="6044" y="753"/>
                        <a:pt x="5453" y="711"/>
                        <a:pt x="4890" y="585"/>
                      </a:cubicBezTo>
                      <a:cubicBezTo>
                        <a:pt x="4328" y="458"/>
                        <a:pt x="3751" y="303"/>
                        <a:pt x="3188" y="191"/>
                      </a:cubicBezTo>
                      <a:cubicBezTo>
                        <a:pt x="2659" y="88"/>
                        <a:pt x="2096" y="0"/>
                        <a:pt x="15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3" name="Google Shape;6773;p29"/>
                <p:cNvSpPr/>
                <p:nvPr/>
              </p:nvSpPr>
              <p:spPr>
                <a:xfrm>
                  <a:off x="342550" y="2593750"/>
                  <a:ext cx="1092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68" extrusionOk="0">
                      <a:moveTo>
                        <a:pt x="141" y="0"/>
                      </a:moveTo>
                      <a:cubicBezTo>
                        <a:pt x="99" y="0"/>
                        <a:pt x="71" y="14"/>
                        <a:pt x="43" y="42"/>
                      </a:cubicBezTo>
                      <a:cubicBezTo>
                        <a:pt x="15" y="56"/>
                        <a:pt x="15" y="99"/>
                        <a:pt x="15" y="127"/>
                      </a:cubicBezTo>
                      <a:cubicBezTo>
                        <a:pt x="1" y="155"/>
                        <a:pt x="29" y="197"/>
                        <a:pt x="43" y="225"/>
                      </a:cubicBezTo>
                      <a:cubicBezTo>
                        <a:pt x="71" y="239"/>
                        <a:pt x="99" y="253"/>
                        <a:pt x="141" y="253"/>
                      </a:cubicBezTo>
                      <a:cubicBezTo>
                        <a:pt x="169" y="253"/>
                        <a:pt x="212" y="253"/>
                        <a:pt x="240" y="267"/>
                      </a:cubicBezTo>
                      <a:lnTo>
                        <a:pt x="268" y="267"/>
                      </a:lnTo>
                      <a:cubicBezTo>
                        <a:pt x="296" y="253"/>
                        <a:pt x="310" y="253"/>
                        <a:pt x="338" y="239"/>
                      </a:cubicBezTo>
                      <a:lnTo>
                        <a:pt x="352" y="239"/>
                      </a:lnTo>
                      <a:cubicBezTo>
                        <a:pt x="366" y="225"/>
                        <a:pt x="380" y="225"/>
                        <a:pt x="394" y="211"/>
                      </a:cubicBezTo>
                      <a:cubicBezTo>
                        <a:pt x="423" y="211"/>
                        <a:pt x="437" y="169"/>
                        <a:pt x="437" y="141"/>
                      </a:cubicBezTo>
                      <a:cubicBezTo>
                        <a:pt x="437" y="99"/>
                        <a:pt x="423" y="70"/>
                        <a:pt x="394" y="56"/>
                      </a:cubicBezTo>
                      <a:cubicBezTo>
                        <a:pt x="380" y="42"/>
                        <a:pt x="366" y="42"/>
                        <a:pt x="352" y="28"/>
                      </a:cubicBezTo>
                      <a:cubicBezTo>
                        <a:pt x="338" y="28"/>
                        <a:pt x="324" y="14"/>
                        <a:pt x="296" y="14"/>
                      </a:cubicBezTo>
                      <a:cubicBezTo>
                        <a:pt x="282" y="0"/>
                        <a:pt x="268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4" name="Google Shape;6774;p29"/>
                <p:cNvSpPr/>
                <p:nvPr/>
              </p:nvSpPr>
              <p:spPr>
                <a:xfrm>
                  <a:off x="363075" y="2597225"/>
                  <a:ext cx="11592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1769" extrusionOk="0">
                      <a:moveTo>
                        <a:pt x="80" y="0"/>
                      </a:moveTo>
                      <a:cubicBezTo>
                        <a:pt x="20" y="0"/>
                        <a:pt x="0" y="87"/>
                        <a:pt x="66" y="100"/>
                      </a:cubicBezTo>
                      <a:cubicBezTo>
                        <a:pt x="811" y="269"/>
                        <a:pt x="1543" y="522"/>
                        <a:pt x="2246" y="818"/>
                      </a:cubicBezTo>
                      <a:cubicBezTo>
                        <a:pt x="2612" y="958"/>
                        <a:pt x="2963" y="1099"/>
                        <a:pt x="3315" y="1268"/>
                      </a:cubicBezTo>
                      <a:cubicBezTo>
                        <a:pt x="3653" y="1422"/>
                        <a:pt x="3990" y="1647"/>
                        <a:pt x="4342" y="1760"/>
                      </a:cubicBezTo>
                      <a:cubicBezTo>
                        <a:pt x="4358" y="1766"/>
                        <a:pt x="4374" y="1768"/>
                        <a:pt x="4389" y="1768"/>
                      </a:cubicBezTo>
                      <a:cubicBezTo>
                        <a:pt x="4525" y="1768"/>
                        <a:pt x="4637" y="1566"/>
                        <a:pt x="4511" y="1465"/>
                      </a:cubicBezTo>
                      <a:cubicBezTo>
                        <a:pt x="4215" y="1225"/>
                        <a:pt x="3821" y="1071"/>
                        <a:pt x="3470" y="930"/>
                      </a:cubicBezTo>
                      <a:cubicBezTo>
                        <a:pt x="3118" y="775"/>
                        <a:pt x="2780" y="635"/>
                        <a:pt x="2415" y="508"/>
                      </a:cubicBezTo>
                      <a:cubicBezTo>
                        <a:pt x="1655" y="269"/>
                        <a:pt x="882" y="114"/>
                        <a:pt x="94" y="2"/>
                      </a:cubicBezTo>
                      <a:cubicBezTo>
                        <a:pt x="89" y="1"/>
                        <a:pt x="85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5" name="Google Shape;6775;p29"/>
                <p:cNvSpPr/>
                <p:nvPr/>
              </p:nvSpPr>
              <p:spPr>
                <a:xfrm>
                  <a:off x="389775" y="2587375"/>
                  <a:ext cx="125525" cy="4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1" h="1948" extrusionOk="0">
                      <a:moveTo>
                        <a:pt x="137" y="1"/>
                      </a:moveTo>
                      <a:cubicBezTo>
                        <a:pt x="35" y="1"/>
                        <a:pt x="1" y="144"/>
                        <a:pt x="95" y="185"/>
                      </a:cubicBezTo>
                      <a:cubicBezTo>
                        <a:pt x="897" y="410"/>
                        <a:pt x="1684" y="691"/>
                        <a:pt x="2458" y="986"/>
                      </a:cubicBezTo>
                      <a:cubicBezTo>
                        <a:pt x="2852" y="1141"/>
                        <a:pt x="3246" y="1296"/>
                        <a:pt x="3640" y="1451"/>
                      </a:cubicBezTo>
                      <a:cubicBezTo>
                        <a:pt x="3836" y="1535"/>
                        <a:pt x="4033" y="1619"/>
                        <a:pt x="4230" y="1718"/>
                      </a:cubicBezTo>
                      <a:cubicBezTo>
                        <a:pt x="4413" y="1788"/>
                        <a:pt x="4582" y="1901"/>
                        <a:pt x="4765" y="1943"/>
                      </a:cubicBezTo>
                      <a:cubicBezTo>
                        <a:pt x="4779" y="1946"/>
                        <a:pt x="4793" y="1948"/>
                        <a:pt x="4807" y="1948"/>
                      </a:cubicBezTo>
                      <a:cubicBezTo>
                        <a:pt x="4960" y="1948"/>
                        <a:pt x="5021" y="1737"/>
                        <a:pt x="4891" y="1634"/>
                      </a:cubicBezTo>
                      <a:cubicBezTo>
                        <a:pt x="4709" y="1507"/>
                        <a:pt x="4469" y="1423"/>
                        <a:pt x="4258" y="1324"/>
                      </a:cubicBezTo>
                      <a:cubicBezTo>
                        <a:pt x="4090" y="1254"/>
                        <a:pt x="3907" y="1183"/>
                        <a:pt x="3738" y="1099"/>
                      </a:cubicBezTo>
                      <a:cubicBezTo>
                        <a:pt x="3358" y="944"/>
                        <a:pt x="2978" y="804"/>
                        <a:pt x="2599" y="663"/>
                      </a:cubicBezTo>
                      <a:cubicBezTo>
                        <a:pt x="1797" y="382"/>
                        <a:pt x="981" y="185"/>
                        <a:pt x="151" y="2"/>
                      </a:cubicBezTo>
                      <a:cubicBezTo>
                        <a:pt x="146" y="1"/>
                        <a:pt x="142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6" name="Google Shape;6776;p29"/>
                <p:cNvSpPr/>
                <p:nvPr/>
              </p:nvSpPr>
              <p:spPr>
                <a:xfrm>
                  <a:off x="433400" y="2583850"/>
                  <a:ext cx="110625" cy="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5" h="2125" extrusionOk="0">
                      <a:moveTo>
                        <a:pt x="81" y="1"/>
                      </a:moveTo>
                      <a:cubicBezTo>
                        <a:pt x="20" y="1"/>
                        <a:pt x="0" y="88"/>
                        <a:pt x="66" y="115"/>
                      </a:cubicBezTo>
                      <a:cubicBezTo>
                        <a:pt x="783" y="396"/>
                        <a:pt x="1487" y="706"/>
                        <a:pt x="2190" y="1043"/>
                      </a:cubicBezTo>
                      <a:cubicBezTo>
                        <a:pt x="2527" y="1212"/>
                        <a:pt x="2865" y="1395"/>
                        <a:pt x="3203" y="1578"/>
                      </a:cubicBezTo>
                      <a:cubicBezTo>
                        <a:pt x="3512" y="1760"/>
                        <a:pt x="3822" y="1986"/>
                        <a:pt x="4145" y="2112"/>
                      </a:cubicBezTo>
                      <a:cubicBezTo>
                        <a:pt x="4166" y="2121"/>
                        <a:pt x="4186" y="2125"/>
                        <a:pt x="4206" y="2125"/>
                      </a:cubicBezTo>
                      <a:cubicBezTo>
                        <a:pt x="4341" y="2125"/>
                        <a:pt x="4425" y="1929"/>
                        <a:pt x="4314" y="1831"/>
                      </a:cubicBezTo>
                      <a:cubicBezTo>
                        <a:pt x="4033" y="1578"/>
                        <a:pt x="3653" y="1409"/>
                        <a:pt x="3329" y="1226"/>
                      </a:cubicBezTo>
                      <a:cubicBezTo>
                        <a:pt x="2978" y="1043"/>
                        <a:pt x="2640" y="874"/>
                        <a:pt x="2288" y="720"/>
                      </a:cubicBezTo>
                      <a:cubicBezTo>
                        <a:pt x="1585" y="424"/>
                        <a:pt x="840" y="171"/>
                        <a:pt x="94" y="2"/>
                      </a:cubicBezTo>
                      <a:cubicBezTo>
                        <a:pt x="89" y="1"/>
                        <a:pt x="85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7" name="Google Shape;6777;p29"/>
                <p:cNvSpPr/>
                <p:nvPr/>
              </p:nvSpPr>
              <p:spPr>
                <a:xfrm>
                  <a:off x="499950" y="2598200"/>
                  <a:ext cx="7027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430" extrusionOk="0">
                      <a:moveTo>
                        <a:pt x="81" y="1"/>
                      </a:moveTo>
                      <a:cubicBezTo>
                        <a:pt x="16" y="1"/>
                        <a:pt x="0" y="106"/>
                        <a:pt x="76" y="132"/>
                      </a:cubicBezTo>
                      <a:cubicBezTo>
                        <a:pt x="498" y="314"/>
                        <a:pt x="920" y="525"/>
                        <a:pt x="1328" y="736"/>
                      </a:cubicBezTo>
                      <a:cubicBezTo>
                        <a:pt x="1525" y="835"/>
                        <a:pt x="1736" y="933"/>
                        <a:pt x="1919" y="1046"/>
                      </a:cubicBezTo>
                      <a:cubicBezTo>
                        <a:pt x="2130" y="1158"/>
                        <a:pt x="2313" y="1299"/>
                        <a:pt x="2524" y="1412"/>
                      </a:cubicBezTo>
                      <a:cubicBezTo>
                        <a:pt x="2549" y="1424"/>
                        <a:pt x="2573" y="1429"/>
                        <a:pt x="2595" y="1429"/>
                      </a:cubicBezTo>
                      <a:cubicBezTo>
                        <a:pt x="2727" y="1429"/>
                        <a:pt x="2811" y="1242"/>
                        <a:pt x="2679" y="1158"/>
                      </a:cubicBezTo>
                      <a:cubicBezTo>
                        <a:pt x="2482" y="1018"/>
                        <a:pt x="2243" y="919"/>
                        <a:pt x="2032" y="807"/>
                      </a:cubicBezTo>
                      <a:cubicBezTo>
                        <a:pt x="1835" y="708"/>
                        <a:pt x="1624" y="610"/>
                        <a:pt x="1413" y="511"/>
                      </a:cubicBezTo>
                      <a:cubicBezTo>
                        <a:pt x="991" y="314"/>
                        <a:pt x="555" y="146"/>
                        <a:pt x="105" y="5"/>
                      </a:cubicBezTo>
                      <a:cubicBezTo>
                        <a:pt x="96" y="2"/>
                        <a:pt x="88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8" name="Google Shape;6778;p29"/>
                <p:cNvSpPr/>
                <p:nvPr/>
              </p:nvSpPr>
              <p:spPr>
                <a:xfrm>
                  <a:off x="291325" y="2634275"/>
                  <a:ext cx="1651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7" h="1595" extrusionOk="0">
                      <a:moveTo>
                        <a:pt x="6280" y="1"/>
                      </a:moveTo>
                      <a:cubicBezTo>
                        <a:pt x="5822" y="1"/>
                        <a:pt x="5367" y="170"/>
                        <a:pt x="4933" y="306"/>
                      </a:cubicBezTo>
                      <a:cubicBezTo>
                        <a:pt x="4399" y="475"/>
                        <a:pt x="3892" y="672"/>
                        <a:pt x="3372" y="841"/>
                      </a:cubicBezTo>
                      <a:cubicBezTo>
                        <a:pt x="2463" y="1159"/>
                        <a:pt x="1575" y="1339"/>
                        <a:pt x="631" y="1339"/>
                      </a:cubicBezTo>
                      <a:cubicBezTo>
                        <a:pt x="450" y="1339"/>
                        <a:pt x="266" y="1332"/>
                        <a:pt x="80" y="1319"/>
                      </a:cubicBezTo>
                      <a:cubicBezTo>
                        <a:pt x="76" y="1318"/>
                        <a:pt x="72" y="1318"/>
                        <a:pt x="69" y="1318"/>
                      </a:cubicBezTo>
                      <a:cubicBezTo>
                        <a:pt x="9" y="1318"/>
                        <a:pt x="0" y="1418"/>
                        <a:pt x="66" y="1431"/>
                      </a:cubicBezTo>
                      <a:cubicBezTo>
                        <a:pt x="409" y="1547"/>
                        <a:pt x="768" y="1594"/>
                        <a:pt x="1131" y="1594"/>
                      </a:cubicBezTo>
                      <a:cubicBezTo>
                        <a:pt x="1868" y="1594"/>
                        <a:pt x="2623" y="1400"/>
                        <a:pt x="3301" y="1192"/>
                      </a:cubicBezTo>
                      <a:cubicBezTo>
                        <a:pt x="3836" y="1023"/>
                        <a:pt x="4370" y="841"/>
                        <a:pt x="4919" y="658"/>
                      </a:cubicBezTo>
                      <a:cubicBezTo>
                        <a:pt x="5439" y="489"/>
                        <a:pt x="6002" y="405"/>
                        <a:pt x="6509" y="194"/>
                      </a:cubicBezTo>
                      <a:cubicBezTo>
                        <a:pt x="6607" y="151"/>
                        <a:pt x="6537" y="25"/>
                        <a:pt x="6466" y="11"/>
                      </a:cubicBezTo>
                      <a:cubicBezTo>
                        <a:pt x="6404" y="4"/>
                        <a:pt x="6342" y="1"/>
                        <a:pt x="6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79" name="Google Shape;6779;p29"/>
                <p:cNvSpPr/>
                <p:nvPr/>
              </p:nvSpPr>
              <p:spPr>
                <a:xfrm>
                  <a:off x="346425" y="2679900"/>
                  <a:ext cx="1092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82" extrusionOk="0">
                      <a:moveTo>
                        <a:pt x="268" y="0"/>
                      </a:moveTo>
                      <a:cubicBezTo>
                        <a:pt x="254" y="0"/>
                        <a:pt x="254" y="14"/>
                        <a:pt x="239" y="14"/>
                      </a:cubicBezTo>
                      <a:cubicBezTo>
                        <a:pt x="197" y="14"/>
                        <a:pt x="169" y="14"/>
                        <a:pt x="127" y="28"/>
                      </a:cubicBezTo>
                      <a:cubicBezTo>
                        <a:pt x="113" y="28"/>
                        <a:pt x="85" y="28"/>
                        <a:pt x="71" y="42"/>
                      </a:cubicBezTo>
                      <a:cubicBezTo>
                        <a:pt x="57" y="42"/>
                        <a:pt x="57" y="56"/>
                        <a:pt x="43" y="56"/>
                      </a:cubicBezTo>
                      <a:cubicBezTo>
                        <a:pt x="14" y="85"/>
                        <a:pt x="0" y="113"/>
                        <a:pt x="0" y="155"/>
                      </a:cubicBezTo>
                      <a:cubicBezTo>
                        <a:pt x="0" y="183"/>
                        <a:pt x="14" y="211"/>
                        <a:pt x="43" y="239"/>
                      </a:cubicBezTo>
                      <a:cubicBezTo>
                        <a:pt x="57" y="253"/>
                        <a:pt x="71" y="267"/>
                        <a:pt x="85" y="267"/>
                      </a:cubicBezTo>
                      <a:cubicBezTo>
                        <a:pt x="99" y="267"/>
                        <a:pt x="113" y="282"/>
                        <a:pt x="127" y="282"/>
                      </a:cubicBezTo>
                      <a:cubicBezTo>
                        <a:pt x="169" y="267"/>
                        <a:pt x="197" y="267"/>
                        <a:pt x="239" y="267"/>
                      </a:cubicBezTo>
                      <a:cubicBezTo>
                        <a:pt x="254" y="267"/>
                        <a:pt x="282" y="267"/>
                        <a:pt x="296" y="253"/>
                      </a:cubicBezTo>
                      <a:cubicBezTo>
                        <a:pt x="310" y="253"/>
                        <a:pt x="338" y="239"/>
                        <a:pt x="352" y="239"/>
                      </a:cubicBezTo>
                      <a:cubicBezTo>
                        <a:pt x="366" y="225"/>
                        <a:pt x="380" y="211"/>
                        <a:pt x="394" y="211"/>
                      </a:cubicBezTo>
                      <a:cubicBezTo>
                        <a:pt x="422" y="183"/>
                        <a:pt x="436" y="155"/>
                        <a:pt x="436" y="113"/>
                      </a:cubicBezTo>
                      <a:cubicBezTo>
                        <a:pt x="436" y="71"/>
                        <a:pt x="408" y="42"/>
                        <a:pt x="366" y="28"/>
                      </a:cubicBezTo>
                      <a:cubicBezTo>
                        <a:pt x="352" y="28"/>
                        <a:pt x="338" y="28"/>
                        <a:pt x="324" y="14"/>
                      </a:cubicBezTo>
                      <a:cubicBezTo>
                        <a:pt x="296" y="14"/>
                        <a:pt x="282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0" name="Google Shape;6780;p29"/>
                <p:cNvSpPr/>
                <p:nvPr/>
              </p:nvSpPr>
              <p:spPr>
                <a:xfrm>
                  <a:off x="367000" y="2627900"/>
                  <a:ext cx="1113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2" h="2156" extrusionOk="0">
                      <a:moveTo>
                        <a:pt x="4229" y="0"/>
                      </a:moveTo>
                      <a:cubicBezTo>
                        <a:pt x="4210" y="0"/>
                        <a:pt x="4191" y="4"/>
                        <a:pt x="4171" y="13"/>
                      </a:cubicBezTo>
                      <a:cubicBezTo>
                        <a:pt x="3819" y="153"/>
                        <a:pt x="3510" y="406"/>
                        <a:pt x="3172" y="603"/>
                      </a:cubicBezTo>
                      <a:cubicBezTo>
                        <a:pt x="2849" y="786"/>
                        <a:pt x="2525" y="955"/>
                        <a:pt x="2201" y="1124"/>
                      </a:cubicBezTo>
                      <a:cubicBezTo>
                        <a:pt x="1512" y="1489"/>
                        <a:pt x="795" y="1813"/>
                        <a:pt x="49" y="2052"/>
                      </a:cubicBezTo>
                      <a:cubicBezTo>
                        <a:pt x="0" y="2077"/>
                        <a:pt x="16" y="2156"/>
                        <a:pt x="58" y="2156"/>
                      </a:cubicBezTo>
                      <a:cubicBezTo>
                        <a:pt x="64" y="2156"/>
                        <a:pt x="71" y="2154"/>
                        <a:pt x="78" y="2151"/>
                      </a:cubicBezTo>
                      <a:cubicBezTo>
                        <a:pt x="851" y="1968"/>
                        <a:pt x="1597" y="1743"/>
                        <a:pt x="2328" y="1433"/>
                      </a:cubicBezTo>
                      <a:cubicBezTo>
                        <a:pt x="2680" y="1293"/>
                        <a:pt x="3031" y="1110"/>
                        <a:pt x="3369" y="927"/>
                      </a:cubicBezTo>
                      <a:cubicBezTo>
                        <a:pt x="3692" y="758"/>
                        <a:pt x="4086" y="575"/>
                        <a:pt x="4340" y="308"/>
                      </a:cubicBezTo>
                      <a:cubicBezTo>
                        <a:pt x="4451" y="209"/>
                        <a:pt x="4366" y="0"/>
                        <a:pt x="4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1" name="Google Shape;6781;p29"/>
                <p:cNvSpPr/>
                <p:nvPr/>
              </p:nvSpPr>
              <p:spPr>
                <a:xfrm>
                  <a:off x="394175" y="2630100"/>
                  <a:ext cx="121100" cy="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4" h="2351" extrusionOk="0">
                      <a:moveTo>
                        <a:pt x="4637" y="0"/>
                      </a:moveTo>
                      <a:cubicBezTo>
                        <a:pt x="4622" y="0"/>
                        <a:pt x="4606" y="3"/>
                        <a:pt x="4589" y="9"/>
                      </a:cubicBezTo>
                      <a:cubicBezTo>
                        <a:pt x="4392" y="79"/>
                        <a:pt x="4209" y="206"/>
                        <a:pt x="4026" y="304"/>
                      </a:cubicBezTo>
                      <a:cubicBezTo>
                        <a:pt x="3857" y="389"/>
                        <a:pt x="3689" y="487"/>
                        <a:pt x="3520" y="586"/>
                      </a:cubicBezTo>
                      <a:cubicBezTo>
                        <a:pt x="3154" y="768"/>
                        <a:pt x="2788" y="965"/>
                        <a:pt x="2409" y="1134"/>
                      </a:cubicBezTo>
                      <a:cubicBezTo>
                        <a:pt x="1649" y="1514"/>
                        <a:pt x="875" y="1866"/>
                        <a:pt x="88" y="2175"/>
                      </a:cubicBezTo>
                      <a:cubicBezTo>
                        <a:pt x="0" y="2213"/>
                        <a:pt x="24" y="2351"/>
                        <a:pt x="110" y="2351"/>
                      </a:cubicBezTo>
                      <a:cubicBezTo>
                        <a:pt x="120" y="2351"/>
                        <a:pt x="132" y="2348"/>
                        <a:pt x="144" y="2344"/>
                      </a:cubicBezTo>
                      <a:cubicBezTo>
                        <a:pt x="946" y="2105"/>
                        <a:pt x="1747" y="1823"/>
                        <a:pt x="2521" y="1486"/>
                      </a:cubicBezTo>
                      <a:cubicBezTo>
                        <a:pt x="2887" y="1317"/>
                        <a:pt x="3267" y="1134"/>
                        <a:pt x="3632" y="937"/>
                      </a:cubicBezTo>
                      <a:cubicBezTo>
                        <a:pt x="3829" y="825"/>
                        <a:pt x="4026" y="726"/>
                        <a:pt x="4223" y="614"/>
                      </a:cubicBezTo>
                      <a:cubicBezTo>
                        <a:pt x="4392" y="515"/>
                        <a:pt x="4589" y="417"/>
                        <a:pt x="4744" y="276"/>
                      </a:cubicBezTo>
                      <a:cubicBezTo>
                        <a:pt x="4844" y="188"/>
                        <a:pt x="4765" y="0"/>
                        <a:pt x="46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2" name="Google Shape;6782;p29"/>
                <p:cNvSpPr/>
                <p:nvPr/>
              </p:nvSpPr>
              <p:spPr>
                <a:xfrm>
                  <a:off x="437675" y="2626650"/>
                  <a:ext cx="106250" cy="6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0" h="2487" extrusionOk="0">
                      <a:moveTo>
                        <a:pt x="4011" y="1"/>
                      </a:moveTo>
                      <a:cubicBezTo>
                        <a:pt x="3985" y="1"/>
                        <a:pt x="3959" y="7"/>
                        <a:pt x="3932" y="20"/>
                      </a:cubicBezTo>
                      <a:cubicBezTo>
                        <a:pt x="3594" y="203"/>
                        <a:pt x="3299" y="470"/>
                        <a:pt x="2989" y="681"/>
                      </a:cubicBezTo>
                      <a:cubicBezTo>
                        <a:pt x="2680" y="892"/>
                        <a:pt x="2356" y="1089"/>
                        <a:pt x="2047" y="1286"/>
                      </a:cubicBezTo>
                      <a:cubicBezTo>
                        <a:pt x="1400" y="1680"/>
                        <a:pt x="739" y="2046"/>
                        <a:pt x="50" y="2383"/>
                      </a:cubicBezTo>
                      <a:cubicBezTo>
                        <a:pt x="0" y="2408"/>
                        <a:pt x="27" y="2487"/>
                        <a:pt x="81" y="2487"/>
                      </a:cubicBezTo>
                      <a:cubicBezTo>
                        <a:pt x="89" y="2487"/>
                        <a:pt x="97" y="2485"/>
                        <a:pt x="106" y="2482"/>
                      </a:cubicBezTo>
                      <a:cubicBezTo>
                        <a:pt x="823" y="2243"/>
                        <a:pt x="1541" y="1933"/>
                        <a:pt x="2216" y="1568"/>
                      </a:cubicBezTo>
                      <a:cubicBezTo>
                        <a:pt x="2553" y="1385"/>
                        <a:pt x="2891" y="1174"/>
                        <a:pt x="3229" y="963"/>
                      </a:cubicBezTo>
                      <a:cubicBezTo>
                        <a:pt x="3538" y="766"/>
                        <a:pt x="3890" y="555"/>
                        <a:pt x="4143" y="288"/>
                      </a:cubicBezTo>
                      <a:cubicBezTo>
                        <a:pt x="4249" y="169"/>
                        <a:pt x="4147" y="1"/>
                        <a:pt x="40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3" name="Google Shape;6783;p29"/>
                <p:cNvSpPr/>
                <p:nvPr/>
              </p:nvSpPr>
              <p:spPr>
                <a:xfrm>
                  <a:off x="502500" y="2627200"/>
                  <a:ext cx="67650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1653" extrusionOk="0">
                      <a:moveTo>
                        <a:pt x="2499" y="1"/>
                      </a:moveTo>
                      <a:cubicBezTo>
                        <a:pt x="2474" y="1"/>
                        <a:pt x="2447" y="9"/>
                        <a:pt x="2422" y="26"/>
                      </a:cubicBezTo>
                      <a:cubicBezTo>
                        <a:pt x="2211" y="153"/>
                        <a:pt x="2042" y="308"/>
                        <a:pt x="1845" y="434"/>
                      </a:cubicBezTo>
                      <a:cubicBezTo>
                        <a:pt x="1648" y="575"/>
                        <a:pt x="1465" y="702"/>
                        <a:pt x="1269" y="814"/>
                      </a:cubicBezTo>
                      <a:cubicBezTo>
                        <a:pt x="875" y="1067"/>
                        <a:pt x="481" y="1306"/>
                        <a:pt x="73" y="1517"/>
                      </a:cubicBezTo>
                      <a:cubicBezTo>
                        <a:pt x="0" y="1554"/>
                        <a:pt x="42" y="1653"/>
                        <a:pt x="109" y="1653"/>
                      </a:cubicBezTo>
                      <a:cubicBezTo>
                        <a:pt x="120" y="1653"/>
                        <a:pt x="131" y="1650"/>
                        <a:pt x="143" y="1644"/>
                      </a:cubicBezTo>
                      <a:cubicBezTo>
                        <a:pt x="565" y="1447"/>
                        <a:pt x="1001" y="1250"/>
                        <a:pt x="1409" y="1011"/>
                      </a:cubicBezTo>
                      <a:cubicBezTo>
                        <a:pt x="1620" y="899"/>
                        <a:pt x="1817" y="772"/>
                        <a:pt x="2014" y="645"/>
                      </a:cubicBezTo>
                      <a:cubicBezTo>
                        <a:pt x="2211" y="519"/>
                        <a:pt x="2422" y="406"/>
                        <a:pt x="2591" y="252"/>
                      </a:cubicBezTo>
                      <a:cubicBezTo>
                        <a:pt x="2706" y="159"/>
                        <a:pt x="2613" y="1"/>
                        <a:pt x="2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  <p:grpSp>
            <p:nvGrpSpPr>
              <p:cNvPr id="6784" name="Google Shape;6784;p29"/>
              <p:cNvGrpSpPr/>
              <p:nvPr/>
            </p:nvGrpSpPr>
            <p:grpSpPr>
              <a:xfrm rot="-2699794" flipH="1">
                <a:off x="8445328" y="97669"/>
                <a:ext cx="506065" cy="680965"/>
                <a:chOff x="231760" y="2339350"/>
                <a:chExt cx="428015" cy="575975"/>
              </a:xfrm>
            </p:grpSpPr>
            <p:sp>
              <p:nvSpPr>
                <p:cNvPr id="6785" name="Google Shape;6785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6" name="Google Shape;6786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7" name="Google Shape;6787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8" name="Google Shape;6788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cubicBezTo>
                        <a:pt x="57" y="226"/>
                        <a:pt x="71" y="240"/>
                        <a:pt x="85" y="254"/>
                      </a:cubicBez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89" name="Google Shape;6789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0" name="Google Shape;6790;p29"/>
                <p:cNvSpPr/>
                <p:nvPr/>
              </p:nvSpPr>
              <p:spPr>
                <a:xfrm>
                  <a:off x="235300" y="2339350"/>
                  <a:ext cx="311925" cy="2591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64" extrusionOk="0">
                      <a:moveTo>
                        <a:pt x="4108" y="469"/>
                      </a:moveTo>
                      <a:cubicBezTo>
                        <a:pt x="5023" y="469"/>
                        <a:pt x="6031" y="865"/>
                        <a:pt x="6457" y="1751"/>
                      </a:cubicBezTo>
                      <a:cubicBezTo>
                        <a:pt x="6837" y="2538"/>
                        <a:pt x="6654" y="3593"/>
                        <a:pt x="6007" y="4297"/>
                      </a:cubicBezTo>
                      <a:cubicBezTo>
                        <a:pt x="5622" y="4709"/>
                        <a:pt x="5025" y="4997"/>
                        <a:pt x="4432" y="4997"/>
                      </a:cubicBezTo>
                      <a:cubicBezTo>
                        <a:pt x="4136" y="4997"/>
                        <a:pt x="3840" y="4925"/>
                        <a:pt x="3573" y="4761"/>
                      </a:cubicBezTo>
                      <a:cubicBezTo>
                        <a:pt x="3053" y="4437"/>
                        <a:pt x="2842" y="3832"/>
                        <a:pt x="3067" y="3326"/>
                      </a:cubicBezTo>
                      <a:cubicBezTo>
                        <a:pt x="3208" y="3017"/>
                        <a:pt x="3503" y="2749"/>
                        <a:pt x="3869" y="2693"/>
                      </a:cubicBezTo>
                      <a:cubicBezTo>
                        <a:pt x="3878" y="2698"/>
                        <a:pt x="3886" y="2699"/>
                        <a:pt x="3893" y="2699"/>
                      </a:cubicBezTo>
                      <a:cubicBezTo>
                        <a:pt x="3908" y="2699"/>
                        <a:pt x="3920" y="2693"/>
                        <a:pt x="3939" y="2693"/>
                      </a:cubicBezTo>
                      <a:cubicBezTo>
                        <a:pt x="4051" y="2693"/>
                        <a:pt x="4178" y="2707"/>
                        <a:pt x="4305" y="2763"/>
                      </a:cubicBezTo>
                      <a:cubicBezTo>
                        <a:pt x="4330" y="2773"/>
                        <a:pt x="4356" y="2777"/>
                        <a:pt x="4382" y="2777"/>
                      </a:cubicBezTo>
                      <a:cubicBezTo>
                        <a:pt x="4475" y="2777"/>
                        <a:pt x="4567" y="2721"/>
                        <a:pt x="4600" y="2623"/>
                      </a:cubicBezTo>
                      <a:cubicBezTo>
                        <a:pt x="4656" y="2510"/>
                        <a:pt x="4600" y="2369"/>
                        <a:pt x="4473" y="2327"/>
                      </a:cubicBezTo>
                      <a:cubicBezTo>
                        <a:pt x="4320" y="2257"/>
                        <a:pt x="4147" y="2225"/>
                        <a:pt x="3979" y="2225"/>
                      </a:cubicBezTo>
                      <a:cubicBezTo>
                        <a:pt x="3947" y="2225"/>
                        <a:pt x="3915" y="2227"/>
                        <a:pt x="3883" y="2229"/>
                      </a:cubicBezTo>
                      <a:cubicBezTo>
                        <a:pt x="3848" y="2228"/>
                        <a:pt x="3813" y="2227"/>
                        <a:pt x="3778" y="2227"/>
                      </a:cubicBezTo>
                      <a:cubicBezTo>
                        <a:pt x="2985" y="2227"/>
                        <a:pt x="2217" y="2533"/>
                        <a:pt x="1773" y="3045"/>
                      </a:cubicBezTo>
                      <a:cubicBezTo>
                        <a:pt x="1407" y="3481"/>
                        <a:pt x="1266" y="4029"/>
                        <a:pt x="1379" y="4620"/>
                      </a:cubicBezTo>
                      <a:cubicBezTo>
                        <a:pt x="1562" y="5675"/>
                        <a:pt x="2434" y="6575"/>
                        <a:pt x="3883" y="7222"/>
                      </a:cubicBezTo>
                      <a:lnTo>
                        <a:pt x="4009" y="7278"/>
                      </a:lnTo>
                      <a:cubicBezTo>
                        <a:pt x="4825" y="7644"/>
                        <a:pt x="5669" y="8024"/>
                        <a:pt x="6569" y="8235"/>
                      </a:cubicBezTo>
                      <a:cubicBezTo>
                        <a:pt x="6586" y="8239"/>
                        <a:pt x="6603" y="8241"/>
                        <a:pt x="6620" y="8241"/>
                      </a:cubicBezTo>
                      <a:cubicBezTo>
                        <a:pt x="6714" y="8241"/>
                        <a:pt x="6801" y="8178"/>
                        <a:pt x="6837" y="8094"/>
                      </a:cubicBezTo>
                      <a:cubicBezTo>
                        <a:pt x="6879" y="7982"/>
                        <a:pt x="6837" y="7869"/>
                        <a:pt x="6738" y="7799"/>
                      </a:cubicBezTo>
                      <a:cubicBezTo>
                        <a:pt x="6471" y="7644"/>
                        <a:pt x="6204" y="7321"/>
                        <a:pt x="5936" y="7011"/>
                      </a:cubicBezTo>
                      <a:cubicBezTo>
                        <a:pt x="5824" y="6885"/>
                        <a:pt x="5725" y="6758"/>
                        <a:pt x="5613" y="6631"/>
                      </a:cubicBezTo>
                      <a:lnTo>
                        <a:pt x="5613" y="6631"/>
                      </a:lnTo>
                      <a:cubicBezTo>
                        <a:pt x="6724" y="6828"/>
                        <a:pt x="7807" y="7391"/>
                        <a:pt x="8792" y="8052"/>
                      </a:cubicBezTo>
                      <a:cubicBezTo>
                        <a:pt x="9129" y="8390"/>
                        <a:pt x="9523" y="8685"/>
                        <a:pt x="9973" y="8896"/>
                      </a:cubicBezTo>
                      <a:cubicBezTo>
                        <a:pt x="10002" y="8908"/>
                        <a:pt x="10034" y="8915"/>
                        <a:pt x="10067" y="8915"/>
                      </a:cubicBezTo>
                      <a:cubicBezTo>
                        <a:pt x="10147" y="8915"/>
                        <a:pt x="10229" y="8877"/>
                        <a:pt x="10269" y="8798"/>
                      </a:cubicBezTo>
                      <a:cubicBezTo>
                        <a:pt x="10325" y="8699"/>
                        <a:pt x="10311" y="8573"/>
                        <a:pt x="10212" y="8488"/>
                      </a:cubicBezTo>
                      <a:cubicBezTo>
                        <a:pt x="9861" y="8221"/>
                        <a:pt x="9495" y="7954"/>
                        <a:pt x="9115" y="7700"/>
                      </a:cubicBezTo>
                      <a:cubicBezTo>
                        <a:pt x="8398" y="6955"/>
                        <a:pt x="7948" y="5914"/>
                        <a:pt x="7934" y="4873"/>
                      </a:cubicBezTo>
                      <a:lnTo>
                        <a:pt x="7934" y="4873"/>
                      </a:lnTo>
                      <a:cubicBezTo>
                        <a:pt x="8975" y="5042"/>
                        <a:pt x="9959" y="5619"/>
                        <a:pt x="10620" y="6449"/>
                      </a:cubicBezTo>
                      <a:cubicBezTo>
                        <a:pt x="11352" y="7363"/>
                        <a:pt x="11661" y="8446"/>
                        <a:pt x="11928" y="9726"/>
                      </a:cubicBezTo>
                      <a:cubicBezTo>
                        <a:pt x="10719" y="9234"/>
                        <a:pt x="9397" y="9051"/>
                        <a:pt x="8032" y="8882"/>
                      </a:cubicBezTo>
                      <a:lnTo>
                        <a:pt x="7793" y="8854"/>
                      </a:lnTo>
                      <a:cubicBezTo>
                        <a:pt x="6457" y="8699"/>
                        <a:pt x="5064" y="8530"/>
                        <a:pt x="3812" y="8038"/>
                      </a:cubicBezTo>
                      <a:cubicBezTo>
                        <a:pt x="2349" y="7461"/>
                        <a:pt x="1266" y="6449"/>
                        <a:pt x="844" y="5281"/>
                      </a:cubicBezTo>
                      <a:cubicBezTo>
                        <a:pt x="493" y="4311"/>
                        <a:pt x="591" y="3185"/>
                        <a:pt x="1098" y="2285"/>
                      </a:cubicBezTo>
                      <a:cubicBezTo>
                        <a:pt x="1604" y="1385"/>
                        <a:pt x="2504" y="738"/>
                        <a:pt x="3517" y="527"/>
                      </a:cubicBezTo>
                      <a:cubicBezTo>
                        <a:pt x="3704" y="488"/>
                        <a:pt x="3904" y="469"/>
                        <a:pt x="4108" y="469"/>
                      </a:cubicBezTo>
                      <a:close/>
                      <a:moveTo>
                        <a:pt x="4076" y="0"/>
                      </a:moveTo>
                      <a:cubicBezTo>
                        <a:pt x="3849" y="0"/>
                        <a:pt x="3628" y="21"/>
                        <a:pt x="3419" y="63"/>
                      </a:cubicBezTo>
                      <a:cubicBezTo>
                        <a:pt x="2279" y="302"/>
                        <a:pt x="1252" y="1047"/>
                        <a:pt x="690" y="2060"/>
                      </a:cubicBezTo>
                      <a:cubicBezTo>
                        <a:pt x="113" y="3073"/>
                        <a:pt x="0" y="4339"/>
                        <a:pt x="408" y="5436"/>
                      </a:cubicBezTo>
                      <a:cubicBezTo>
                        <a:pt x="873" y="6744"/>
                        <a:pt x="2054" y="7841"/>
                        <a:pt x="3644" y="8474"/>
                      </a:cubicBezTo>
                      <a:cubicBezTo>
                        <a:pt x="4952" y="8995"/>
                        <a:pt x="6372" y="9163"/>
                        <a:pt x="7737" y="9318"/>
                      </a:cubicBezTo>
                      <a:lnTo>
                        <a:pt x="7976" y="9346"/>
                      </a:lnTo>
                      <a:cubicBezTo>
                        <a:pt x="9453" y="9529"/>
                        <a:pt x="10888" y="9740"/>
                        <a:pt x="12139" y="10345"/>
                      </a:cubicBezTo>
                      <a:cubicBezTo>
                        <a:pt x="12174" y="10357"/>
                        <a:pt x="12212" y="10363"/>
                        <a:pt x="12249" y="10363"/>
                      </a:cubicBezTo>
                      <a:cubicBezTo>
                        <a:pt x="12301" y="10363"/>
                        <a:pt x="12351" y="10350"/>
                        <a:pt x="12393" y="10317"/>
                      </a:cubicBezTo>
                      <a:cubicBezTo>
                        <a:pt x="12449" y="10275"/>
                        <a:pt x="12477" y="10204"/>
                        <a:pt x="12477" y="10134"/>
                      </a:cubicBezTo>
                      <a:cubicBezTo>
                        <a:pt x="12477" y="10120"/>
                        <a:pt x="12477" y="10092"/>
                        <a:pt x="12477" y="10078"/>
                      </a:cubicBezTo>
                      <a:cubicBezTo>
                        <a:pt x="12224" y="8798"/>
                        <a:pt x="11942" y="7349"/>
                        <a:pt x="10986" y="6153"/>
                      </a:cubicBezTo>
                      <a:cubicBezTo>
                        <a:pt x="10198" y="5155"/>
                        <a:pt x="8975" y="4493"/>
                        <a:pt x="7723" y="4381"/>
                      </a:cubicBezTo>
                      <a:cubicBezTo>
                        <a:pt x="7652" y="4381"/>
                        <a:pt x="7596" y="4395"/>
                        <a:pt x="7540" y="4437"/>
                      </a:cubicBezTo>
                      <a:cubicBezTo>
                        <a:pt x="7498" y="4479"/>
                        <a:pt x="7469" y="4536"/>
                        <a:pt x="7469" y="4606"/>
                      </a:cubicBezTo>
                      <a:cubicBezTo>
                        <a:pt x="7413" y="5450"/>
                        <a:pt x="7624" y="6308"/>
                        <a:pt x="8032" y="7039"/>
                      </a:cubicBezTo>
                      <a:cubicBezTo>
                        <a:pt x="7062" y="6505"/>
                        <a:pt x="6007" y="6125"/>
                        <a:pt x="4909" y="6097"/>
                      </a:cubicBezTo>
                      <a:cubicBezTo>
                        <a:pt x="4797" y="6097"/>
                        <a:pt x="4699" y="6167"/>
                        <a:pt x="4670" y="6266"/>
                      </a:cubicBezTo>
                      <a:cubicBezTo>
                        <a:pt x="4642" y="6364"/>
                        <a:pt x="4684" y="6477"/>
                        <a:pt x="4783" y="6533"/>
                      </a:cubicBezTo>
                      <a:cubicBezTo>
                        <a:pt x="5050" y="6688"/>
                        <a:pt x="5317" y="7011"/>
                        <a:pt x="5585" y="7321"/>
                      </a:cubicBezTo>
                      <a:cubicBezTo>
                        <a:pt x="5627" y="7377"/>
                        <a:pt x="5683" y="7433"/>
                        <a:pt x="5725" y="7489"/>
                      </a:cubicBezTo>
                      <a:cubicBezTo>
                        <a:pt x="5205" y="7307"/>
                        <a:pt x="4699" y="7082"/>
                        <a:pt x="4206" y="6857"/>
                      </a:cubicBezTo>
                      <a:lnTo>
                        <a:pt x="4080" y="6800"/>
                      </a:lnTo>
                      <a:cubicBezTo>
                        <a:pt x="3165" y="6392"/>
                        <a:pt x="2040" y="5661"/>
                        <a:pt x="1829" y="4536"/>
                      </a:cubicBezTo>
                      <a:cubicBezTo>
                        <a:pt x="1745" y="4086"/>
                        <a:pt x="1843" y="3678"/>
                        <a:pt x="2124" y="3354"/>
                      </a:cubicBezTo>
                      <a:cubicBezTo>
                        <a:pt x="2293" y="3171"/>
                        <a:pt x="2518" y="3017"/>
                        <a:pt x="2771" y="2904"/>
                      </a:cubicBezTo>
                      <a:lnTo>
                        <a:pt x="2771" y="2904"/>
                      </a:lnTo>
                      <a:cubicBezTo>
                        <a:pt x="2715" y="2974"/>
                        <a:pt x="2673" y="3045"/>
                        <a:pt x="2631" y="3129"/>
                      </a:cubicBezTo>
                      <a:cubicBezTo>
                        <a:pt x="2307" y="3846"/>
                        <a:pt x="2603" y="4718"/>
                        <a:pt x="3320" y="5155"/>
                      </a:cubicBezTo>
                      <a:cubicBezTo>
                        <a:pt x="3673" y="5379"/>
                        <a:pt x="4056" y="5475"/>
                        <a:pt x="4435" y="5475"/>
                      </a:cubicBezTo>
                      <a:cubicBezTo>
                        <a:pt x="5175" y="5475"/>
                        <a:pt x="5898" y="5108"/>
                        <a:pt x="6344" y="4606"/>
                      </a:cubicBezTo>
                      <a:cubicBezTo>
                        <a:pt x="7118" y="3762"/>
                        <a:pt x="7343" y="2510"/>
                        <a:pt x="6879" y="1554"/>
                      </a:cubicBezTo>
                      <a:cubicBezTo>
                        <a:pt x="6355" y="483"/>
                        <a:pt x="5158" y="0"/>
                        <a:pt x="4076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1" name="Google Shape;6791;p29"/>
                <p:cNvSpPr/>
                <p:nvPr/>
              </p:nvSpPr>
              <p:spPr>
                <a:xfrm>
                  <a:off x="369975" y="2372550"/>
                  <a:ext cx="9175" cy="7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296" extrusionOk="0">
                      <a:moveTo>
                        <a:pt x="85" y="1"/>
                      </a:moveTo>
                      <a:cubicBezTo>
                        <a:pt x="71" y="1"/>
                        <a:pt x="57" y="1"/>
                        <a:pt x="43" y="15"/>
                      </a:cubicBezTo>
                      <a:cubicBezTo>
                        <a:pt x="29" y="15"/>
                        <a:pt x="29" y="29"/>
                        <a:pt x="15" y="43"/>
                      </a:cubicBezTo>
                      <a:cubicBezTo>
                        <a:pt x="1" y="57"/>
                        <a:pt x="1" y="71"/>
                        <a:pt x="1" y="85"/>
                      </a:cubicBezTo>
                      <a:cubicBezTo>
                        <a:pt x="1" y="85"/>
                        <a:pt x="1" y="99"/>
                        <a:pt x="1" y="113"/>
                      </a:cubicBezTo>
                      <a:cubicBezTo>
                        <a:pt x="1" y="127"/>
                        <a:pt x="1" y="127"/>
                        <a:pt x="15" y="141"/>
                      </a:cubicBezTo>
                      <a:cubicBezTo>
                        <a:pt x="15" y="155"/>
                        <a:pt x="29" y="155"/>
                        <a:pt x="29" y="169"/>
                      </a:cubicBezTo>
                      <a:cubicBezTo>
                        <a:pt x="43" y="183"/>
                        <a:pt x="57" y="198"/>
                        <a:pt x="85" y="212"/>
                      </a:cubicBezTo>
                      <a:cubicBezTo>
                        <a:pt x="99" y="212"/>
                        <a:pt x="113" y="226"/>
                        <a:pt x="113" y="226"/>
                      </a:cubicBezTo>
                      <a:cubicBezTo>
                        <a:pt x="141" y="254"/>
                        <a:pt x="170" y="268"/>
                        <a:pt x="198" y="282"/>
                      </a:cubicBezTo>
                      <a:cubicBezTo>
                        <a:pt x="226" y="296"/>
                        <a:pt x="254" y="296"/>
                        <a:pt x="282" y="296"/>
                      </a:cubicBezTo>
                      <a:cubicBezTo>
                        <a:pt x="310" y="282"/>
                        <a:pt x="338" y="268"/>
                        <a:pt x="352" y="240"/>
                      </a:cubicBezTo>
                      <a:cubicBezTo>
                        <a:pt x="352" y="226"/>
                        <a:pt x="366" y="212"/>
                        <a:pt x="366" y="198"/>
                      </a:cubicBezTo>
                      <a:cubicBezTo>
                        <a:pt x="366" y="183"/>
                        <a:pt x="366" y="169"/>
                        <a:pt x="352" y="155"/>
                      </a:cubicBezTo>
                      <a:cubicBezTo>
                        <a:pt x="352" y="141"/>
                        <a:pt x="352" y="127"/>
                        <a:pt x="338" y="113"/>
                      </a:cubicBezTo>
                      <a:cubicBezTo>
                        <a:pt x="338" y="99"/>
                        <a:pt x="324" y="99"/>
                        <a:pt x="310" y="85"/>
                      </a:cubicBezTo>
                      <a:cubicBezTo>
                        <a:pt x="282" y="71"/>
                        <a:pt x="254" y="57"/>
                        <a:pt x="226" y="43"/>
                      </a:cubicBezTo>
                      <a:cubicBezTo>
                        <a:pt x="212" y="43"/>
                        <a:pt x="198" y="29"/>
                        <a:pt x="184" y="29"/>
                      </a:cubicBezTo>
                      <a:cubicBezTo>
                        <a:pt x="170" y="15"/>
                        <a:pt x="170" y="15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2" name="Google Shape;6792;p29"/>
                <p:cNvSpPr/>
                <p:nvPr/>
              </p:nvSpPr>
              <p:spPr>
                <a:xfrm>
                  <a:off x="237400" y="2362300"/>
                  <a:ext cx="1637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550" h="8115" extrusionOk="0">
                      <a:moveTo>
                        <a:pt x="3697" y="1"/>
                      </a:moveTo>
                      <a:cubicBezTo>
                        <a:pt x="3137" y="1"/>
                        <a:pt x="2567" y="182"/>
                        <a:pt x="2111" y="481"/>
                      </a:cubicBezTo>
                      <a:cubicBezTo>
                        <a:pt x="704" y="1381"/>
                        <a:pt x="1" y="3688"/>
                        <a:pt x="1014" y="5137"/>
                      </a:cubicBezTo>
                      <a:cubicBezTo>
                        <a:pt x="1267" y="5502"/>
                        <a:pt x="1633" y="5770"/>
                        <a:pt x="2012" y="5995"/>
                      </a:cubicBezTo>
                      <a:cubicBezTo>
                        <a:pt x="2462" y="6262"/>
                        <a:pt x="2913" y="6543"/>
                        <a:pt x="3363" y="6797"/>
                      </a:cubicBezTo>
                      <a:cubicBezTo>
                        <a:pt x="4291" y="7303"/>
                        <a:pt x="5247" y="7781"/>
                        <a:pt x="6260" y="8105"/>
                      </a:cubicBezTo>
                      <a:cubicBezTo>
                        <a:pt x="6280" y="8111"/>
                        <a:pt x="6299" y="8114"/>
                        <a:pt x="6316" y="8114"/>
                      </a:cubicBezTo>
                      <a:cubicBezTo>
                        <a:pt x="6487" y="8114"/>
                        <a:pt x="6550" y="7831"/>
                        <a:pt x="6359" y="7767"/>
                      </a:cubicBezTo>
                      <a:cubicBezTo>
                        <a:pt x="5360" y="7444"/>
                        <a:pt x="4418" y="6965"/>
                        <a:pt x="3503" y="6459"/>
                      </a:cubicBezTo>
                      <a:cubicBezTo>
                        <a:pt x="2772" y="6051"/>
                        <a:pt x="1886" y="5685"/>
                        <a:pt x="1365" y="5010"/>
                      </a:cubicBezTo>
                      <a:cubicBezTo>
                        <a:pt x="831" y="4321"/>
                        <a:pt x="817" y="3336"/>
                        <a:pt x="1042" y="2535"/>
                      </a:cubicBezTo>
                      <a:cubicBezTo>
                        <a:pt x="1267" y="1761"/>
                        <a:pt x="1717" y="1044"/>
                        <a:pt x="2420" y="650"/>
                      </a:cubicBezTo>
                      <a:cubicBezTo>
                        <a:pt x="2837" y="404"/>
                        <a:pt x="3288" y="297"/>
                        <a:pt x="3746" y="297"/>
                      </a:cubicBezTo>
                      <a:cubicBezTo>
                        <a:pt x="4077" y="297"/>
                        <a:pt x="4411" y="353"/>
                        <a:pt x="4741" y="453"/>
                      </a:cubicBezTo>
                      <a:cubicBezTo>
                        <a:pt x="4753" y="458"/>
                        <a:pt x="4764" y="460"/>
                        <a:pt x="4774" y="460"/>
                      </a:cubicBezTo>
                      <a:cubicBezTo>
                        <a:pt x="4854" y="460"/>
                        <a:pt x="4898" y="334"/>
                        <a:pt x="4811" y="284"/>
                      </a:cubicBezTo>
                      <a:cubicBezTo>
                        <a:pt x="4471" y="88"/>
                        <a:pt x="4087" y="1"/>
                        <a:pt x="36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3" name="Google Shape;6793;p29"/>
                <p:cNvSpPr/>
                <p:nvPr/>
              </p:nvSpPr>
              <p:spPr>
                <a:xfrm>
                  <a:off x="272975" y="2504850"/>
                  <a:ext cx="90325" cy="5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7" extrusionOk="0">
                      <a:moveTo>
                        <a:pt x="185" y="1"/>
                      </a:moveTo>
                      <a:cubicBezTo>
                        <a:pt x="72" y="1"/>
                        <a:pt x="1" y="149"/>
                        <a:pt x="111" y="222"/>
                      </a:cubicBezTo>
                      <a:cubicBezTo>
                        <a:pt x="631" y="546"/>
                        <a:pt x="1138" y="884"/>
                        <a:pt x="1672" y="1179"/>
                      </a:cubicBezTo>
                      <a:cubicBezTo>
                        <a:pt x="1926" y="1334"/>
                        <a:pt x="2179" y="1474"/>
                        <a:pt x="2446" y="1615"/>
                      </a:cubicBezTo>
                      <a:cubicBezTo>
                        <a:pt x="2713" y="1770"/>
                        <a:pt x="2981" y="1938"/>
                        <a:pt x="3276" y="2065"/>
                      </a:cubicBezTo>
                      <a:cubicBezTo>
                        <a:pt x="3305" y="2080"/>
                        <a:pt x="3334" y="2086"/>
                        <a:pt x="3362" y="2086"/>
                      </a:cubicBezTo>
                      <a:cubicBezTo>
                        <a:pt x="3515" y="2086"/>
                        <a:pt x="3612" y="1877"/>
                        <a:pt x="3445" y="1770"/>
                      </a:cubicBezTo>
                      <a:cubicBezTo>
                        <a:pt x="3192" y="1587"/>
                        <a:pt x="2896" y="1446"/>
                        <a:pt x="2629" y="1291"/>
                      </a:cubicBezTo>
                      <a:cubicBezTo>
                        <a:pt x="2376" y="1137"/>
                        <a:pt x="2122" y="996"/>
                        <a:pt x="1869" y="855"/>
                      </a:cubicBezTo>
                      <a:cubicBezTo>
                        <a:pt x="1335" y="560"/>
                        <a:pt x="786" y="279"/>
                        <a:pt x="238" y="11"/>
                      </a:cubicBezTo>
                      <a:cubicBezTo>
                        <a:pt x="219" y="4"/>
                        <a:pt x="202" y="1"/>
                        <a:pt x="185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4" name="Google Shape;6794;p29"/>
                <p:cNvSpPr/>
                <p:nvPr/>
              </p:nvSpPr>
              <p:spPr>
                <a:xfrm>
                  <a:off x="318650" y="2377825"/>
                  <a:ext cx="1407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2" extrusionOk="0">
                      <a:moveTo>
                        <a:pt x="267" y="1"/>
                      </a:moveTo>
                      <a:cubicBezTo>
                        <a:pt x="239" y="1"/>
                        <a:pt x="197" y="1"/>
                        <a:pt x="155" y="15"/>
                      </a:cubicBezTo>
                      <a:cubicBezTo>
                        <a:pt x="127" y="15"/>
                        <a:pt x="99" y="29"/>
                        <a:pt x="70" y="43"/>
                      </a:cubicBezTo>
                      <a:cubicBezTo>
                        <a:pt x="28" y="71"/>
                        <a:pt x="0" y="99"/>
                        <a:pt x="0" y="155"/>
                      </a:cubicBezTo>
                      <a:cubicBezTo>
                        <a:pt x="0" y="183"/>
                        <a:pt x="28" y="240"/>
                        <a:pt x="70" y="254"/>
                      </a:cubicBezTo>
                      <a:cubicBezTo>
                        <a:pt x="85" y="268"/>
                        <a:pt x="113" y="268"/>
                        <a:pt x="127" y="268"/>
                      </a:cubicBezTo>
                      <a:cubicBezTo>
                        <a:pt x="155" y="282"/>
                        <a:pt x="169" y="282"/>
                        <a:pt x="197" y="282"/>
                      </a:cubicBezTo>
                      <a:lnTo>
                        <a:pt x="267" y="282"/>
                      </a:lnTo>
                      <a:cubicBezTo>
                        <a:pt x="324" y="268"/>
                        <a:pt x="380" y="268"/>
                        <a:pt x="436" y="254"/>
                      </a:cubicBezTo>
                      <a:cubicBezTo>
                        <a:pt x="450" y="254"/>
                        <a:pt x="478" y="254"/>
                        <a:pt x="492" y="240"/>
                      </a:cubicBezTo>
                      <a:cubicBezTo>
                        <a:pt x="506" y="226"/>
                        <a:pt x="521" y="226"/>
                        <a:pt x="521" y="226"/>
                      </a:cubicBezTo>
                      <a:cubicBezTo>
                        <a:pt x="549" y="198"/>
                        <a:pt x="563" y="155"/>
                        <a:pt x="563" y="127"/>
                      </a:cubicBezTo>
                      <a:cubicBezTo>
                        <a:pt x="563" y="99"/>
                        <a:pt x="549" y="57"/>
                        <a:pt x="521" y="43"/>
                      </a:cubicBezTo>
                      <a:cubicBezTo>
                        <a:pt x="506" y="15"/>
                        <a:pt x="464" y="1"/>
                        <a:pt x="43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5" name="Google Shape;6795;p29"/>
                <p:cNvSpPr/>
                <p:nvPr/>
              </p:nvSpPr>
              <p:spPr>
                <a:xfrm>
                  <a:off x="254650" y="2379450"/>
                  <a:ext cx="63675" cy="1517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69" extrusionOk="0">
                      <a:moveTo>
                        <a:pt x="2162" y="0"/>
                      </a:moveTo>
                      <a:cubicBezTo>
                        <a:pt x="2150" y="0"/>
                        <a:pt x="2137" y="2"/>
                        <a:pt x="2124" y="6"/>
                      </a:cubicBezTo>
                      <a:cubicBezTo>
                        <a:pt x="802" y="386"/>
                        <a:pt x="0" y="1750"/>
                        <a:pt x="99" y="3086"/>
                      </a:cubicBezTo>
                      <a:cubicBezTo>
                        <a:pt x="155" y="3790"/>
                        <a:pt x="408" y="4437"/>
                        <a:pt x="844" y="4985"/>
                      </a:cubicBezTo>
                      <a:cubicBezTo>
                        <a:pt x="1055" y="5253"/>
                        <a:pt x="1294" y="5478"/>
                        <a:pt x="1561" y="5674"/>
                      </a:cubicBezTo>
                      <a:cubicBezTo>
                        <a:pt x="1815" y="5857"/>
                        <a:pt x="2110" y="6068"/>
                        <a:pt x="2434" y="6068"/>
                      </a:cubicBezTo>
                      <a:cubicBezTo>
                        <a:pt x="2518" y="6054"/>
                        <a:pt x="2546" y="5970"/>
                        <a:pt x="2490" y="5914"/>
                      </a:cubicBezTo>
                      <a:cubicBezTo>
                        <a:pt x="2307" y="5703"/>
                        <a:pt x="2026" y="5604"/>
                        <a:pt x="1801" y="5449"/>
                      </a:cubicBezTo>
                      <a:cubicBezTo>
                        <a:pt x="1561" y="5281"/>
                        <a:pt x="1350" y="5084"/>
                        <a:pt x="1154" y="4859"/>
                      </a:cubicBezTo>
                      <a:cubicBezTo>
                        <a:pt x="732" y="4380"/>
                        <a:pt x="478" y="3776"/>
                        <a:pt x="408" y="3143"/>
                      </a:cubicBezTo>
                      <a:cubicBezTo>
                        <a:pt x="281" y="1863"/>
                        <a:pt x="1013" y="709"/>
                        <a:pt x="2180" y="217"/>
                      </a:cubicBezTo>
                      <a:cubicBezTo>
                        <a:pt x="2295" y="166"/>
                        <a:pt x="2271" y="0"/>
                        <a:pt x="21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6" name="Google Shape;6796;p29"/>
                <p:cNvSpPr/>
                <p:nvPr/>
              </p:nvSpPr>
              <p:spPr>
                <a:xfrm>
                  <a:off x="256050" y="2444375"/>
                  <a:ext cx="205375" cy="125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9" extrusionOk="0">
                      <a:moveTo>
                        <a:pt x="146" y="1"/>
                      </a:moveTo>
                      <a:cubicBezTo>
                        <a:pt x="99" y="1"/>
                        <a:pt x="50" y="32"/>
                        <a:pt x="43" y="96"/>
                      </a:cubicBezTo>
                      <a:cubicBezTo>
                        <a:pt x="0" y="1868"/>
                        <a:pt x="1688" y="2852"/>
                        <a:pt x="3053" y="3556"/>
                      </a:cubicBezTo>
                      <a:cubicBezTo>
                        <a:pt x="3854" y="3978"/>
                        <a:pt x="4670" y="4343"/>
                        <a:pt x="5528" y="4611"/>
                      </a:cubicBezTo>
                      <a:cubicBezTo>
                        <a:pt x="5964" y="4751"/>
                        <a:pt x="6400" y="4878"/>
                        <a:pt x="6850" y="4962"/>
                      </a:cubicBezTo>
                      <a:cubicBezTo>
                        <a:pt x="7069" y="4997"/>
                        <a:pt x="7279" y="5008"/>
                        <a:pt x="7492" y="5008"/>
                      </a:cubicBezTo>
                      <a:cubicBezTo>
                        <a:pt x="7705" y="5008"/>
                        <a:pt x="7920" y="4997"/>
                        <a:pt x="8145" y="4990"/>
                      </a:cubicBezTo>
                      <a:cubicBezTo>
                        <a:pt x="8215" y="4976"/>
                        <a:pt x="8215" y="4878"/>
                        <a:pt x="8145" y="4878"/>
                      </a:cubicBezTo>
                      <a:cubicBezTo>
                        <a:pt x="7709" y="4822"/>
                        <a:pt x="7272" y="4695"/>
                        <a:pt x="6836" y="4597"/>
                      </a:cubicBezTo>
                      <a:cubicBezTo>
                        <a:pt x="6457" y="4512"/>
                        <a:pt x="6091" y="4428"/>
                        <a:pt x="5725" y="4301"/>
                      </a:cubicBezTo>
                      <a:cubicBezTo>
                        <a:pt x="4938" y="4048"/>
                        <a:pt x="4178" y="3696"/>
                        <a:pt x="3432" y="3345"/>
                      </a:cubicBezTo>
                      <a:cubicBezTo>
                        <a:pt x="2096" y="2684"/>
                        <a:pt x="310" y="1812"/>
                        <a:pt x="239" y="96"/>
                      </a:cubicBezTo>
                      <a:cubicBezTo>
                        <a:pt x="239" y="32"/>
                        <a:pt x="194" y="1"/>
                        <a:pt x="146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7" name="Google Shape;6797;p29"/>
                <p:cNvSpPr/>
                <p:nvPr/>
              </p:nvSpPr>
              <p:spPr>
                <a:xfrm>
                  <a:off x="406450" y="2522700"/>
                  <a:ext cx="80250" cy="56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10" h="2253" extrusionOk="0">
                      <a:moveTo>
                        <a:pt x="108" y="1"/>
                      </a:moveTo>
                      <a:cubicBezTo>
                        <a:pt x="50" y="1"/>
                        <a:pt x="0" y="95"/>
                        <a:pt x="47" y="141"/>
                      </a:cubicBezTo>
                      <a:cubicBezTo>
                        <a:pt x="483" y="592"/>
                        <a:pt x="961" y="985"/>
                        <a:pt x="1467" y="1323"/>
                      </a:cubicBezTo>
                      <a:cubicBezTo>
                        <a:pt x="1735" y="1506"/>
                        <a:pt x="1988" y="1675"/>
                        <a:pt x="2255" y="1829"/>
                      </a:cubicBezTo>
                      <a:cubicBezTo>
                        <a:pt x="2396" y="1914"/>
                        <a:pt x="2536" y="1998"/>
                        <a:pt x="2677" y="2083"/>
                      </a:cubicBezTo>
                      <a:cubicBezTo>
                        <a:pt x="2790" y="2153"/>
                        <a:pt x="2916" y="2223"/>
                        <a:pt x="3057" y="2251"/>
                      </a:cubicBezTo>
                      <a:cubicBezTo>
                        <a:pt x="3062" y="2252"/>
                        <a:pt x="3067" y="2252"/>
                        <a:pt x="3071" y="2252"/>
                      </a:cubicBezTo>
                      <a:cubicBezTo>
                        <a:pt x="3186" y="2252"/>
                        <a:pt x="3209" y="2093"/>
                        <a:pt x="3155" y="2012"/>
                      </a:cubicBezTo>
                      <a:cubicBezTo>
                        <a:pt x="3057" y="1900"/>
                        <a:pt x="2888" y="1829"/>
                        <a:pt x="2762" y="1759"/>
                      </a:cubicBezTo>
                      <a:cubicBezTo>
                        <a:pt x="2635" y="1675"/>
                        <a:pt x="2508" y="1604"/>
                        <a:pt x="2382" y="1520"/>
                      </a:cubicBezTo>
                      <a:cubicBezTo>
                        <a:pt x="2129" y="1365"/>
                        <a:pt x="1875" y="1210"/>
                        <a:pt x="1636" y="1042"/>
                      </a:cubicBezTo>
                      <a:cubicBezTo>
                        <a:pt x="1144" y="704"/>
                        <a:pt x="652" y="352"/>
                        <a:pt x="145" y="15"/>
                      </a:cubicBezTo>
                      <a:cubicBezTo>
                        <a:pt x="133" y="5"/>
                        <a:pt x="120" y="1"/>
                        <a:pt x="108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8" name="Google Shape;6798;p29"/>
                <p:cNvSpPr/>
                <p:nvPr/>
              </p:nvSpPr>
              <p:spPr>
                <a:xfrm>
                  <a:off x="448750" y="2481200"/>
                  <a:ext cx="7050" cy="74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7" extrusionOk="0">
                      <a:moveTo>
                        <a:pt x="99" y="1"/>
                      </a:moveTo>
                      <a:cubicBezTo>
                        <a:pt x="85" y="15"/>
                        <a:pt x="71" y="15"/>
                        <a:pt x="57" y="29"/>
                      </a:cubicBezTo>
                      <a:cubicBezTo>
                        <a:pt x="43" y="43"/>
                        <a:pt x="29" y="43"/>
                        <a:pt x="15" y="57"/>
                      </a:cubicBezTo>
                      <a:cubicBezTo>
                        <a:pt x="15" y="85"/>
                        <a:pt x="1" y="99"/>
                        <a:pt x="1" y="128"/>
                      </a:cubicBezTo>
                      <a:cubicBezTo>
                        <a:pt x="1" y="142"/>
                        <a:pt x="1" y="142"/>
                        <a:pt x="15" y="156"/>
                      </a:cubicBezTo>
                      <a:cubicBezTo>
                        <a:pt x="15" y="184"/>
                        <a:pt x="29" y="198"/>
                        <a:pt x="43" y="212"/>
                      </a:cubicBezTo>
                      <a:lnTo>
                        <a:pt x="85" y="254"/>
                      </a:lnTo>
                      <a:cubicBezTo>
                        <a:pt x="85" y="268"/>
                        <a:pt x="99" y="268"/>
                        <a:pt x="99" y="268"/>
                      </a:cubicBezTo>
                      <a:cubicBezTo>
                        <a:pt x="113" y="282"/>
                        <a:pt x="127" y="282"/>
                        <a:pt x="127" y="282"/>
                      </a:cubicBezTo>
                      <a:lnTo>
                        <a:pt x="155" y="282"/>
                      </a:lnTo>
                      <a:cubicBezTo>
                        <a:pt x="155" y="296"/>
                        <a:pt x="169" y="296"/>
                        <a:pt x="169" y="296"/>
                      </a:cubicBezTo>
                      <a:lnTo>
                        <a:pt x="212" y="296"/>
                      </a:lnTo>
                      <a:cubicBezTo>
                        <a:pt x="226" y="296"/>
                        <a:pt x="240" y="282"/>
                        <a:pt x="240" y="282"/>
                      </a:cubicBezTo>
                      <a:cubicBezTo>
                        <a:pt x="254" y="268"/>
                        <a:pt x="254" y="268"/>
                        <a:pt x="268" y="254"/>
                      </a:cubicBezTo>
                      <a:cubicBezTo>
                        <a:pt x="268" y="240"/>
                        <a:pt x="282" y="226"/>
                        <a:pt x="282" y="212"/>
                      </a:cubicBezTo>
                      <a:cubicBezTo>
                        <a:pt x="282" y="198"/>
                        <a:pt x="282" y="198"/>
                        <a:pt x="282" y="184"/>
                      </a:cubicBezTo>
                      <a:cubicBezTo>
                        <a:pt x="282" y="170"/>
                        <a:pt x="282" y="170"/>
                        <a:pt x="282" y="156"/>
                      </a:cubicBezTo>
                      <a:cubicBezTo>
                        <a:pt x="282" y="142"/>
                        <a:pt x="268" y="142"/>
                        <a:pt x="268" y="128"/>
                      </a:cubicBezTo>
                      <a:cubicBezTo>
                        <a:pt x="268" y="128"/>
                        <a:pt x="268" y="113"/>
                        <a:pt x="268" y="113"/>
                      </a:cubicBezTo>
                      <a:cubicBezTo>
                        <a:pt x="254" y="99"/>
                        <a:pt x="240" y="85"/>
                        <a:pt x="240" y="57"/>
                      </a:cubicBezTo>
                      <a:cubicBezTo>
                        <a:pt x="226" y="43"/>
                        <a:pt x="212" y="29"/>
                        <a:pt x="183" y="15"/>
                      </a:cubicBezTo>
                      <a:cubicBezTo>
                        <a:pt x="169" y="15"/>
                        <a:pt x="155" y="1"/>
                        <a:pt x="14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799" name="Google Shape;6799;p29"/>
                <p:cNvSpPr/>
                <p:nvPr/>
              </p:nvSpPr>
              <p:spPr>
                <a:xfrm>
                  <a:off x="460675" y="2494100"/>
                  <a:ext cx="83825" cy="100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3" h="4000" extrusionOk="0">
                      <a:moveTo>
                        <a:pt x="158" y="0"/>
                      </a:moveTo>
                      <a:cubicBezTo>
                        <a:pt x="70" y="0"/>
                        <a:pt x="0" y="102"/>
                        <a:pt x="86" y="188"/>
                      </a:cubicBezTo>
                      <a:cubicBezTo>
                        <a:pt x="1183" y="1271"/>
                        <a:pt x="2126" y="2537"/>
                        <a:pt x="2885" y="3888"/>
                      </a:cubicBezTo>
                      <a:cubicBezTo>
                        <a:pt x="2929" y="3967"/>
                        <a:pt x="2995" y="3999"/>
                        <a:pt x="3061" y="3999"/>
                      </a:cubicBezTo>
                      <a:cubicBezTo>
                        <a:pt x="3206" y="3999"/>
                        <a:pt x="3352" y="3841"/>
                        <a:pt x="3265" y="3677"/>
                      </a:cubicBezTo>
                      <a:cubicBezTo>
                        <a:pt x="2477" y="2284"/>
                        <a:pt x="1436" y="1074"/>
                        <a:pt x="241" y="34"/>
                      </a:cubicBezTo>
                      <a:cubicBezTo>
                        <a:pt x="214" y="10"/>
                        <a:pt x="185" y="0"/>
                        <a:pt x="15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0" name="Google Shape;6800;p29"/>
                <p:cNvSpPr/>
                <p:nvPr/>
              </p:nvSpPr>
              <p:spPr>
                <a:xfrm>
                  <a:off x="311250" y="2395775"/>
                  <a:ext cx="62625" cy="513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05" h="2055" extrusionOk="0">
                      <a:moveTo>
                        <a:pt x="904" y="515"/>
                      </a:moveTo>
                      <a:cubicBezTo>
                        <a:pt x="1063" y="515"/>
                        <a:pt x="1221" y="531"/>
                        <a:pt x="1379" y="563"/>
                      </a:cubicBezTo>
                      <a:cubicBezTo>
                        <a:pt x="1548" y="591"/>
                        <a:pt x="1773" y="633"/>
                        <a:pt x="1900" y="745"/>
                      </a:cubicBezTo>
                      <a:cubicBezTo>
                        <a:pt x="2167" y="956"/>
                        <a:pt x="1843" y="1336"/>
                        <a:pt x="1618" y="1463"/>
                      </a:cubicBezTo>
                      <a:cubicBezTo>
                        <a:pt x="1478" y="1554"/>
                        <a:pt x="1316" y="1603"/>
                        <a:pt x="1156" y="1603"/>
                      </a:cubicBezTo>
                      <a:cubicBezTo>
                        <a:pt x="996" y="1603"/>
                        <a:pt x="838" y="1554"/>
                        <a:pt x="704" y="1449"/>
                      </a:cubicBezTo>
                      <a:cubicBezTo>
                        <a:pt x="451" y="1238"/>
                        <a:pt x="352" y="830"/>
                        <a:pt x="507" y="534"/>
                      </a:cubicBezTo>
                      <a:cubicBezTo>
                        <a:pt x="509" y="532"/>
                        <a:pt x="510" y="529"/>
                        <a:pt x="512" y="526"/>
                      </a:cubicBezTo>
                      <a:lnTo>
                        <a:pt x="512" y="526"/>
                      </a:lnTo>
                      <a:cubicBezTo>
                        <a:pt x="586" y="520"/>
                        <a:pt x="662" y="520"/>
                        <a:pt x="746" y="520"/>
                      </a:cubicBezTo>
                      <a:cubicBezTo>
                        <a:pt x="799" y="517"/>
                        <a:pt x="852" y="515"/>
                        <a:pt x="904" y="515"/>
                      </a:cubicBezTo>
                      <a:close/>
                      <a:moveTo>
                        <a:pt x="875" y="0"/>
                      </a:moveTo>
                      <a:cubicBezTo>
                        <a:pt x="780" y="0"/>
                        <a:pt x="685" y="5"/>
                        <a:pt x="591" y="14"/>
                      </a:cubicBezTo>
                      <a:cubicBezTo>
                        <a:pt x="479" y="14"/>
                        <a:pt x="338" y="28"/>
                        <a:pt x="212" y="84"/>
                      </a:cubicBezTo>
                      <a:cubicBezTo>
                        <a:pt x="99" y="141"/>
                        <a:pt x="1" y="281"/>
                        <a:pt x="85" y="408"/>
                      </a:cubicBezTo>
                      <a:cubicBezTo>
                        <a:pt x="116" y="464"/>
                        <a:pt x="162" y="498"/>
                        <a:pt x="215" y="518"/>
                      </a:cubicBezTo>
                      <a:lnTo>
                        <a:pt x="215" y="518"/>
                      </a:lnTo>
                      <a:cubicBezTo>
                        <a:pt x="128" y="661"/>
                        <a:pt x="75" y="815"/>
                        <a:pt x="85" y="985"/>
                      </a:cubicBezTo>
                      <a:cubicBezTo>
                        <a:pt x="85" y="1210"/>
                        <a:pt x="155" y="1421"/>
                        <a:pt x="282" y="1589"/>
                      </a:cubicBezTo>
                      <a:cubicBezTo>
                        <a:pt x="508" y="1895"/>
                        <a:pt x="861" y="2054"/>
                        <a:pt x="1225" y="2054"/>
                      </a:cubicBezTo>
                      <a:cubicBezTo>
                        <a:pt x="1314" y="2054"/>
                        <a:pt x="1403" y="2045"/>
                        <a:pt x="1492" y="2025"/>
                      </a:cubicBezTo>
                      <a:cubicBezTo>
                        <a:pt x="1900" y="1955"/>
                        <a:pt x="2265" y="1646"/>
                        <a:pt x="2420" y="1266"/>
                      </a:cubicBezTo>
                      <a:cubicBezTo>
                        <a:pt x="2504" y="1055"/>
                        <a:pt x="2504" y="816"/>
                        <a:pt x="2406" y="605"/>
                      </a:cubicBezTo>
                      <a:cubicBezTo>
                        <a:pt x="2308" y="394"/>
                        <a:pt x="2111" y="267"/>
                        <a:pt x="1900" y="183"/>
                      </a:cubicBezTo>
                      <a:cubicBezTo>
                        <a:pt x="1579" y="61"/>
                        <a:pt x="1224" y="0"/>
                        <a:pt x="87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1" name="Google Shape;6801;p29"/>
                <p:cNvSpPr/>
                <p:nvPr/>
              </p:nvSpPr>
              <p:spPr>
                <a:xfrm>
                  <a:off x="235300" y="2656400"/>
                  <a:ext cx="311925" cy="2589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2477" h="10357" extrusionOk="0">
                      <a:moveTo>
                        <a:pt x="11928" y="631"/>
                      </a:moveTo>
                      <a:cubicBezTo>
                        <a:pt x="11661" y="1911"/>
                        <a:pt x="11352" y="2994"/>
                        <a:pt x="10620" y="3922"/>
                      </a:cubicBezTo>
                      <a:cubicBezTo>
                        <a:pt x="9959" y="4752"/>
                        <a:pt x="8975" y="5315"/>
                        <a:pt x="7934" y="5484"/>
                      </a:cubicBezTo>
                      <a:cubicBezTo>
                        <a:pt x="7948" y="4443"/>
                        <a:pt x="8398" y="3402"/>
                        <a:pt x="9115" y="2656"/>
                      </a:cubicBezTo>
                      <a:cubicBezTo>
                        <a:pt x="9495" y="2403"/>
                        <a:pt x="9861" y="2136"/>
                        <a:pt x="10212" y="1869"/>
                      </a:cubicBezTo>
                      <a:cubicBezTo>
                        <a:pt x="10311" y="1798"/>
                        <a:pt x="10325" y="1658"/>
                        <a:pt x="10269" y="1559"/>
                      </a:cubicBezTo>
                      <a:cubicBezTo>
                        <a:pt x="10227" y="1486"/>
                        <a:pt x="10139" y="1444"/>
                        <a:pt x="10057" y="1444"/>
                      </a:cubicBezTo>
                      <a:cubicBezTo>
                        <a:pt x="10028" y="1444"/>
                        <a:pt x="9999" y="1450"/>
                        <a:pt x="9973" y="1461"/>
                      </a:cubicBezTo>
                      <a:cubicBezTo>
                        <a:pt x="9523" y="1672"/>
                        <a:pt x="9129" y="1967"/>
                        <a:pt x="8792" y="2319"/>
                      </a:cubicBezTo>
                      <a:cubicBezTo>
                        <a:pt x="7807" y="2966"/>
                        <a:pt x="6724" y="3528"/>
                        <a:pt x="5613" y="3725"/>
                      </a:cubicBezTo>
                      <a:cubicBezTo>
                        <a:pt x="5725" y="3599"/>
                        <a:pt x="5824" y="3472"/>
                        <a:pt x="5936" y="3345"/>
                      </a:cubicBezTo>
                      <a:cubicBezTo>
                        <a:pt x="6204" y="3036"/>
                        <a:pt x="6471" y="2713"/>
                        <a:pt x="6738" y="2558"/>
                      </a:cubicBezTo>
                      <a:cubicBezTo>
                        <a:pt x="6837" y="2502"/>
                        <a:pt x="6879" y="2375"/>
                        <a:pt x="6837" y="2262"/>
                      </a:cubicBezTo>
                      <a:cubicBezTo>
                        <a:pt x="6801" y="2179"/>
                        <a:pt x="6714" y="2115"/>
                        <a:pt x="6620" y="2115"/>
                      </a:cubicBezTo>
                      <a:cubicBezTo>
                        <a:pt x="6603" y="2115"/>
                        <a:pt x="6586" y="2118"/>
                        <a:pt x="6569" y="2122"/>
                      </a:cubicBezTo>
                      <a:cubicBezTo>
                        <a:pt x="5669" y="2333"/>
                        <a:pt x="4825" y="2713"/>
                        <a:pt x="4009" y="3078"/>
                      </a:cubicBezTo>
                      <a:lnTo>
                        <a:pt x="3883" y="3134"/>
                      </a:lnTo>
                      <a:cubicBezTo>
                        <a:pt x="2434" y="3782"/>
                        <a:pt x="1562" y="4682"/>
                        <a:pt x="1379" y="5737"/>
                      </a:cubicBezTo>
                      <a:cubicBezTo>
                        <a:pt x="1266" y="6327"/>
                        <a:pt x="1407" y="6876"/>
                        <a:pt x="1773" y="7312"/>
                      </a:cubicBezTo>
                      <a:cubicBezTo>
                        <a:pt x="2217" y="7824"/>
                        <a:pt x="2985" y="8130"/>
                        <a:pt x="3778" y="8130"/>
                      </a:cubicBezTo>
                      <a:cubicBezTo>
                        <a:pt x="3813" y="8130"/>
                        <a:pt x="3848" y="8129"/>
                        <a:pt x="3883" y="8128"/>
                      </a:cubicBezTo>
                      <a:cubicBezTo>
                        <a:pt x="3915" y="8130"/>
                        <a:pt x="3947" y="8131"/>
                        <a:pt x="3979" y="8131"/>
                      </a:cubicBezTo>
                      <a:cubicBezTo>
                        <a:pt x="4147" y="8131"/>
                        <a:pt x="4320" y="8100"/>
                        <a:pt x="4473" y="8029"/>
                      </a:cubicBezTo>
                      <a:cubicBezTo>
                        <a:pt x="4600" y="7987"/>
                        <a:pt x="4656" y="7847"/>
                        <a:pt x="4600" y="7734"/>
                      </a:cubicBezTo>
                      <a:cubicBezTo>
                        <a:pt x="4569" y="7641"/>
                        <a:pt x="4484" y="7586"/>
                        <a:pt x="4397" y="7586"/>
                      </a:cubicBezTo>
                      <a:cubicBezTo>
                        <a:pt x="4366" y="7586"/>
                        <a:pt x="4334" y="7593"/>
                        <a:pt x="4305" y="7607"/>
                      </a:cubicBezTo>
                      <a:cubicBezTo>
                        <a:pt x="4200" y="7642"/>
                        <a:pt x="4096" y="7667"/>
                        <a:pt x="3992" y="7667"/>
                      </a:cubicBezTo>
                      <a:cubicBezTo>
                        <a:pt x="3970" y="7667"/>
                        <a:pt x="3947" y="7666"/>
                        <a:pt x="3925" y="7664"/>
                      </a:cubicBezTo>
                      <a:lnTo>
                        <a:pt x="3869" y="7664"/>
                      </a:lnTo>
                      <a:cubicBezTo>
                        <a:pt x="3503" y="7622"/>
                        <a:pt x="3208" y="7340"/>
                        <a:pt x="3067" y="7031"/>
                      </a:cubicBezTo>
                      <a:cubicBezTo>
                        <a:pt x="2842" y="6538"/>
                        <a:pt x="3053" y="5920"/>
                        <a:pt x="3573" y="5596"/>
                      </a:cubicBezTo>
                      <a:cubicBezTo>
                        <a:pt x="3840" y="5432"/>
                        <a:pt x="4136" y="5360"/>
                        <a:pt x="4432" y="5360"/>
                      </a:cubicBezTo>
                      <a:cubicBezTo>
                        <a:pt x="5025" y="5360"/>
                        <a:pt x="5622" y="5648"/>
                        <a:pt x="6007" y="6060"/>
                      </a:cubicBezTo>
                      <a:cubicBezTo>
                        <a:pt x="6654" y="6778"/>
                        <a:pt x="6837" y="7818"/>
                        <a:pt x="6457" y="8606"/>
                      </a:cubicBezTo>
                      <a:cubicBezTo>
                        <a:pt x="6031" y="9492"/>
                        <a:pt x="5023" y="9888"/>
                        <a:pt x="4108" y="9888"/>
                      </a:cubicBezTo>
                      <a:cubicBezTo>
                        <a:pt x="3904" y="9888"/>
                        <a:pt x="3704" y="9868"/>
                        <a:pt x="3517" y="9830"/>
                      </a:cubicBezTo>
                      <a:cubicBezTo>
                        <a:pt x="2504" y="9633"/>
                        <a:pt x="1604" y="8972"/>
                        <a:pt x="1098" y="8072"/>
                      </a:cubicBezTo>
                      <a:cubicBezTo>
                        <a:pt x="788" y="7523"/>
                        <a:pt x="633" y="6918"/>
                        <a:pt x="633" y="6299"/>
                      </a:cubicBezTo>
                      <a:cubicBezTo>
                        <a:pt x="633" y="5877"/>
                        <a:pt x="704" y="5469"/>
                        <a:pt x="844" y="5076"/>
                      </a:cubicBezTo>
                      <a:cubicBezTo>
                        <a:pt x="1266" y="3908"/>
                        <a:pt x="2349" y="2895"/>
                        <a:pt x="3812" y="2319"/>
                      </a:cubicBezTo>
                      <a:cubicBezTo>
                        <a:pt x="5064" y="1826"/>
                        <a:pt x="6457" y="1658"/>
                        <a:pt x="7793" y="1503"/>
                      </a:cubicBezTo>
                      <a:lnTo>
                        <a:pt x="8032" y="1475"/>
                      </a:lnTo>
                      <a:cubicBezTo>
                        <a:pt x="9397" y="1306"/>
                        <a:pt x="10719" y="1123"/>
                        <a:pt x="11928" y="631"/>
                      </a:cubicBezTo>
                      <a:close/>
                      <a:moveTo>
                        <a:pt x="12250" y="0"/>
                      </a:moveTo>
                      <a:cubicBezTo>
                        <a:pt x="12213" y="0"/>
                        <a:pt x="12175" y="8"/>
                        <a:pt x="12139" y="26"/>
                      </a:cubicBezTo>
                      <a:cubicBezTo>
                        <a:pt x="10888" y="631"/>
                        <a:pt x="9453" y="828"/>
                        <a:pt x="7976" y="1011"/>
                      </a:cubicBezTo>
                      <a:lnTo>
                        <a:pt x="7737" y="1039"/>
                      </a:lnTo>
                      <a:cubicBezTo>
                        <a:pt x="6372" y="1193"/>
                        <a:pt x="4952" y="1362"/>
                        <a:pt x="3644" y="1883"/>
                      </a:cubicBezTo>
                      <a:cubicBezTo>
                        <a:pt x="2054" y="2516"/>
                        <a:pt x="873" y="3627"/>
                        <a:pt x="408" y="4921"/>
                      </a:cubicBezTo>
                      <a:cubicBezTo>
                        <a:pt x="0" y="6018"/>
                        <a:pt x="113" y="7284"/>
                        <a:pt x="690" y="8297"/>
                      </a:cubicBezTo>
                      <a:cubicBezTo>
                        <a:pt x="1252" y="9309"/>
                        <a:pt x="2279" y="10055"/>
                        <a:pt x="3419" y="10294"/>
                      </a:cubicBezTo>
                      <a:cubicBezTo>
                        <a:pt x="3628" y="10335"/>
                        <a:pt x="3850" y="10357"/>
                        <a:pt x="4077" y="10357"/>
                      </a:cubicBezTo>
                      <a:cubicBezTo>
                        <a:pt x="5159" y="10357"/>
                        <a:pt x="6355" y="9875"/>
                        <a:pt x="6879" y="8817"/>
                      </a:cubicBezTo>
                      <a:cubicBezTo>
                        <a:pt x="7343" y="7847"/>
                        <a:pt x="7118" y="6595"/>
                        <a:pt x="6344" y="5751"/>
                      </a:cubicBezTo>
                      <a:cubicBezTo>
                        <a:pt x="5898" y="5249"/>
                        <a:pt x="5181" y="4888"/>
                        <a:pt x="4442" y="4888"/>
                      </a:cubicBezTo>
                      <a:cubicBezTo>
                        <a:pt x="4063" y="4888"/>
                        <a:pt x="3678" y="4983"/>
                        <a:pt x="3320" y="5202"/>
                      </a:cubicBezTo>
                      <a:cubicBezTo>
                        <a:pt x="2603" y="5638"/>
                        <a:pt x="2307" y="6510"/>
                        <a:pt x="2631" y="7228"/>
                      </a:cubicBezTo>
                      <a:cubicBezTo>
                        <a:pt x="2673" y="7312"/>
                        <a:pt x="2715" y="7382"/>
                        <a:pt x="2771" y="7453"/>
                      </a:cubicBezTo>
                      <a:cubicBezTo>
                        <a:pt x="2518" y="7340"/>
                        <a:pt x="2293" y="7185"/>
                        <a:pt x="2124" y="7003"/>
                      </a:cubicBezTo>
                      <a:cubicBezTo>
                        <a:pt x="1843" y="6679"/>
                        <a:pt x="1745" y="6285"/>
                        <a:pt x="1829" y="5821"/>
                      </a:cubicBezTo>
                      <a:cubicBezTo>
                        <a:pt x="2040" y="4696"/>
                        <a:pt x="3165" y="3964"/>
                        <a:pt x="4080" y="3556"/>
                      </a:cubicBezTo>
                      <a:lnTo>
                        <a:pt x="4206" y="3500"/>
                      </a:lnTo>
                      <a:cubicBezTo>
                        <a:pt x="4699" y="3275"/>
                        <a:pt x="5205" y="3050"/>
                        <a:pt x="5725" y="2867"/>
                      </a:cubicBezTo>
                      <a:lnTo>
                        <a:pt x="5725" y="2867"/>
                      </a:lnTo>
                      <a:cubicBezTo>
                        <a:pt x="5683" y="2924"/>
                        <a:pt x="5627" y="2980"/>
                        <a:pt x="5585" y="3036"/>
                      </a:cubicBezTo>
                      <a:cubicBezTo>
                        <a:pt x="5317" y="3345"/>
                        <a:pt x="5050" y="3669"/>
                        <a:pt x="4783" y="3824"/>
                      </a:cubicBezTo>
                      <a:cubicBezTo>
                        <a:pt x="4684" y="3880"/>
                        <a:pt x="4642" y="3993"/>
                        <a:pt x="4670" y="4091"/>
                      </a:cubicBezTo>
                      <a:cubicBezTo>
                        <a:pt x="4696" y="4194"/>
                        <a:pt x="4781" y="4262"/>
                        <a:pt x="4881" y="4262"/>
                      </a:cubicBezTo>
                      <a:cubicBezTo>
                        <a:pt x="4890" y="4262"/>
                        <a:pt x="4900" y="4261"/>
                        <a:pt x="4909" y="4260"/>
                      </a:cubicBezTo>
                      <a:cubicBezTo>
                        <a:pt x="6007" y="4246"/>
                        <a:pt x="7062" y="3852"/>
                        <a:pt x="8032" y="3317"/>
                      </a:cubicBezTo>
                      <a:lnTo>
                        <a:pt x="8032" y="3317"/>
                      </a:lnTo>
                      <a:cubicBezTo>
                        <a:pt x="7624" y="4049"/>
                        <a:pt x="7413" y="4907"/>
                        <a:pt x="7469" y="5751"/>
                      </a:cubicBezTo>
                      <a:cubicBezTo>
                        <a:pt x="7469" y="5821"/>
                        <a:pt x="7498" y="5877"/>
                        <a:pt x="7540" y="5920"/>
                      </a:cubicBezTo>
                      <a:cubicBezTo>
                        <a:pt x="7586" y="5954"/>
                        <a:pt x="7632" y="5979"/>
                        <a:pt x="7687" y="5979"/>
                      </a:cubicBezTo>
                      <a:cubicBezTo>
                        <a:pt x="7698" y="5979"/>
                        <a:pt x="7710" y="5978"/>
                        <a:pt x="7723" y="5976"/>
                      </a:cubicBezTo>
                      <a:cubicBezTo>
                        <a:pt x="8975" y="5863"/>
                        <a:pt x="10198" y="5202"/>
                        <a:pt x="10986" y="4204"/>
                      </a:cubicBezTo>
                      <a:cubicBezTo>
                        <a:pt x="11942" y="3008"/>
                        <a:pt x="12224" y="1559"/>
                        <a:pt x="12477" y="279"/>
                      </a:cubicBezTo>
                      <a:cubicBezTo>
                        <a:pt x="12477" y="265"/>
                        <a:pt x="12477" y="251"/>
                        <a:pt x="12477" y="237"/>
                      </a:cubicBezTo>
                      <a:cubicBezTo>
                        <a:pt x="12477" y="153"/>
                        <a:pt x="12449" y="96"/>
                        <a:pt x="12393" y="40"/>
                      </a:cubicBezTo>
                      <a:cubicBezTo>
                        <a:pt x="12352" y="15"/>
                        <a:pt x="12301" y="0"/>
                        <a:pt x="1225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2" name="Google Shape;6802;p29"/>
                <p:cNvSpPr/>
                <p:nvPr/>
              </p:nvSpPr>
              <p:spPr>
                <a:xfrm>
                  <a:off x="369975" y="2874800"/>
                  <a:ext cx="9175" cy="76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7" h="307" extrusionOk="0">
                      <a:moveTo>
                        <a:pt x="261" y="0"/>
                      </a:moveTo>
                      <a:cubicBezTo>
                        <a:pt x="254" y="0"/>
                        <a:pt x="247" y="4"/>
                        <a:pt x="240" y="11"/>
                      </a:cubicBezTo>
                      <a:lnTo>
                        <a:pt x="198" y="11"/>
                      </a:lnTo>
                      <a:cubicBezTo>
                        <a:pt x="170" y="39"/>
                        <a:pt x="141" y="53"/>
                        <a:pt x="113" y="67"/>
                      </a:cubicBezTo>
                      <a:cubicBezTo>
                        <a:pt x="113" y="67"/>
                        <a:pt x="99" y="81"/>
                        <a:pt x="85" y="81"/>
                      </a:cubicBezTo>
                      <a:cubicBezTo>
                        <a:pt x="57" y="95"/>
                        <a:pt x="43" y="109"/>
                        <a:pt x="29" y="137"/>
                      </a:cubicBezTo>
                      <a:cubicBezTo>
                        <a:pt x="15" y="137"/>
                        <a:pt x="15" y="151"/>
                        <a:pt x="15" y="166"/>
                      </a:cubicBezTo>
                      <a:cubicBezTo>
                        <a:pt x="1" y="180"/>
                        <a:pt x="1" y="194"/>
                        <a:pt x="1" y="208"/>
                      </a:cubicBezTo>
                      <a:cubicBezTo>
                        <a:pt x="1" y="222"/>
                        <a:pt x="1" y="236"/>
                        <a:pt x="15" y="250"/>
                      </a:cubicBezTo>
                      <a:cubicBezTo>
                        <a:pt x="15" y="264"/>
                        <a:pt x="29" y="278"/>
                        <a:pt x="43" y="278"/>
                      </a:cubicBezTo>
                      <a:cubicBezTo>
                        <a:pt x="43" y="278"/>
                        <a:pt x="57" y="292"/>
                        <a:pt x="57" y="292"/>
                      </a:cubicBezTo>
                      <a:cubicBezTo>
                        <a:pt x="71" y="292"/>
                        <a:pt x="85" y="306"/>
                        <a:pt x="99" y="306"/>
                      </a:cubicBezTo>
                      <a:cubicBezTo>
                        <a:pt x="113" y="292"/>
                        <a:pt x="113" y="292"/>
                        <a:pt x="127" y="292"/>
                      </a:cubicBezTo>
                      <a:lnTo>
                        <a:pt x="141" y="292"/>
                      </a:lnTo>
                      <a:cubicBezTo>
                        <a:pt x="170" y="278"/>
                        <a:pt x="170" y="278"/>
                        <a:pt x="184" y="278"/>
                      </a:cubicBezTo>
                      <a:cubicBezTo>
                        <a:pt x="198" y="264"/>
                        <a:pt x="212" y="264"/>
                        <a:pt x="226" y="250"/>
                      </a:cubicBezTo>
                      <a:cubicBezTo>
                        <a:pt x="254" y="236"/>
                        <a:pt x="282" y="222"/>
                        <a:pt x="310" y="208"/>
                      </a:cubicBezTo>
                      <a:cubicBezTo>
                        <a:pt x="338" y="194"/>
                        <a:pt x="352" y="166"/>
                        <a:pt x="352" y="137"/>
                      </a:cubicBezTo>
                      <a:cubicBezTo>
                        <a:pt x="366" y="109"/>
                        <a:pt x="366" y="81"/>
                        <a:pt x="352" y="53"/>
                      </a:cubicBezTo>
                      <a:cubicBezTo>
                        <a:pt x="338" y="39"/>
                        <a:pt x="338" y="39"/>
                        <a:pt x="324" y="25"/>
                      </a:cubicBezTo>
                      <a:cubicBezTo>
                        <a:pt x="310" y="11"/>
                        <a:pt x="296" y="11"/>
                        <a:pt x="282" y="11"/>
                      </a:cubicBezTo>
                      <a:cubicBezTo>
                        <a:pt x="275" y="4"/>
                        <a:pt x="268" y="0"/>
                        <a:pt x="261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3" name="Google Shape;6803;p29"/>
                <p:cNvSpPr/>
                <p:nvPr/>
              </p:nvSpPr>
              <p:spPr>
                <a:xfrm>
                  <a:off x="246200" y="2689500"/>
                  <a:ext cx="154950" cy="202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198" h="8115" extrusionOk="0">
                      <a:moveTo>
                        <a:pt x="5964" y="0"/>
                      </a:moveTo>
                      <a:cubicBezTo>
                        <a:pt x="5947" y="0"/>
                        <a:pt x="5928" y="3"/>
                        <a:pt x="5908" y="10"/>
                      </a:cubicBezTo>
                      <a:cubicBezTo>
                        <a:pt x="4769" y="390"/>
                        <a:pt x="3672" y="924"/>
                        <a:pt x="2631" y="1543"/>
                      </a:cubicBezTo>
                      <a:cubicBezTo>
                        <a:pt x="1843" y="2021"/>
                        <a:pt x="887" y="2429"/>
                        <a:pt x="465" y="3316"/>
                      </a:cubicBezTo>
                      <a:cubicBezTo>
                        <a:pt x="99" y="4117"/>
                        <a:pt x="141" y="5116"/>
                        <a:pt x="437" y="5946"/>
                      </a:cubicBezTo>
                      <a:cubicBezTo>
                        <a:pt x="732" y="6734"/>
                        <a:pt x="1309" y="7451"/>
                        <a:pt x="2082" y="7817"/>
                      </a:cubicBezTo>
                      <a:cubicBezTo>
                        <a:pt x="2471" y="8004"/>
                        <a:pt x="2915" y="8115"/>
                        <a:pt x="3354" y="8115"/>
                      </a:cubicBezTo>
                      <a:cubicBezTo>
                        <a:pt x="3741" y="8115"/>
                        <a:pt x="4123" y="8028"/>
                        <a:pt x="4459" y="7831"/>
                      </a:cubicBezTo>
                      <a:cubicBezTo>
                        <a:pt x="4546" y="7781"/>
                        <a:pt x="4502" y="7655"/>
                        <a:pt x="4422" y="7655"/>
                      </a:cubicBezTo>
                      <a:cubicBezTo>
                        <a:pt x="4412" y="7655"/>
                        <a:pt x="4401" y="7657"/>
                        <a:pt x="4389" y="7662"/>
                      </a:cubicBezTo>
                      <a:cubicBezTo>
                        <a:pt x="4068" y="7764"/>
                        <a:pt x="3738" y="7818"/>
                        <a:pt x="3412" y="7818"/>
                      </a:cubicBezTo>
                      <a:cubicBezTo>
                        <a:pt x="2836" y="7818"/>
                        <a:pt x="2272" y="7650"/>
                        <a:pt x="1787" y="7282"/>
                      </a:cubicBezTo>
                      <a:cubicBezTo>
                        <a:pt x="535" y="6326"/>
                        <a:pt x="1" y="4005"/>
                        <a:pt x="1252" y="2837"/>
                      </a:cubicBezTo>
                      <a:cubicBezTo>
                        <a:pt x="1885" y="2261"/>
                        <a:pt x="2729" y="1895"/>
                        <a:pt x="3475" y="1487"/>
                      </a:cubicBezTo>
                      <a:cubicBezTo>
                        <a:pt x="4291" y="1037"/>
                        <a:pt x="5121" y="629"/>
                        <a:pt x="6007" y="348"/>
                      </a:cubicBezTo>
                      <a:cubicBezTo>
                        <a:pt x="6198" y="284"/>
                        <a:pt x="6135" y="0"/>
                        <a:pt x="5964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4" name="Google Shape;6804;p29"/>
                <p:cNvSpPr/>
                <p:nvPr/>
              </p:nvSpPr>
              <p:spPr>
                <a:xfrm>
                  <a:off x="272975" y="2697650"/>
                  <a:ext cx="90325" cy="521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613" h="2086" extrusionOk="0">
                      <a:moveTo>
                        <a:pt x="3362" y="0"/>
                      </a:moveTo>
                      <a:cubicBezTo>
                        <a:pt x="3334" y="0"/>
                        <a:pt x="3305" y="7"/>
                        <a:pt x="3276" y="22"/>
                      </a:cubicBezTo>
                      <a:cubicBezTo>
                        <a:pt x="2981" y="148"/>
                        <a:pt x="2713" y="317"/>
                        <a:pt x="2446" y="472"/>
                      </a:cubicBezTo>
                      <a:cubicBezTo>
                        <a:pt x="2179" y="612"/>
                        <a:pt x="1926" y="767"/>
                        <a:pt x="1672" y="908"/>
                      </a:cubicBezTo>
                      <a:cubicBezTo>
                        <a:pt x="1138" y="1217"/>
                        <a:pt x="631" y="1541"/>
                        <a:pt x="111" y="1864"/>
                      </a:cubicBezTo>
                      <a:cubicBezTo>
                        <a:pt x="1" y="1938"/>
                        <a:pt x="72" y="2086"/>
                        <a:pt x="185" y="2086"/>
                      </a:cubicBezTo>
                      <a:cubicBezTo>
                        <a:pt x="202" y="2086"/>
                        <a:pt x="219" y="2083"/>
                        <a:pt x="238" y="2075"/>
                      </a:cubicBezTo>
                      <a:cubicBezTo>
                        <a:pt x="786" y="1808"/>
                        <a:pt x="1335" y="1527"/>
                        <a:pt x="1869" y="1231"/>
                      </a:cubicBezTo>
                      <a:cubicBezTo>
                        <a:pt x="2122" y="1091"/>
                        <a:pt x="2376" y="950"/>
                        <a:pt x="2629" y="795"/>
                      </a:cubicBezTo>
                      <a:cubicBezTo>
                        <a:pt x="2896" y="641"/>
                        <a:pt x="3192" y="500"/>
                        <a:pt x="3445" y="317"/>
                      </a:cubicBezTo>
                      <a:cubicBezTo>
                        <a:pt x="3612" y="209"/>
                        <a:pt x="3515" y="0"/>
                        <a:pt x="336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5" name="Google Shape;6805;p29"/>
                <p:cNvSpPr/>
                <p:nvPr/>
              </p:nvSpPr>
              <p:spPr>
                <a:xfrm>
                  <a:off x="318650" y="2869775"/>
                  <a:ext cx="14075" cy="70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63" h="283" extrusionOk="0">
                      <a:moveTo>
                        <a:pt x="197" y="1"/>
                      </a:moveTo>
                      <a:cubicBezTo>
                        <a:pt x="169" y="1"/>
                        <a:pt x="155" y="1"/>
                        <a:pt x="127" y="15"/>
                      </a:cubicBezTo>
                      <a:cubicBezTo>
                        <a:pt x="113" y="15"/>
                        <a:pt x="85" y="29"/>
                        <a:pt x="70" y="29"/>
                      </a:cubicBezTo>
                      <a:cubicBezTo>
                        <a:pt x="28" y="43"/>
                        <a:pt x="0" y="99"/>
                        <a:pt x="0" y="141"/>
                      </a:cubicBezTo>
                      <a:cubicBezTo>
                        <a:pt x="0" y="184"/>
                        <a:pt x="28" y="212"/>
                        <a:pt x="70" y="240"/>
                      </a:cubicBezTo>
                      <a:cubicBezTo>
                        <a:pt x="99" y="268"/>
                        <a:pt x="141" y="268"/>
                        <a:pt x="183" y="282"/>
                      </a:cubicBezTo>
                      <a:lnTo>
                        <a:pt x="436" y="282"/>
                      </a:lnTo>
                      <a:cubicBezTo>
                        <a:pt x="506" y="282"/>
                        <a:pt x="563" y="226"/>
                        <a:pt x="563" y="156"/>
                      </a:cubicBezTo>
                      <a:cubicBezTo>
                        <a:pt x="563" y="127"/>
                        <a:pt x="549" y="85"/>
                        <a:pt x="521" y="71"/>
                      </a:cubicBezTo>
                      <a:cubicBezTo>
                        <a:pt x="506" y="57"/>
                        <a:pt x="492" y="43"/>
                        <a:pt x="478" y="43"/>
                      </a:cubicBezTo>
                      <a:cubicBezTo>
                        <a:pt x="464" y="29"/>
                        <a:pt x="450" y="29"/>
                        <a:pt x="436" y="29"/>
                      </a:cubicBezTo>
                      <a:cubicBezTo>
                        <a:pt x="380" y="29"/>
                        <a:pt x="324" y="15"/>
                        <a:pt x="267" y="15"/>
                      </a:cubicBezTo>
                      <a:cubicBezTo>
                        <a:pt x="253" y="1"/>
                        <a:pt x="225" y="1"/>
                        <a:pt x="19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6" name="Google Shape;6806;p29"/>
                <p:cNvSpPr/>
                <p:nvPr/>
              </p:nvSpPr>
              <p:spPr>
                <a:xfrm>
                  <a:off x="254650" y="2723825"/>
                  <a:ext cx="63675" cy="1514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47" h="6056" extrusionOk="0">
                      <a:moveTo>
                        <a:pt x="2403" y="1"/>
                      </a:moveTo>
                      <a:cubicBezTo>
                        <a:pt x="2091" y="1"/>
                        <a:pt x="1807" y="204"/>
                        <a:pt x="1561" y="381"/>
                      </a:cubicBezTo>
                      <a:cubicBezTo>
                        <a:pt x="1280" y="592"/>
                        <a:pt x="1027" y="831"/>
                        <a:pt x="816" y="1113"/>
                      </a:cubicBezTo>
                      <a:cubicBezTo>
                        <a:pt x="394" y="1647"/>
                        <a:pt x="141" y="2294"/>
                        <a:pt x="99" y="2969"/>
                      </a:cubicBezTo>
                      <a:cubicBezTo>
                        <a:pt x="0" y="4306"/>
                        <a:pt x="802" y="5684"/>
                        <a:pt x="2124" y="6050"/>
                      </a:cubicBezTo>
                      <a:cubicBezTo>
                        <a:pt x="2137" y="6054"/>
                        <a:pt x="2150" y="6056"/>
                        <a:pt x="2162" y="6056"/>
                      </a:cubicBezTo>
                      <a:cubicBezTo>
                        <a:pt x="2271" y="6056"/>
                        <a:pt x="2295" y="5890"/>
                        <a:pt x="2180" y="5839"/>
                      </a:cubicBezTo>
                      <a:cubicBezTo>
                        <a:pt x="999" y="5347"/>
                        <a:pt x="281" y="4207"/>
                        <a:pt x="408" y="2927"/>
                      </a:cubicBezTo>
                      <a:cubicBezTo>
                        <a:pt x="478" y="2266"/>
                        <a:pt x="746" y="1647"/>
                        <a:pt x="1182" y="1155"/>
                      </a:cubicBezTo>
                      <a:cubicBezTo>
                        <a:pt x="1379" y="944"/>
                        <a:pt x="1604" y="747"/>
                        <a:pt x="1843" y="592"/>
                      </a:cubicBezTo>
                      <a:cubicBezTo>
                        <a:pt x="2054" y="437"/>
                        <a:pt x="2321" y="339"/>
                        <a:pt x="2490" y="142"/>
                      </a:cubicBezTo>
                      <a:cubicBezTo>
                        <a:pt x="2546" y="86"/>
                        <a:pt x="2518" y="1"/>
                        <a:pt x="2434" y="1"/>
                      </a:cubicBezTo>
                      <a:cubicBezTo>
                        <a:pt x="2423" y="1"/>
                        <a:pt x="2413" y="1"/>
                        <a:pt x="240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7" name="Google Shape;6807;p29"/>
                <p:cNvSpPr/>
                <p:nvPr/>
              </p:nvSpPr>
              <p:spPr>
                <a:xfrm>
                  <a:off x="256050" y="2685300"/>
                  <a:ext cx="205375" cy="125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8215" h="5000" extrusionOk="0">
                      <a:moveTo>
                        <a:pt x="7539" y="0"/>
                      </a:moveTo>
                      <a:cubicBezTo>
                        <a:pt x="7310" y="0"/>
                        <a:pt x="7085" y="14"/>
                        <a:pt x="6850" y="51"/>
                      </a:cubicBezTo>
                      <a:cubicBezTo>
                        <a:pt x="6400" y="122"/>
                        <a:pt x="5964" y="248"/>
                        <a:pt x="5528" y="389"/>
                      </a:cubicBezTo>
                      <a:cubicBezTo>
                        <a:pt x="4670" y="656"/>
                        <a:pt x="3854" y="1022"/>
                        <a:pt x="3053" y="1444"/>
                      </a:cubicBezTo>
                      <a:cubicBezTo>
                        <a:pt x="1688" y="2147"/>
                        <a:pt x="0" y="3146"/>
                        <a:pt x="43" y="4904"/>
                      </a:cubicBezTo>
                      <a:cubicBezTo>
                        <a:pt x="50" y="4968"/>
                        <a:pt x="99" y="4999"/>
                        <a:pt x="146" y="4999"/>
                      </a:cubicBezTo>
                      <a:cubicBezTo>
                        <a:pt x="194" y="4999"/>
                        <a:pt x="239" y="4968"/>
                        <a:pt x="239" y="4904"/>
                      </a:cubicBezTo>
                      <a:cubicBezTo>
                        <a:pt x="310" y="3188"/>
                        <a:pt x="2096" y="2316"/>
                        <a:pt x="3432" y="1669"/>
                      </a:cubicBezTo>
                      <a:cubicBezTo>
                        <a:pt x="4178" y="1303"/>
                        <a:pt x="4938" y="952"/>
                        <a:pt x="5725" y="698"/>
                      </a:cubicBezTo>
                      <a:cubicBezTo>
                        <a:pt x="6105" y="572"/>
                        <a:pt x="6499" y="473"/>
                        <a:pt x="6893" y="389"/>
                      </a:cubicBezTo>
                      <a:cubicBezTo>
                        <a:pt x="7301" y="305"/>
                        <a:pt x="7723" y="178"/>
                        <a:pt x="8145" y="122"/>
                      </a:cubicBezTo>
                      <a:cubicBezTo>
                        <a:pt x="8215" y="122"/>
                        <a:pt x="8215" y="23"/>
                        <a:pt x="8145" y="23"/>
                      </a:cubicBezTo>
                      <a:cubicBezTo>
                        <a:pt x="7936" y="10"/>
                        <a:pt x="7737" y="0"/>
                        <a:pt x="753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8" name="Google Shape;6808;p29"/>
                <p:cNvSpPr/>
                <p:nvPr/>
              </p:nvSpPr>
              <p:spPr>
                <a:xfrm>
                  <a:off x="406475" y="2676000"/>
                  <a:ext cx="80225" cy="560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209" h="2240" extrusionOk="0">
                      <a:moveTo>
                        <a:pt x="3072" y="1"/>
                      </a:moveTo>
                      <a:cubicBezTo>
                        <a:pt x="3067" y="1"/>
                        <a:pt x="3061" y="1"/>
                        <a:pt x="3056" y="1"/>
                      </a:cubicBezTo>
                      <a:cubicBezTo>
                        <a:pt x="2901" y="16"/>
                        <a:pt x="2775" y="100"/>
                        <a:pt x="2648" y="170"/>
                      </a:cubicBezTo>
                      <a:cubicBezTo>
                        <a:pt x="2507" y="255"/>
                        <a:pt x="2367" y="339"/>
                        <a:pt x="2226" y="423"/>
                      </a:cubicBezTo>
                      <a:cubicBezTo>
                        <a:pt x="1973" y="578"/>
                        <a:pt x="1720" y="747"/>
                        <a:pt x="1466" y="916"/>
                      </a:cubicBezTo>
                      <a:cubicBezTo>
                        <a:pt x="960" y="1267"/>
                        <a:pt x="482" y="1661"/>
                        <a:pt x="46" y="2097"/>
                      </a:cubicBezTo>
                      <a:cubicBezTo>
                        <a:pt x="0" y="2154"/>
                        <a:pt x="47" y="2239"/>
                        <a:pt x="104" y="2239"/>
                      </a:cubicBezTo>
                      <a:cubicBezTo>
                        <a:pt x="117" y="2239"/>
                        <a:pt x="131" y="2235"/>
                        <a:pt x="144" y="2224"/>
                      </a:cubicBezTo>
                      <a:cubicBezTo>
                        <a:pt x="651" y="1886"/>
                        <a:pt x="1143" y="1535"/>
                        <a:pt x="1635" y="1197"/>
                      </a:cubicBezTo>
                      <a:cubicBezTo>
                        <a:pt x="1888" y="1028"/>
                        <a:pt x="2142" y="860"/>
                        <a:pt x="2395" y="705"/>
                      </a:cubicBezTo>
                      <a:cubicBezTo>
                        <a:pt x="2521" y="620"/>
                        <a:pt x="2662" y="550"/>
                        <a:pt x="2789" y="466"/>
                      </a:cubicBezTo>
                      <a:cubicBezTo>
                        <a:pt x="2915" y="395"/>
                        <a:pt x="3056" y="339"/>
                        <a:pt x="3154" y="227"/>
                      </a:cubicBezTo>
                      <a:cubicBezTo>
                        <a:pt x="3208" y="146"/>
                        <a:pt x="3185" y="1"/>
                        <a:pt x="3072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09" name="Google Shape;6809;p29"/>
                <p:cNvSpPr/>
                <p:nvPr/>
              </p:nvSpPr>
              <p:spPr>
                <a:xfrm>
                  <a:off x="448750" y="2766125"/>
                  <a:ext cx="7050" cy="7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2" h="293" extrusionOk="0">
                      <a:moveTo>
                        <a:pt x="190" y="1"/>
                      </a:moveTo>
                      <a:cubicBezTo>
                        <a:pt x="183" y="1"/>
                        <a:pt x="176" y="4"/>
                        <a:pt x="169" y="11"/>
                      </a:cubicBezTo>
                      <a:lnTo>
                        <a:pt x="113" y="11"/>
                      </a:lnTo>
                      <a:cubicBezTo>
                        <a:pt x="113" y="25"/>
                        <a:pt x="99" y="25"/>
                        <a:pt x="99" y="25"/>
                      </a:cubicBezTo>
                      <a:cubicBezTo>
                        <a:pt x="85" y="40"/>
                        <a:pt x="85" y="40"/>
                        <a:pt x="85" y="40"/>
                      </a:cubicBezTo>
                      <a:lnTo>
                        <a:pt x="43" y="82"/>
                      </a:lnTo>
                      <a:cubicBezTo>
                        <a:pt x="29" y="96"/>
                        <a:pt x="15" y="124"/>
                        <a:pt x="15" y="138"/>
                      </a:cubicBezTo>
                      <a:cubicBezTo>
                        <a:pt x="1" y="152"/>
                        <a:pt x="1" y="166"/>
                        <a:pt x="1" y="194"/>
                      </a:cubicBezTo>
                      <a:cubicBezTo>
                        <a:pt x="1" y="208"/>
                        <a:pt x="15" y="222"/>
                        <a:pt x="15" y="236"/>
                      </a:cubicBezTo>
                      <a:cubicBezTo>
                        <a:pt x="29" y="251"/>
                        <a:pt x="43" y="265"/>
                        <a:pt x="57" y="265"/>
                      </a:cubicBezTo>
                      <a:cubicBezTo>
                        <a:pt x="71" y="279"/>
                        <a:pt x="85" y="279"/>
                        <a:pt x="99" y="293"/>
                      </a:cubicBezTo>
                      <a:lnTo>
                        <a:pt x="155" y="293"/>
                      </a:lnTo>
                      <a:cubicBezTo>
                        <a:pt x="169" y="279"/>
                        <a:pt x="183" y="279"/>
                        <a:pt x="183" y="279"/>
                      </a:cubicBezTo>
                      <a:cubicBezTo>
                        <a:pt x="212" y="265"/>
                        <a:pt x="226" y="251"/>
                        <a:pt x="240" y="236"/>
                      </a:cubicBezTo>
                      <a:cubicBezTo>
                        <a:pt x="240" y="222"/>
                        <a:pt x="254" y="194"/>
                        <a:pt x="268" y="180"/>
                      </a:cubicBezTo>
                      <a:cubicBezTo>
                        <a:pt x="268" y="166"/>
                        <a:pt x="268" y="166"/>
                        <a:pt x="282" y="152"/>
                      </a:cubicBezTo>
                      <a:cubicBezTo>
                        <a:pt x="282" y="138"/>
                        <a:pt x="282" y="138"/>
                        <a:pt x="282" y="124"/>
                      </a:cubicBezTo>
                      <a:cubicBezTo>
                        <a:pt x="282" y="110"/>
                        <a:pt x="282" y="110"/>
                        <a:pt x="282" y="110"/>
                      </a:cubicBezTo>
                      <a:cubicBezTo>
                        <a:pt x="282" y="96"/>
                        <a:pt x="282" y="96"/>
                        <a:pt x="282" y="82"/>
                      </a:cubicBezTo>
                      <a:cubicBezTo>
                        <a:pt x="282" y="68"/>
                        <a:pt x="268" y="54"/>
                        <a:pt x="268" y="40"/>
                      </a:cubicBezTo>
                      <a:cubicBezTo>
                        <a:pt x="254" y="40"/>
                        <a:pt x="254" y="25"/>
                        <a:pt x="240" y="25"/>
                      </a:cubicBezTo>
                      <a:cubicBezTo>
                        <a:pt x="240" y="11"/>
                        <a:pt x="226" y="11"/>
                        <a:pt x="212" y="11"/>
                      </a:cubicBezTo>
                      <a:cubicBezTo>
                        <a:pt x="204" y="4"/>
                        <a:pt x="197" y="1"/>
                        <a:pt x="19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0" name="Google Shape;6810;p29"/>
                <p:cNvSpPr/>
                <p:nvPr/>
              </p:nvSpPr>
              <p:spPr>
                <a:xfrm>
                  <a:off x="460600" y="2660725"/>
                  <a:ext cx="83900" cy="1000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356" h="4001" extrusionOk="0">
                      <a:moveTo>
                        <a:pt x="3063" y="1"/>
                      </a:moveTo>
                      <a:cubicBezTo>
                        <a:pt x="2998" y="1"/>
                        <a:pt x="2932" y="32"/>
                        <a:pt x="2888" y="106"/>
                      </a:cubicBezTo>
                      <a:cubicBezTo>
                        <a:pt x="2129" y="1456"/>
                        <a:pt x="1186" y="2722"/>
                        <a:pt x="89" y="3820"/>
                      </a:cubicBezTo>
                      <a:cubicBezTo>
                        <a:pt x="1" y="3897"/>
                        <a:pt x="77" y="4000"/>
                        <a:pt x="169" y="4000"/>
                      </a:cubicBezTo>
                      <a:cubicBezTo>
                        <a:pt x="194" y="4000"/>
                        <a:pt x="220" y="3992"/>
                        <a:pt x="244" y="3974"/>
                      </a:cubicBezTo>
                      <a:cubicBezTo>
                        <a:pt x="1439" y="2919"/>
                        <a:pt x="2480" y="1710"/>
                        <a:pt x="3268" y="317"/>
                      </a:cubicBezTo>
                      <a:cubicBezTo>
                        <a:pt x="3355" y="152"/>
                        <a:pt x="3209" y="1"/>
                        <a:pt x="3063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1" name="Google Shape;6811;p29"/>
                <p:cNvSpPr/>
                <p:nvPr/>
              </p:nvSpPr>
              <p:spPr>
                <a:xfrm>
                  <a:off x="311250" y="2807525"/>
                  <a:ext cx="64725" cy="51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89" h="2062" extrusionOk="0">
                      <a:moveTo>
                        <a:pt x="1162" y="460"/>
                      </a:moveTo>
                      <a:cubicBezTo>
                        <a:pt x="1405" y="460"/>
                        <a:pt x="1647" y="569"/>
                        <a:pt x="1815" y="747"/>
                      </a:cubicBezTo>
                      <a:cubicBezTo>
                        <a:pt x="1928" y="859"/>
                        <a:pt x="2012" y="1014"/>
                        <a:pt x="1984" y="1169"/>
                      </a:cubicBezTo>
                      <a:cubicBezTo>
                        <a:pt x="1970" y="1295"/>
                        <a:pt x="1829" y="1366"/>
                        <a:pt x="1703" y="1408"/>
                      </a:cubicBezTo>
                      <a:cubicBezTo>
                        <a:pt x="1411" y="1505"/>
                        <a:pt x="1120" y="1535"/>
                        <a:pt x="823" y="1535"/>
                      </a:cubicBezTo>
                      <a:cubicBezTo>
                        <a:pt x="719" y="1535"/>
                        <a:pt x="615" y="1531"/>
                        <a:pt x="510" y="1525"/>
                      </a:cubicBezTo>
                      <a:lnTo>
                        <a:pt x="510" y="1525"/>
                      </a:lnTo>
                      <a:cubicBezTo>
                        <a:pt x="509" y="1524"/>
                        <a:pt x="508" y="1522"/>
                        <a:pt x="507" y="1520"/>
                      </a:cubicBezTo>
                      <a:cubicBezTo>
                        <a:pt x="423" y="1351"/>
                        <a:pt x="423" y="1126"/>
                        <a:pt x="479" y="944"/>
                      </a:cubicBezTo>
                      <a:cubicBezTo>
                        <a:pt x="535" y="775"/>
                        <a:pt x="648" y="634"/>
                        <a:pt x="802" y="550"/>
                      </a:cubicBezTo>
                      <a:cubicBezTo>
                        <a:pt x="916" y="488"/>
                        <a:pt x="1039" y="460"/>
                        <a:pt x="1162" y="460"/>
                      </a:cubicBezTo>
                      <a:close/>
                      <a:moveTo>
                        <a:pt x="1223" y="0"/>
                      </a:moveTo>
                      <a:cubicBezTo>
                        <a:pt x="1210" y="0"/>
                        <a:pt x="1196" y="1"/>
                        <a:pt x="1182" y="1"/>
                      </a:cubicBezTo>
                      <a:cubicBezTo>
                        <a:pt x="788" y="15"/>
                        <a:pt x="395" y="226"/>
                        <a:pt x="212" y="578"/>
                      </a:cubicBezTo>
                      <a:cubicBezTo>
                        <a:pt x="113" y="747"/>
                        <a:pt x="71" y="958"/>
                        <a:pt x="85" y="1140"/>
                      </a:cubicBezTo>
                      <a:cubicBezTo>
                        <a:pt x="95" y="1284"/>
                        <a:pt x="150" y="1420"/>
                        <a:pt x="223" y="1543"/>
                      </a:cubicBezTo>
                      <a:lnTo>
                        <a:pt x="223" y="1543"/>
                      </a:lnTo>
                      <a:cubicBezTo>
                        <a:pt x="163" y="1561"/>
                        <a:pt x="113" y="1592"/>
                        <a:pt x="85" y="1647"/>
                      </a:cubicBezTo>
                      <a:cubicBezTo>
                        <a:pt x="1" y="1788"/>
                        <a:pt x="113" y="1942"/>
                        <a:pt x="240" y="1984"/>
                      </a:cubicBezTo>
                      <a:cubicBezTo>
                        <a:pt x="390" y="2044"/>
                        <a:pt x="561" y="2062"/>
                        <a:pt x="728" y="2062"/>
                      </a:cubicBezTo>
                      <a:cubicBezTo>
                        <a:pt x="796" y="2062"/>
                        <a:pt x="864" y="2059"/>
                        <a:pt x="929" y="2055"/>
                      </a:cubicBezTo>
                      <a:cubicBezTo>
                        <a:pt x="1154" y="2055"/>
                        <a:pt x="1379" y="2027"/>
                        <a:pt x="1604" y="1970"/>
                      </a:cubicBezTo>
                      <a:cubicBezTo>
                        <a:pt x="1801" y="1914"/>
                        <a:pt x="2012" y="1858"/>
                        <a:pt x="2181" y="1731"/>
                      </a:cubicBezTo>
                      <a:cubicBezTo>
                        <a:pt x="2589" y="1422"/>
                        <a:pt x="2547" y="873"/>
                        <a:pt x="2251" y="493"/>
                      </a:cubicBezTo>
                      <a:cubicBezTo>
                        <a:pt x="2007" y="194"/>
                        <a:pt x="1617" y="0"/>
                        <a:pt x="1223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2" name="Google Shape;6812;p29"/>
                <p:cNvSpPr/>
                <p:nvPr/>
              </p:nvSpPr>
              <p:spPr>
                <a:xfrm>
                  <a:off x="244100" y="2568550"/>
                  <a:ext cx="415675" cy="1339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627" h="5358" extrusionOk="0">
                      <a:moveTo>
                        <a:pt x="7229" y="1"/>
                      </a:moveTo>
                      <a:cubicBezTo>
                        <a:pt x="6584" y="1"/>
                        <a:pt x="5940" y="53"/>
                        <a:pt x="5303" y="164"/>
                      </a:cubicBezTo>
                      <a:cubicBezTo>
                        <a:pt x="3292" y="516"/>
                        <a:pt x="1365" y="1458"/>
                        <a:pt x="0" y="2977"/>
                      </a:cubicBezTo>
                      <a:cubicBezTo>
                        <a:pt x="2063" y="4251"/>
                        <a:pt x="4387" y="5358"/>
                        <a:pt x="6775" y="5358"/>
                      </a:cubicBezTo>
                      <a:cubicBezTo>
                        <a:pt x="7155" y="5358"/>
                        <a:pt x="7537" y="5330"/>
                        <a:pt x="7919" y="5270"/>
                      </a:cubicBezTo>
                      <a:cubicBezTo>
                        <a:pt x="10887" y="4792"/>
                        <a:pt x="13616" y="2527"/>
                        <a:pt x="16626" y="2415"/>
                      </a:cubicBezTo>
                      <a:cubicBezTo>
                        <a:pt x="14798" y="2063"/>
                        <a:pt x="13124" y="1205"/>
                        <a:pt x="11337" y="656"/>
                      </a:cubicBezTo>
                      <a:cubicBezTo>
                        <a:pt x="10011" y="243"/>
                        <a:pt x="8619" y="1"/>
                        <a:pt x="7229" y="1"/>
                      </a:cubicBezTo>
                      <a:close/>
                    </a:path>
                  </a:pathLst>
                </a:custGeom>
                <a:solidFill>
                  <a:schemeClr val="lt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3" name="Google Shape;6813;p29"/>
                <p:cNvSpPr/>
                <p:nvPr/>
              </p:nvSpPr>
              <p:spPr>
                <a:xfrm>
                  <a:off x="231760" y="2558952"/>
                  <a:ext cx="428000" cy="1455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7120" h="5822" extrusionOk="0">
                      <a:moveTo>
                        <a:pt x="7455" y="473"/>
                      </a:moveTo>
                      <a:cubicBezTo>
                        <a:pt x="8768" y="473"/>
                        <a:pt x="10148" y="686"/>
                        <a:pt x="11521" y="1102"/>
                      </a:cubicBezTo>
                      <a:cubicBezTo>
                        <a:pt x="12196" y="1313"/>
                        <a:pt x="12871" y="1581"/>
                        <a:pt x="13518" y="1820"/>
                      </a:cubicBezTo>
                      <a:cubicBezTo>
                        <a:pt x="14208" y="2087"/>
                        <a:pt x="14911" y="2354"/>
                        <a:pt x="15628" y="2579"/>
                      </a:cubicBezTo>
                      <a:cubicBezTo>
                        <a:pt x="14404" y="2833"/>
                        <a:pt x="13209" y="3381"/>
                        <a:pt x="12041" y="3902"/>
                      </a:cubicBezTo>
                      <a:cubicBezTo>
                        <a:pt x="10775" y="4464"/>
                        <a:pt x="9453" y="5055"/>
                        <a:pt x="8131" y="5266"/>
                      </a:cubicBezTo>
                      <a:cubicBezTo>
                        <a:pt x="7760" y="5325"/>
                        <a:pt x="7390" y="5353"/>
                        <a:pt x="7022" y="5353"/>
                      </a:cubicBezTo>
                      <a:cubicBezTo>
                        <a:pt x="4602" y="5353"/>
                        <a:pt x="2293" y="4170"/>
                        <a:pt x="620" y="3156"/>
                      </a:cubicBezTo>
                      <a:cubicBezTo>
                        <a:pt x="1886" y="1862"/>
                        <a:pt x="3644" y="962"/>
                        <a:pt x="5599" y="624"/>
                      </a:cubicBezTo>
                      <a:cubicBezTo>
                        <a:pt x="6197" y="523"/>
                        <a:pt x="6818" y="473"/>
                        <a:pt x="7455" y="473"/>
                      </a:cubicBezTo>
                      <a:close/>
                      <a:moveTo>
                        <a:pt x="7461" y="1"/>
                      </a:moveTo>
                      <a:cubicBezTo>
                        <a:pt x="6795" y="1"/>
                        <a:pt x="6143" y="54"/>
                        <a:pt x="5515" y="160"/>
                      </a:cubicBezTo>
                      <a:cubicBezTo>
                        <a:pt x="3349" y="540"/>
                        <a:pt x="1422" y="1567"/>
                        <a:pt x="71" y="3043"/>
                      </a:cubicBezTo>
                      <a:cubicBezTo>
                        <a:pt x="29" y="3100"/>
                        <a:pt x="1" y="3170"/>
                        <a:pt x="15" y="3240"/>
                      </a:cubicBezTo>
                      <a:cubicBezTo>
                        <a:pt x="29" y="3311"/>
                        <a:pt x="71" y="3367"/>
                        <a:pt x="128" y="3409"/>
                      </a:cubicBezTo>
                      <a:cubicBezTo>
                        <a:pt x="1857" y="4476"/>
                        <a:pt x="4368" y="5822"/>
                        <a:pt x="7025" y="5822"/>
                      </a:cubicBezTo>
                      <a:cubicBezTo>
                        <a:pt x="7415" y="5822"/>
                        <a:pt x="7808" y="5793"/>
                        <a:pt x="8201" y="5730"/>
                      </a:cubicBezTo>
                      <a:cubicBezTo>
                        <a:pt x="9594" y="5505"/>
                        <a:pt x="10930" y="4914"/>
                        <a:pt x="12238" y="4323"/>
                      </a:cubicBezTo>
                      <a:cubicBezTo>
                        <a:pt x="13743" y="3648"/>
                        <a:pt x="15305" y="2945"/>
                        <a:pt x="16894" y="2889"/>
                      </a:cubicBezTo>
                      <a:cubicBezTo>
                        <a:pt x="17007" y="2875"/>
                        <a:pt x="17105" y="2790"/>
                        <a:pt x="17119" y="2664"/>
                      </a:cubicBezTo>
                      <a:cubicBezTo>
                        <a:pt x="17119" y="2664"/>
                        <a:pt x="17119" y="2664"/>
                        <a:pt x="17119" y="2650"/>
                      </a:cubicBezTo>
                      <a:cubicBezTo>
                        <a:pt x="17119" y="2537"/>
                        <a:pt x="17035" y="2439"/>
                        <a:pt x="16936" y="2425"/>
                      </a:cubicBezTo>
                      <a:cubicBezTo>
                        <a:pt x="15825" y="2200"/>
                        <a:pt x="14728" y="1792"/>
                        <a:pt x="13687" y="1384"/>
                      </a:cubicBezTo>
                      <a:cubicBezTo>
                        <a:pt x="13026" y="1131"/>
                        <a:pt x="12351" y="877"/>
                        <a:pt x="11662" y="666"/>
                      </a:cubicBezTo>
                      <a:cubicBezTo>
                        <a:pt x="10245" y="222"/>
                        <a:pt x="8822" y="1"/>
                        <a:pt x="746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4" name="Google Shape;6814;p29"/>
                <p:cNvSpPr/>
                <p:nvPr/>
              </p:nvSpPr>
              <p:spPr>
                <a:xfrm>
                  <a:off x="241625" y="2621525"/>
                  <a:ext cx="414625" cy="26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6585" h="1070" extrusionOk="0">
                      <a:moveTo>
                        <a:pt x="16345" y="0"/>
                      </a:moveTo>
                      <a:cubicBezTo>
                        <a:pt x="11000" y="253"/>
                        <a:pt x="5571" y="450"/>
                        <a:pt x="226" y="605"/>
                      </a:cubicBezTo>
                      <a:cubicBezTo>
                        <a:pt x="99" y="605"/>
                        <a:pt x="1" y="704"/>
                        <a:pt x="1" y="830"/>
                      </a:cubicBezTo>
                      <a:cubicBezTo>
                        <a:pt x="1" y="830"/>
                        <a:pt x="1" y="844"/>
                        <a:pt x="1" y="844"/>
                      </a:cubicBezTo>
                      <a:cubicBezTo>
                        <a:pt x="1" y="971"/>
                        <a:pt x="113" y="1069"/>
                        <a:pt x="240" y="1069"/>
                      </a:cubicBezTo>
                      <a:cubicBezTo>
                        <a:pt x="5599" y="929"/>
                        <a:pt x="11014" y="718"/>
                        <a:pt x="16359" y="464"/>
                      </a:cubicBezTo>
                      <a:cubicBezTo>
                        <a:pt x="16486" y="464"/>
                        <a:pt x="16584" y="366"/>
                        <a:pt x="16584" y="239"/>
                      </a:cubicBezTo>
                      <a:cubicBezTo>
                        <a:pt x="16584" y="225"/>
                        <a:pt x="16584" y="225"/>
                        <a:pt x="16584" y="225"/>
                      </a:cubicBezTo>
                      <a:cubicBezTo>
                        <a:pt x="16584" y="99"/>
                        <a:pt x="16472" y="0"/>
                        <a:pt x="16345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5" name="Google Shape;6815;p29"/>
                <p:cNvSpPr/>
                <p:nvPr/>
              </p:nvSpPr>
              <p:spPr>
                <a:xfrm>
                  <a:off x="474075" y="2561925"/>
                  <a:ext cx="11625" cy="113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5" h="454" extrusionOk="0">
                      <a:moveTo>
                        <a:pt x="232" y="0"/>
                      </a:moveTo>
                      <a:cubicBezTo>
                        <a:pt x="116" y="0"/>
                        <a:pt x="0" y="77"/>
                        <a:pt x="0" y="232"/>
                      </a:cubicBezTo>
                      <a:cubicBezTo>
                        <a:pt x="0" y="380"/>
                        <a:pt x="116" y="454"/>
                        <a:pt x="232" y="454"/>
                      </a:cubicBezTo>
                      <a:cubicBezTo>
                        <a:pt x="348" y="454"/>
                        <a:pt x="464" y="380"/>
                        <a:pt x="464" y="232"/>
                      </a:cubicBezTo>
                      <a:cubicBezTo>
                        <a:pt x="464" y="77"/>
                        <a:pt x="348" y="0"/>
                        <a:pt x="232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6" name="Google Shape;6816;p29"/>
                <p:cNvSpPr/>
                <p:nvPr/>
              </p:nvSpPr>
              <p:spPr>
                <a:xfrm>
                  <a:off x="288525" y="2608675"/>
                  <a:ext cx="167275" cy="28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91" h="1155" extrusionOk="0">
                      <a:moveTo>
                        <a:pt x="1540" y="0"/>
                      </a:moveTo>
                      <a:cubicBezTo>
                        <a:pt x="1032" y="0"/>
                        <a:pt x="529" y="74"/>
                        <a:pt x="66" y="275"/>
                      </a:cubicBezTo>
                      <a:cubicBezTo>
                        <a:pt x="0" y="301"/>
                        <a:pt x="45" y="389"/>
                        <a:pt x="108" y="389"/>
                      </a:cubicBezTo>
                      <a:cubicBezTo>
                        <a:pt x="113" y="389"/>
                        <a:pt x="117" y="389"/>
                        <a:pt x="122" y="388"/>
                      </a:cubicBezTo>
                      <a:cubicBezTo>
                        <a:pt x="536" y="322"/>
                        <a:pt x="939" y="291"/>
                        <a:pt x="1338" y="291"/>
                      </a:cubicBezTo>
                      <a:cubicBezTo>
                        <a:pt x="2050" y="291"/>
                        <a:pt x="2749" y="390"/>
                        <a:pt x="3470" y="571"/>
                      </a:cubicBezTo>
                      <a:cubicBezTo>
                        <a:pt x="4018" y="711"/>
                        <a:pt x="4567" y="866"/>
                        <a:pt x="5115" y="978"/>
                      </a:cubicBezTo>
                      <a:cubicBezTo>
                        <a:pt x="5483" y="1063"/>
                        <a:pt x="5851" y="1154"/>
                        <a:pt x="6219" y="1154"/>
                      </a:cubicBezTo>
                      <a:cubicBezTo>
                        <a:pt x="6344" y="1154"/>
                        <a:pt x="6468" y="1144"/>
                        <a:pt x="6592" y="1119"/>
                      </a:cubicBezTo>
                      <a:cubicBezTo>
                        <a:pt x="6691" y="1105"/>
                        <a:pt x="6677" y="964"/>
                        <a:pt x="6592" y="936"/>
                      </a:cubicBezTo>
                      <a:cubicBezTo>
                        <a:pt x="6044" y="753"/>
                        <a:pt x="5453" y="711"/>
                        <a:pt x="4890" y="585"/>
                      </a:cubicBezTo>
                      <a:cubicBezTo>
                        <a:pt x="4328" y="458"/>
                        <a:pt x="3751" y="303"/>
                        <a:pt x="3188" y="191"/>
                      </a:cubicBezTo>
                      <a:cubicBezTo>
                        <a:pt x="2659" y="88"/>
                        <a:pt x="2096" y="0"/>
                        <a:pt x="15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7" name="Google Shape;6817;p29"/>
                <p:cNvSpPr/>
                <p:nvPr/>
              </p:nvSpPr>
              <p:spPr>
                <a:xfrm>
                  <a:off x="342550" y="2593750"/>
                  <a:ext cx="10925" cy="6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68" extrusionOk="0">
                      <a:moveTo>
                        <a:pt x="141" y="0"/>
                      </a:moveTo>
                      <a:cubicBezTo>
                        <a:pt x="99" y="0"/>
                        <a:pt x="71" y="14"/>
                        <a:pt x="43" y="42"/>
                      </a:cubicBezTo>
                      <a:cubicBezTo>
                        <a:pt x="15" y="56"/>
                        <a:pt x="15" y="99"/>
                        <a:pt x="15" y="127"/>
                      </a:cubicBezTo>
                      <a:cubicBezTo>
                        <a:pt x="1" y="155"/>
                        <a:pt x="29" y="197"/>
                        <a:pt x="43" y="225"/>
                      </a:cubicBezTo>
                      <a:cubicBezTo>
                        <a:pt x="71" y="239"/>
                        <a:pt x="99" y="253"/>
                        <a:pt x="141" y="253"/>
                      </a:cubicBezTo>
                      <a:cubicBezTo>
                        <a:pt x="169" y="253"/>
                        <a:pt x="212" y="253"/>
                        <a:pt x="240" y="267"/>
                      </a:cubicBezTo>
                      <a:lnTo>
                        <a:pt x="268" y="267"/>
                      </a:lnTo>
                      <a:cubicBezTo>
                        <a:pt x="296" y="253"/>
                        <a:pt x="310" y="253"/>
                        <a:pt x="338" y="239"/>
                      </a:cubicBezTo>
                      <a:lnTo>
                        <a:pt x="352" y="239"/>
                      </a:lnTo>
                      <a:cubicBezTo>
                        <a:pt x="366" y="225"/>
                        <a:pt x="380" y="225"/>
                        <a:pt x="394" y="211"/>
                      </a:cubicBezTo>
                      <a:cubicBezTo>
                        <a:pt x="423" y="211"/>
                        <a:pt x="437" y="169"/>
                        <a:pt x="437" y="141"/>
                      </a:cubicBezTo>
                      <a:cubicBezTo>
                        <a:pt x="437" y="99"/>
                        <a:pt x="423" y="70"/>
                        <a:pt x="394" y="56"/>
                      </a:cubicBezTo>
                      <a:cubicBezTo>
                        <a:pt x="380" y="42"/>
                        <a:pt x="366" y="42"/>
                        <a:pt x="352" y="28"/>
                      </a:cubicBezTo>
                      <a:cubicBezTo>
                        <a:pt x="338" y="28"/>
                        <a:pt x="324" y="14"/>
                        <a:pt x="296" y="14"/>
                      </a:cubicBezTo>
                      <a:cubicBezTo>
                        <a:pt x="282" y="0"/>
                        <a:pt x="268" y="0"/>
                        <a:pt x="24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8" name="Google Shape;6818;p29"/>
                <p:cNvSpPr/>
                <p:nvPr/>
              </p:nvSpPr>
              <p:spPr>
                <a:xfrm>
                  <a:off x="363075" y="2597225"/>
                  <a:ext cx="115925" cy="442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637" h="1769" extrusionOk="0">
                      <a:moveTo>
                        <a:pt x="80" y="0"/>
                      </a:moveTo>
                      <a:cubicBezTo>
                        <a:pt x="20" y="0"/>
                        <a:pt x="0" y="87"/>
                        <a:pt x="66" y="100"/>
                      </a:cubicBezTo>
                      <a:cubicBezTo>
                        <a:pt x="811" y="269"/>
                        <a:pt x="1543" y="522"/>
                        <a:pt x="2246" y="818"/>
                      </a:cubicBezTo>
                      <a:cubicBezTo>
                        <a:pt x="2612" y="958"/>
                        <a:pt x="2963" y="1099"/>
                        <a:pt x="3315" y="1268"/>
                      </a:cubicBezTo>
                      <a:cubicBezTo>
                        <a:pt x="3653" y="1422"/>
                        <a:pt x="3990" y="1647"/>
                        <a:pt x="4342" y="1760"/>
                      </a:cubicBezTo>
                      <a:cubicBezTo>
                        <a:pt x="4358" y="1766"/>
                        <a:pt x="4374" y="1768"/>
                        <a:pt x="4389" y="1768"/>
                      </a:cubicBezTo>
                      <a:cubicBezTo>
                        <a:pt x="4525" y="1768"/>
                        <a:pt x="4637" y="1566"/>
                        <a:pt x="4511" y="1465"/>
                      </a:cubicBezTo>
                      <a:cubicBezTo>
                        <a:pt x="4215" y="1225"/>
                        <a:pt x="3821" y="1071"/>
                        <a:pt x="3470" y="930"/>
                      </a:cubicBezTo>
                      <a:cubicBezTo>
                        <a:pt x="3118" y="775"/>
                        <a:pt x="2780" y="635"/>
                        <a:pt x="2415" y="508"/>
                      </a:cubicBezTo>
                      <a:cubicBezTo>
                        <a:pt x="1655" y="269"/>
                        <a:pt x="882" y="114"/>
                        <a:pt x="94" y="2"/>
                      </a:cubicBezTo>
                      <a:cubicBezTo>
                        <a:pt x="89" y="1"/>
                        <a:pt x="85" y="0"/>
                        <a:pt x="80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19" name="Google Shape;6819;p29"/>
                <p:cNvSpPr/>
                <p:nvPr/>
              </p:nvSpPr>
              <p:spPr>
                <a:xfrm>
                  <a:off x="389775" y="2587375"/>
                  <a:ext cx="125525" cy="487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5021" h="1948" extrusionOk="0">
                      <a:moveTo>
                        <a:pt x="137" y="1"/>
                      </a:moveTo>
                      <a:cubicBezTo>
                        <a:pt x="35" y="1"/>
                        <a:pt x="1" y="144"/>
                        <a:pt x="95" y="185"/>
                      </a:cubicBezTo>
                      <a:cubicBezTo>
                        <a:pt x="897" y="410"/>
                        <a:pt x="1684" y="691"/>
                        <a:pt x="2458" y="986"/>
                      </a:cubicBezTo>
                      <a:cubicBezTo>
                        <a:pt x="2852" y="1141"/>
                        <a:pt x="3246" y="1296"/>
                        <a:pt x="3640" y="1451"/>
                      </a:cubicBezTo>
                      <a:cubicBezTo>
                        <a:pt x="3836" y="1535"/>
                        <a:pt x="4033" y="1619"/>
                        <a:pt x="4230" y="1718"/>
                      </a:cubicBezTo>
                      <a:cubicBezTo>
                        <a:pt x="4413" y="1788"/>
                        <a:pt x="4582" y="1901"/>
                        <a:pt x="4765" y="1943"/>
                      </a:cubicBezTo>
                      <a:cubicBezTo>
                        <a:pt x="4779" y="1946"/>
                        <a:pt x="4793" y="1948"/>
                        <a:pt x="4807" y="1948"/>
                      </a:cubicBezTo>
                      <a:cubicBezTo>
                        <a:pt x="4960" y="1948"/>
                        <a:pt x="5021" y="1737"/>
                        <a:pt x="4891" y="1634"/>
                      </a:cubicBezTo>
                      <a:cubicBezTo>
                        <a:pt x="4709" y="1507"/>
                        <a:pt x="4469" y="1423"/>
                        <a:pt x="4258" y="1324"/>
                      </a:cubicBezTo>
                      <a:cubicBezTo>
                        <a:pt x="4090" y="1254"/>
                        <a:pt x="3907" y="1183"/>
                        <a:pt x="3738" y="1099"/>
                      </a:cubicBezTo>
                      <a:cubicBezTo>
                        <a:pt x="3358" y="944"/>
                        <a:pt x="2978" y="804"/>
                        <a:pt x="2599" y="663"/>
                      </a:cubicBezTo>
                      <a:cubicBezTo>
                        <a:pt x="1797" y="382"/>
                        <a:pt x="981" y="185"/>
                        <a:pt x="151" y="2"/>
                      </a:cubicBezTo>
                      <a:cubicBezTo>
                        <a:pt x="146" y="1"/>
                        <a:pt x="142" y="1"/>
                        <a:pt x="137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0" name="Google Shape;6820;p29"/>
                <p:cNvSpPr/>
                <p:nvPr/>
              </p:nvSpPr>
              <p:spPr>
                <a:xfrm>
                  <a:off x="433400" y="2583850"/>
                  <a:ext cx="110625" cy="531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25" h="2125" extrusionOk="0">
                      <a:moveTo>
                        <a:pt x="81" y="1"/>
                      </a:moveTo>
                      <a:cubicBezTo>
                        <a:pt x="20" y="1"/>
                        <a:pt x="0" y="88"/>
                        <a:pt x="66" y="115"/>
                      </a:cubicBezTo>
                      <a:cubicBezTo>
                        <a:pt x="783" y="396"/>
                        <a:pt x="1487" y="706"/>
                        <a:pt x="2190" y="1043"/>
                      </a:cubicBezTo>
                      <a:cubicBezTo>
                        <a:pt x="2527" y="1212"/>
                        <a:pt x="2865" y="1395"/>
                        <a:pt x="3203" y="1578"/>
                      </a:cubicBezTo>
                      <a:cubicBezTo>
                        <a:pt x="3512" y="1760"/>
                        <a:pt x="3822" y="1986"/>
                        <a:pt x="4145" y="2112"/>
                      </a:cubicBezTo>
                      <a:cubicBezTo>
                        <a:pt x="4166" y="2121"/>
                        <a:pt x="4186" y="2125"/>
                        <a:pt x="4206" y="2125"/>
                      </a:cubicBezTo>
                      <a:cubicBezTo>
                        <a:pt x="4341" y="2125"/>
                        <a:pt x="4425" y="1929"/>
                        <a:pt x="4314" y="1831"/>
                      </a:cubicBezTo>
                      <a:cubicBezTo>
                        <a:pt x="4033" y="1578"/>
                        <a:pt x="3653" y="1409"/>
                        <a:pt x="3329" y="1226"/>
                      </a:cubicBezTo>
                      <a:cubicBezTo>
                        <a:pt x="2978" y="1043"/>
                        <a:pt x="2640" y="874"/>
                        <a:pt x="2288" y="720"/>
                      </a:cubicBezTo>
                      <a:cubicBezTo>
                        <a:pt x="1585" y="424"/>
                        <a:pt x="840" y="171"/>
                        <a:pt x="94" y="2"/>
                      </a:cubicBezTo>
                      <a:cubicBezTo>
                        <a:pt x="89" y="1"/>
                        <a:pt x="85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1" name="Google Shape;6821;p29"/>
                <p:cNvSpPr/>
                <p:nvPr/>
              </p:nvSpPr>
              <p:spPr>
                <a:xfrm>
                  <a:off x="499950" y="2598200"/>
                  <a:ext cx="70275" cy="35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811" h="1430" extrusionOk="0">
                      <a:moveTo>
                        <a:pt x="81" y="1"/>
                      </a:moveTo>
                      <a:cubicBezTo>
                        <a:pt x="16" y="1"/>
                        <a:pt x="0" y="106"/>
                        <a:pt x="76" y="132"/>
                      </a:cubicBezTo>
                      <a:cubicBezTo>
                        <a:pt x="498" y="314"/>
                        <a:pt x="920" y="525"/>
                        <a:pt x="1328" y="736"/>
                      </a:cubicBezTo>
                      <a:cubicBezTo>
                        <a:pt x="1525" y="835"/>
                        <a:pt x="1736" y="933"/>
                        <a:pt x="1919" y="1046"/>
                      </a:cubicBezTo>
                      <a:cubicBezTo>
                        <a:pt x="2130" y="1158"/>
                        <a:pt x="2313" y="1299"/>
                        <a:pt x="2524" y="1412"/>
                      </a:cubicBezTo>
                      <a:cubicBezTo>
                        <a:pt x="2549" y="1424"/>
                        <a:pt x="2573" y="1429"/>
                        <a:pt x="2595" y="1429"/>
                      </a:cubicBezTo>
                      <a:cubicBezTo>
                        <a:pt x="2727" y="1429"/>
                        <a:pt x="2811" y="1242"/>
                        <a:pt x="2679" y="1158"/>
                      </a:cubicBezTo>
                      <a:cubicBezTo>
                        <a:pt x="2482" y="1018"/>
                        <a:pt x="2243" y="919"/>
                        <a:pt x="2032" y="807"/>
                      </a:cubicBezTo>
                      <a:cubicBezTo>
                        <a:pt x="1835" y="708"/>
                        <a:pt x="1624" y="610"/>
                        <a:pt x="1413" y="511"/>
                      </a:cubicBezTo>
                      <a:cubicBezTo>
                        <a:pt x="991" y="314"/>
                        <a:pt x="555" y="146"/>
                        <a:pt x="105" y="5"/>
                      </a:cubicBezTo>
                      <a:cubicBezTo>
                        <a:pt x="96" y="2"/>
                        <a:pt x="88" y="1"/>
                        <a:pt x="8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2" name="Google Shape;6822;p29"/>
                <p:cNvSpPr/>
                <p:nvPr/>
              </p:nvSpPr>
              <p:spPr>
                <a:xfrm>
                  <a:off x="291325" y="2634275"/>
                  <a:ext cx="165175" cy="398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607" h="1595" extrusionOk="0">
                      <a:moveTo>
                        <a:pt x="6280" y="1"/>
                      </a:moveTo>
                      <a:cubicBezTo>
                        <a:pt x="5822" y="1"/>
                        <a:pt x="5367" y="170"/>
                        <a:pt x="4933" y="306"/>
                      </a:cubicBezTo>
                      <a:cubicBezTo>
                        <a:pt x="4399" y="475"/>
                        <a:pt x="3892" y="672"/>
                        <a:pt x="3372" y="841"/>
                      </a:cubicBezTo>
                      <a:cubicBezTo>
                        <a:pt x="2463" y="1159"/>
                        <a:pt x="1575" y="1339"/>
                        <a:pt x="631" y="1339"/>
                      </a:cubicBezTo>
                      <a:cubicBezTo>
                        <a:pt x="450" y="1339"/>
                        <a:pt x="266" y="1332"/>
                        <a:pt x="80" y="1319"/>
                      </a:cubicBezTo>
                      <a:cubicBezTo>
                        <a:pt x="76" y="1318"/>
                        <a:pt x="72" y="1318"/>
                        <a:pt x="69" y="1318"/>
                      </a:cubicBezTo>
                      <a:cubicBezTo>
                        <a:pt x="9" y="1318"/>
                        <a:pt x="0" y="1418"/>
                        <a:pt x="66" y="1431"/>
                      </a:cubicBezTo>
                      <a:cubicBezTo>
                        <a:pt x="409" y="1547"/>
                        <a:pt x="768" y="1594"/>
                        <a:pt x="1131" y="1594"/>
                      </a:cubicBezTo>
                      <a:cubicBezTo>
                        <a:pt x="1868" y="1594"/>
                        <a:pt x="2623" y="1400"/>
                        <a:pt x="3301" y="1192"/>
                      </a:cubicBezTo>
                      <a:cubicBezTo>
                        <a:pt x="3836" y="1023"/>
                        <a:pt x="4370" y="841"/>
                        <a:pt x="4919" y="658"/>
                      </a:cubicBezTo>
                      <a:cubicBezTo>
                        <a:pt x="5439" y="489"/>
                        <a:pt x="6002" y="405"/>
                        <a:pt x="6509" y="194"/>
                      </a:cubicBezTo>
                      <a:cubicBezTo>
                        <a:pt x="6607" y="151"/>
                        <a:pt x="6537" y="25"/>
                        <a:pt x="6466" y="11"/>
                      </a:cubicBezTo>
                      <a:cubicBezTo>
                        <a:pt x="6404" y="4"/>
                        <a:pt x="6342" y="1"/>
                        <a:pt x="6280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3" name="Google Shape;6823;p29"/>
                <p:cNvSpPr/>
                <p:nvPr/>
              </p:nvSpPr>
              <p:spPr>
                <a:xfrm>
                  <a:off x="346425" y="2679900"/>
                  <a:ext cx="10925" cy="70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37" h="282" extrusionOk="0">
                      <a:moveTo>
                        <a:pt x="268" y="0"/>
                      </a:moveTo>
                      <a:cubicBezTo>
                        <a:pt x="254" y="0"/>
                        <a:pt x="254" y="14"/>
                        <a:pt x="239" y="14"/>
                      </a:cubicBezTo>
                      <a:cubicBezTo>
                        <a:pt x="197" y="14"/>
                        <a:pt x="169" y="14"/>
                        <a:pt x="127" y="28"/>
                      </a:cubicBezTo>
                      <a:cubicBezTo>
                        <a:pt x="113" y="28"/>
                        <a:pt x="85" y="28"/>
                        <a:pt x="71" y="42"/>
                      </a:cubicBezTo>
                      <a:cubicBezTo>
                        <a:pt x="57" y="42"/>
                        <a:pt x="57" y="56"/>
                        <a:pt x="43" y="56"/>
                      </a:cubicBezTo>
                      <a:cubicBezTo>
                        <a:pt x="14" y="85"/>
                        <a:pt x="0" y="113"/>
                        <a:pt x="0" y="155"/>
                      </a:cubicBezTo>
                      <a:cubicBezTo>
                        <a:pt x="0" y="183"/>
                        <a:pt x="14" y="211"/>
                        <a:pt x="43" y="239"/>
                      </a:cubicBezTo>
                      <a:cubicBezTo>
                        <a:pt x="57" y="253"/>
                        <a:pt x="71" y="267"/>
                        <a:pt x="85" y="267"/>
                      </a:cubicBezTo>
                      <a:cubicBezTo>
                        <a:pt x="99" y="267"/>
                        <a:pt x="113" y="282"/>
                        <a:pt x="127" y="282"/>
                      </a:cubicBezTo>
                      <a:cubicBezTo>
                        <a:pt x="169" y="267"/>
                        <a:pt x="197" y="267"/>
                        <a:pt x="239" y="267"/>
                      </a:cubicBezTo>
                      <a:cubicBezTo>
                        <a:pt x="254" y="267"/>
                        <a:pt x="282" y="267"/>
                        <a:pt x="296" y="253"/>
                      </a:cubicBezTo>
                      <a:cubicBezTo>
                        <a:pt x="310" y="253"/>
                        <a:pt x="338" y="239"/>
                        <a:pt x="352" y="239"/>
                      </a:cubicBezTo>
                      <a:cubicBezTo>
                        <a:pt x="366" y="225"/>
                        <a:pt x="380" y="211"/>
                        <a:pt x="394" y="211"/>
                      </a:cubicBezTo>
                      <a:cubicBezTo>
                        <a:pt x="422" y="183"/>
                        <a:pt x="436" y="155"/>
                        <a:pt x="436" y="113"/>
                      </a:cubicBezTo>
                      <a:cubicBezTo>
                        <a:pt x="436" y="71"/>
                        <a:pt x="408" y="42"/>
                        <a:pt x="366" y="28"/>
                      </a:cubicBezTo>
                      <a:cubicBezTo>
                        <a:pt x="352" y="28"/>
                        <a:pt x="338" y="28"/>
                        <a:pt x="324" y="14"/>
                      </a:cubicBezTo>
                      <a:cubicBezTo>
                        <a:pt x="296" y="14"/>
                        <a:pt x="282" y="0"/>
                        <a:pt x="268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4" name="Google Shape;6824;p29"/>
                <p:cNvSpPr/>
                <p:nvPr/>
              </p:nvSpPr>
              <p:spPr>
                <a:xfrm>
                  <a:off x="367000" y="2627900"/>
                  <a:ext cx="111300" cy="5390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52" h="2156" extrusionOk="0">
                      <a:moveTo>
                        <a:pt x="4229" y="0"/>
                      </a:moveTo>
                      <a:cubicBezTo>
                        <a:pt x="4210" y="0"/>
                        <a:pt x="4191" y="4"/>
                        <a:pt x="4171" y="13"/>
                      </a:cubicBezTo>
                      <a:cubicBezTo>
                        <a:pt x="3819" y="153"/>
                        <a:pt x="3510" y="406"/>
                        <a:pt x="3172" y="603"/>
                      </a:cubicBezTo>
                      <a:cubicBezTo>
                        <a:pt x="2849" y="786"/>
                        <a:pt x="2525" y="955"/>
                        <a:pt x="2201" y="1124"/>
                      </a:cubicBezTo>
                      <a:cubicBezTo>
                        <a:pt x="1512" y="1489"/>
                        <a:pt x="795" y="1813"/>
                        <a:pt x="49" y="2052"/>
                      </a:cubicBezTo>
                      <a:cubicBezTo>
                        <a:pt x="0" y="2077"/>
                        <a:pt x="16" y="2156"/>
                        <a:pt x="58" y="2156"/>
                      </a:cubicBezTo>
                      <a:cubicBezTo>
                        <a:pt x="64" y="2156"/>
                        <a:pt x="71" y="2154"/>
                        <a:pt x="78" y="2151"/>
                      </a:cubicBezTo>
                      <a:cubicBezTo>
                        <a:pt x="851" y="1968"/>
                        <a:pt x="1597" y="1743"/>
                        <a:pt x="2328" y="1433"/>
                      </a:cubicBezTo>
                      <a:cubicBezTo>
                        <a:pt x="2680" y="1293"/>
                        <a:pt x="3031" y="1110"/>
                        <a:pt x="3369" y="927"/>
                      </a:cubicBezTo>
                      <a:cubicBezTo>
                        <a:pt x="3692" y="758"/>
                        <a:pt x="4086" y="575"/>
                        <a:pt x="4340" y="308"/>
                      </a:cubicBezTo>
                      <a:cubicBezTo>
                        <a:pt x="4451" y="209"/>
                        <a:pt x="4366" y="0"/>
                        <a:pt x="4229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5" name="Google Shape;6825;p29"/>
                <p:cNvSpPr/>
                <p:nvPr/>
              </p:nvSpPr>
              <p:spPr>
                <a:xfrm>
                  <a:off x="394175" y="2630100"/>
                  <a:ext cx="121100" cy="587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844" h="2351" extrusionOk="0">
                      <a:moveTo>
                        <a:pt x="4637" y="0"/>
                      </a:moveTo>
                      <a:cubicBezTo>
                        <a:pt x="4622" y="0"/>
                        <a:pt x="4606" y="3"/>
                        <a:pt x="4589" y="9"/>
                      </a:cubicBezTo>
                      <a:cubicBezTo>
                        <a:pt x="4392" y="79"/>
                        <a:pt x="4209" y="206"/>
                        <a:pt x="4026" y="304"/>
                      </a:cubicBezTo>
                      <a:cubicBezTo>
                        <a:pt x="3857" y="389"/>
                        <a:pt x="3689" y="487"/>
                        <a:pt x="3520" y="586"/>
                      </a:cubicBezTo>
                      <a:cubicBezTo>
                        <a:pt x="3154" y="768"/>
                        <a:pt x="2788" y="965"/>
                        <a:pt x="2409" y="1134"/>
                      </a:cubicBezTo>
                      <a:cubicBezTo>
                        <a:pt x="1649" y="1514"/>
                        <a:pt x="875" y="1866"/>
                        <a:pt x="88" y="2175"/>
                      </a:cubicBezTo>
                      <a:cubicBezTo>
                        <a:pt x="0" y="2213"/>
                        <a:pt x="24" y="2351"/>
                        <a:pt x="110" y="2351"/>
                      </a:cubicBezTo>
                      <a:cubicBezTo>
                        <a:pt x="120" y="2351"/>
                        <a:pt x="132" y="2348"/>
                        <a:pt x="144" y="2344"/>
                      </a:cubicBezTo>
                      <a:cubicBezTo>
                        <a:pt x="946" y="2105"/>
                        <a:pt x="1747" y="1823"/>
                        <a:pt x="2521" y="1486"/>
                      </a:cubicBezTo>
                      <a:cubicBezTo>
                        <a:pt x="2887" y="1317"/>
                        <a:pt x="3267" y="1134"/>
                        <a:pt x="3632" y="937"/>
                      </a:cubicBezTo>
                      <a:cubicBezTo>
                        <a:pt x="3829" y="825"/>
                        <a:pt x="4026" y="726"/>
                        <a:pt x="4223" y="614"/>
                      </a:cubicBezTo>
                      <a:cubicBezTo>
                        <a:pt x="4392" y="515"/>
                        <a:pt x="4589" y="417"/>
                        <a:pt x="4744" y="276"/>
                      </a:cubicBezTo>
                      <a:cubicBezTo>
                        <a:pt x="4844" y="188"/>
                        <a:pt x="4765" y="0"/>
                        <a:pt x="4637" y="0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6" name="Google Shape;6826;p29"/>
                <p:cNvSpPr/>
                <p:nvPr/>
              </p:nvSpPr>
              <p:spPr>
                <a:xfrm>
                  <a:off x="437675" y="2626650"/>
                  <a:ext cx="106250" cy="6217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250" h="2487" extrusionOk="0">
                      <a:moveTo>
                        <a:pt x="4011" y="1"/>
                      </a:moveTo>
                      <a:cubicBezTo>
                        <a:pt x="3985" y="1"/>
                        <a:pt x="3959" y="7"/>
                        <a:pt x="3932" y="20"/>
                      </a:cubicBezTo>
                      <a:cubicBezTo>
                        <a:pt x="3594" y="203"/>
                        <a:pt x="3299" y="470"/>
                        <a:pt x="2989" y="681"/>
                      </a:cubicBezTo>
                      <a:cubicBezTo>
                        <a:pt x="2680" y="892"/>
                        <a:pt x="2356" y="1089"/>
                        <a:pt x="2047" y="1286"/>
                      </a:cubicBezTo>
                      <a:cubicBezTo>
                        <a:pt x="1400" y="1680"/>
                        <a:pt x="739" y="2046"/>
                        <a:pt x="50" y="2383"/>
                      </a:cubicBezTo>
                      <a:cubicBezTo>
                        <a:pt x="0" y="2408"/>
                        <a:pt x="27" y="2487"/>
                        <a:pt x="81" y="2487"/>
                      </a:cubicBezTo>
                      <a:cubicBezTo>
                        <a:pt x="89" y="2487"/>
                        <a:pt x="97" y="2485"/>
                        <a:pt x="106" y="2482"/>
                      </a:cubicBezTo>
                      <a:cubicBezTo>
                        <a:pt x="823" y="2243"/>
                        <a:pt x="1541" y="1933"/>
                        <a:pt x="2216" y="1568"/>
                      </a:cubicBezTo>
                      <a:cubicBezTo>
                        <a:pt x="2553" y="1385"/>
                        <a:pt x="2891" y="1174"/>
                        <a:pt x="3229" y="963"/>
                      </a:cubicBezTo>
                      <a:cubicBezTo>
                        <a:pt x="3538" y="766"/>
                        <a:pt x="3890" y="555"/>
                        <a:pt x="4143" y="288"/>
                      </a:cubicBezTo>
                      <a:cubicBezTo>
                        <a:pt x="4249" y="169"/>
                        <a:pt x="4147" y="1"/>
                        <a:pt x="4011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  <p:sp>
              <p:nvSpPr>
                <p:cNvPr id="6827" name="Google Shape;6827;p29"/>
                <p:cNvSpPr/>
                <p:nvPr/>
              </p:nvSpPr>
              <p:spPr>
                <a:xfrm>
                  <a:off x="502500" y="2627200"/>
                  <a:ext cx="67650" cy="4132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706" h="1653" extrusionOk="0">
                      <a:moveTo>
                        <a:pt x="2499" y="1"/>
                      </a:moveTo>
                      <a:cubicBezTo>
                        <a:pt x="2474" y="1"/>
                        <a:pt x="2447" y="9"/>
                        <a:pt x="2422" y="26"/>
                      </a:cubicBezTo>
                      <a:cubicBezTo>
                        <a:pt x="2211" y="153"/>
                        <a:pt x="2042" y="308"/>
                        <a:pt x="1845" y="434"/>
                      </a:cubicBezTo>
                      <a:cubicBezTo>
                        <a:pt x="1648" y="575"/>
                        <a:pt x="1465" y="702"/>
                        <a:pt x="1269" y="814"/>
                      </a:cubicBezTo>
                      <a:cubicBezTo>
                        <a:pt x="875" y="1067"/>
                        <a:pt x="481" y="1306"/>
                        <a:pt x="73" y="1517"/>
                      </a:cubicBezTo>
                      <a:cubicBezTo>
                        <a:pt x="0" y="1554"/>
                        <a:pt x="42" y="1653"/>
                        <a:pt x="109" y="1653"/>
                      </a:cubicBezTo>
                      <a:cubicBezTo>
                        <a:pt x="120" y="1653"/>
                        <a:pt x="131" y="1650"/>
                        <a:pt x="143" y="1644"/>
                      </a:cubicBezTo>
                      <a:cubicBezTo>
                        <a:pt x="565" y="1447"/>
                        <a:pt x="1001" y="1250"/>
                        <a:pt x="1409" y="1011"/>
                      </a:cubicBezTo>
                      <a:cubicBezTo>
                        <a:pt x="1620" y="899"/>
                        <a:pt x="1817" y="772"/>
                        <a:pt x="2014" y="645"/>
                      </a:cubicBezTo>
                      <a:cubicBezTo>
                        <a:pt x="2211" y="519"/>
                        <a:pt x="2422" y="406"/>
                        <a:pt x="2591" y="252"/>
                      </a:cubicBezTo>
                      <a:cubicBezTo>
                        <a:pt x="2706" y="159"/>
                        <a:pt x="2613" y="1"/>
                        <a:pt x="2499" y="1"/>
                      </a:cubicBezTo>
                      <a:close/>
                    </a:path>
                  </a:pathLst>
                </a:custGeom>
                <a:solidFill>
                  <a:schemeClr val="dk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/>
                </a:p>
              </p:txBody>
            </p:sp>
          </p:grpSp>
        </p:grpSp>
      </p:grpSp>
      <p:grpSp>
        <p:nvGrpSpPr>
          <p:cNvPr id="6828" name="Google Shape;6828;p29"/>
          <p:cNvGrpSpPr/>
          <p:nvPr/>
        </p:nvGrpSpPr>
        <p:grpSpPr>
          <a:xfrm flipH="1">
            <a:off x="84605" y="6098"/>
            <a:ext cx="8974790" cy="5131304"/>
            <a:chOff x="95623" y="11"/>
            <a:chExt cx="8974790" cy="5131304"/>
          </a:xfrm>
        </p:grpSpPr>
        <p:grpSp>
          <p:nvGrpSpPr>
            <p:cNvPr id="6829" name="Google Shape;6829;p29"/>
            <p:cNvGrpSpPr/>
            <p:nvPr/>
          </p:nvGrpSpPr>
          <p:grpSpPr>
            <a:xfrm>
              <a:off x="95623" y="11"/>
              <a:ext cx="8974790" cy="1574779"/>
              <a:chOff x="95623" y="11"/>
              <a:chExt cx="8974790" cy="1574779"/>
            </a:xfrm>
          </p:grpSpPr>
          <p:grpSp>
            <p:nvGrpSpPr>
              <p:cNvPr id="6830" name="Google Shape;6830;p29"/>
              <p:cNvGrpSpPr/>
              <p:nvPr/>
            </p:nvGrpSpPr>
            <p:grpSpPr>
              <a:xfrm>
                <a:off x="95623" y="12186"/>
                <a:ext cx="1447240" cy="1562604"/>
                <a:chOff x="95623" y="12186"/>
                <a:chExt cx="1447240" cy="1562604"/>
              </a:xfrm>
            </p:grpSpPr>
            <p:grpSp>
              <p:nvGrpSpPr>
                <p:cNvPr id="6831" name="Google Shape;6831;p29"/>
                <p:cNvGrpSpPr/>
                <p:nvPr/>
              </p:nvGrpSpPr>
              <p:grpSpPr>
                <a:xfrm rot="5400000">
                  <a:off x="819215" y="-114229"/>
                  <a:ext cx="597233" cy="850062"/>
                  <a:chOff x="3006850" y="238100"/>
                  <a:chExt cx="563800" cy="802475"/>
                </a:xfrm>
              </p:grpSpPr>
              <p:sp>
                <p:nvSpPr>
                  <p:cNvPr id="6832" name="Google Shape;6832;p29"/>
                  <p:cNvSpPr/>
                  <p:nvPr/>
                </p:nvSpPr>
                <p:spPr>
                  <a:xfrm>
                    <a:off x="3010225" y="241500"/>
                    <a:ext cx="556625" cy="79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65" h="31821" extrusionOk="0">
                        <a:moveTo>
                          <a:pt x="12417" y="3408"/>
                        </a:moveTo>
                        <a:cubicBezTo>
                          <a:pt x="14395" y="3408"/>
                          <a:pt x="16353" y="4636"/>
                          <a:pt x="17118" y="6434"/>
                        </a:cubicBezTo>
                        <a:cubicBezTo>
                          <a:pt x="17321" y="6925"/>
                          <a:pt x="17524" y="7670"/>
                          <a:pt x="17338" y="8415"/>
                        </a:cubicBezTo>
                        <a:cubicBezTo>
                          <a:pt x="17185" y="9109"/>
                          <a:pt x="16694" y="9668"/>
                          <a:pt x="16119" y="9871"/>
                        </a:cubicBezTo>
                        <a:cubicBezTo>
                          <a:pt x="15978" y="9915"/>
                          <a:pt x="15831" y="9936"/>
                          <a:pt x="15685" y="9936"/>
                        </a:cubicBezTo>
                        <a:cubicBezTo>
                          <a:pt x="15269" y="9936"/>
                          <a:pt x="14858" y="9765"/>
                          <a:pt x="14595" y="9465"/>
                        </a:cubicBezTo>
                        <a:lnTo>
                          <a:pt x="14459" y="9329"/>
                        </a:lnTo>
                        <a:lnTo>
                          <a:pt x="14629" y="9245"/>
                        </a:lnTo>
                        <a:cubicBezTo>
                          <a:pt x="14917" y="9109"/>
                          <a:pt x="15137" y="8889"/>
                          <a:pt x="15357" y="8550"/>
                        </a:cubicBezTo>
                        <a:cubicBezTo>
                          <a:pt x="15628" y="8110"/>
                          <a:pt x="15695" y="7568"/>
                          <a:pt x="15526" y="7128"/>
                        </a:cubicBezTo>
                        <a:cubicBezTo>
                          <a:pt x="15357" y="6637"/>
                          <a:pt x="14917" y="6282"/>
                          <a:pt x="14443" y="6214"/>
                        </a:cubicBezTo>
                        <a:cubicBezTo>
                          <a:pt x="14415" y="6212"/>
                          <a:pt x="14388" y="6211"/>
                          <a:pt x="14361" y="6211"/>
                        </a:cubicBezTo>
                        <a:cubicBezTo>
                          <a:pt x="14115" y="6211"/>
                          <a:pt x="13860" y="6280"/>
                          <a:pt x="13647" y="6417"/>
                        </a:cubicBezTo>
                        <a:lnTo>
                          <a:pt x="13478" y="6536"/>
                        </a:lnTo>
                        <a:lnTo>
                          <a:pt x="13427" y="6316"/>
                        </a:lnTo>
                        <a:cubicBezTo>
                          <a:pt x="13410" y="6146"/>
                          <a:pt x="13342" y="5977"/>
                          <a:pt x="13257" y="5825"/>
                        </a:cubicBezTo>
                        <a:cubicBezTo>
                          <a:pt x="12987" y="5300"/>
                          <a:pt x="12479" y="4893"/>
                          <a:pt x="11971" y="4792"/>
                        </a:cubicBezTo>
                        <a:cubicBezTo>
                          <a:pt x="11829" y="4759"/>
                          <a:pt x="11685" y="4743"/>
                          <a:pt x="11540" y="4743"/>
                        </a:cubicBezTo>
                        <a:cubicBezTo>
                          <a:pt x="10797" y="4743"/>
                          <a:pt x="10034" y="5162"/>
                          <a:pt x="9567" y="5842"/>
                        </a:cubicBezTo>
                        <a:cubicBezTo>
                          <a:pt x="8991" y="6688"/>
                          <a:pt x="8940" y="7738"/>
                          <a:pt x="8991" y="8466"/>
                        </a:cubicBezTo>
                        <a:cubicBezTo>
                          <a:pt x="9160" y="10464"/>
                          <a:pt x="10362" y="12343"/>
                          <a:pt x="12123" y="13393"/>
                        </a:cubicBezTo>
                        <a:lnTo>
                          <a:pt x="12682" y="13714"/>
                        </a:lnTo>
                        <a:lnTo>
                          <a:pt x="12682" y="13714"/>
                        </a:lnTo>
                        <a:lnTo>
                          <a:pt x="12038" y="13647"/>
                        </a:lnTo>
                        <a:cubicBezTo>
                          <a:pt x="11670" y="13608"/>
                          <a:pt x="11302" y="13589"/>
                          <a:pt x="10934" y="13589"/>
                        </a:cubicBezTo>
                        <a:cubicBezTo>
                          <a:pt x="10811" y="13589"/>
                          <a:pt x="10688" y="13591"/>
                          <a:pt x="10565" y="13596"/>
                        </a:cubicBezTo>
                        <a:lnTo>
                          <a:pt x="10515" y="13596"/>
                        </a:lnTo>
                        <a:lnTo>
                          <a:pt x="10481" y="13579"/>
                        </a:lnTo>
                        <a:lnTo>
                          <a:pt x="10549" y="13443"/>
                        </a:lnTo>
                        <a:lnTo>
                          <a:pt x="10464" y="13545"/>
                        </a:lnTo>
                        <a:cubicBezTo>
                          <a:pt x="8449" y="12580"/>
                          <a:pt x="7146" y="10260"/>
                          <a:pt x="7399" y="8059"/>
                        </a:cubicBezTo>
                        <a:cubicBezTo>
                          <a:pt x="7636" y="5825"/>
                          <a:pt x="9482" y="3861"/>
                          <a:pt x="11649" y="3471"/>
                        </a:cubicBezTo>
                        <a:cubicBezTo>
                          <a:pt x="11904" y="3428"/>
                          <a:pt x="12161" y="3408"/>
                          <a:pt x="12417" y="3408"/>
                        </a:cubicBezTo>
                        <a:close/>
                        <a:moveTo>
                          <a:pt x="13173" y="0"/>
                        </a:moveTo>
                        <a:cubicBezTo>
                          <a:pt x="11463" y="0"/>
                          <a:pt x="9736" y="508"/>
                          <a:pt x="8246" y="1473"/>
                        </a:cubicBezTo>
                        <a:cubicBezTo>
                          <a:pt x="7687" y="1846"/>
                          <a:pt x="7179" y="2286"/>
                          <a:pt x="6705" y="2811"/>
                        </a:cubicBezTo>
                        <a:lnTo>
                          <a:pt x="6688" y="2845"/>
                        </a:lnTo>
                        <a:cubicBezTo>
                          <a:pt x="6671" y="2845"/>
                          <a:pt x="6655" y="2862"/>
                          <a:pt x="6638" y="2879"/>
                        </a:cubicBezTo>
                        <a:lnTo>
                          <a:pt x="6621" y="2913"/>
                        </a:lnTo>
                        <a:cubicBezTo>
                          <a:pt x="5588" y="4115"/>
                          <a:pt x="4928" y="5621"/>
                          <a:pt x="4724" y="7179"/>
                        </a:cubicBezTo>
                        <a:cubicBezTo>
                          <a:pt x="4301" y="10684"/>
                          <a:pt x="6993" y="13172"/>
                          <a:pt x="7823" y="13850"/>
                        </a:cubicBezTo>
                        <a:lnTo>
                          <a:pt x="8026" y="14002"/>
                        </a:lnTo>
                        <a:lnTo>
                          <a:pt x="7721" y="14104"/>
                        </a:lnTo>
                        <a:cubicBezTo>
                          <a:pt x="7687" y="14121"/>
                          <a:pt x="7653" y="14137"/>
                          <a:pt x="7620" y="14137"/>
                        </a:cubicBezTo>
                        <a:cubicBezTo>
                          <a:pt x="4200" y="15323"/>
                          <a:pt x="1508" y="18370"/>
                          <a:pt x="746" y="21909"/>
                        </a:cubicBezTo>
                        <a:cubicBezTo>
                          <a:pt x="1" y="25464"/>
                          <a:pt x="1254" y="29341"/>
                          <a:pt x="3912" y="31796"/>
                        </a:cubicBezTo>
                        <a:cubicBezTo>
                          <a:pt x="3924" y="31808"/>
                          <a:pt x="3944" y="31820"/>
                          <a:pt x="3967" y="31820"/>
                        </a:cubicBezTo>
                        <a:cubicBezTo>
                          <a:pt x="3977" y="31820"/>
                          <a:pt x="3987" y="31818"/>
                          <a:pt x="3996" y="31813"/>
                        </a:cubicBezTo>
                        <a:cubicBezTo>
                          <a:pt x="4013" y="31796"/>
                          <a:pt x="4047" y="31779"/>
                          <a:pt x="4047" y="31745"/>
                        </a:cubicBezTo>
                        <a:cubicBezTo>
                          <a:pt x="4217" y="30729"/>
                          <a:pt x="4420" y="29646"/>
                          <a:pt x="4623" y="28596"/>
                        </a:cubicBezTo>
                        <a:lnTo>
                          <a:pt x="4623" y="28562"/>
                        </a:lnTo>
                        <a:cubicBezTo>
                          <a:pt x="4775" y="27733"/>
                          <a:pt x="4945" y="26886"/>
                          <a:pt x="5080" y="26057"/>
                        </a:cubicBezTo>
                        <a:lnTo>
                          <a:pt x="5097" y="26023"/>
                        </a:lnTo>
                        <a:cubicBezTo>
                          <a:pt x="5097" y="26006"/>
                          <a:pt x="5097" y="26006"/>
                          <a:pt x="5097" y="25989"/>
                        </a:cubicBezTo>
                        <a:lnTo>
                          <a:pt x="5131" y="25786"/>
                        </a:lnTo>
                        <a:lnTo>
                          <a:pt x="5182" y="25532"/>
                        </a:lnTo>
                        <a:lnTo>
                          <a:pt x="5368" y="25701"/>
                        </a:lnTo>
                        <a:cubicBezTo>
                          <a:pt x="5927" y="26209"/>
                          <a:pt x="6688" y="26717"/>
                          <a:pt x="7620" y="27208"/>
                        </a:cubicBezTo>
                        <a:cubicBezTo>
                          <a:pt x="7636" y="27216"/>
                          <a:pt x="7653" y="27221"/>
                          <a:pt x="7670" y="27221"/>
                        </a:cubicBezTo>
                        <a:cubicBezTo>
                          <a:pt x="7687" y="27221"/>
                          <a:pt x="7704" y="27216"/>
                          <a:pt x="7721" y="27208"/>
                        </a:cubicBezTo>
                        <a:cubicBezTo>
                          <a:pt x="7738" y="27191"/>
                          <a:pt x="7755" y="27157"/>
                          <a:pt x="7738" y="27123"/>
                        </a:cubicBezTo>
                        <a:cubicBezTo>
                          <a:pt x="7264" y="24804"/>
                          <a:pt x="8720" y="22078"/>
                          <a:pt x="10261" y="20520"/>
                        </a:cubicBezTo>
                        <a:lnTo>
                          <a:pt x="10345" y="20453"/>
                        </a:lnTo>
                        <a:cubicBezTo>
                          <a:pt x="11700" y="19132"/>
                          <a:pt x="13376" y="18302"/>
                          <a:pt x="15086" y="18099"/>
                        </a:cubicBezTo>
                        <a:lnTo>
                          <a:pt x="15746" y="18015"/>
                        </a:lnTo>
                        <a:lnTo>
                          <a:pt x="15171" y="18353"/>
                        </a:lnTo>
                        <a:cubicBezTo>
                          <a:pt x="15137" y="18387"/>
                          <a:pt x="15086" y="18421"/>
                          <a:pt x="15035" y="18438"/>
                        </a:cubicBezTo>
                        <a:cubicBezTo>
                          <a:pt x="13968" y="19132"/>
                          <a:pt x="13257" y="20334"/>
                          <a:pt x="13190" y="21553"/>
                        </a:cubicBezTo>
                        <a:cubicBezTo>
                          <a:pt x="13122" y="22840"/>
                          <a:pt x="13748" y="24110"/>
                          <a:pt x="14798" y="24770"/>
                        </a:cubicBezTo>
                        <a:cubicBezTo>
                          <a:pt x="15305" y="25104"/>
                          <a:pt x="15876" y="25266"/>
                          <a:pt x="16455" y="25266"/>
                        </a:cubicBezTo>
                        <a:cubicBezTo>
                          <a:pt x="17346" y="25266"/>
                          <a:pt x="18258" y="24882"/>
                          <a:pt x="18997" y="24143"/>
                        </a:cubicBezTo>
                        <a:cubicBezTo>
                          <a:pt x="19031" y="24127"/>
                          <a:pt x="19048" y="24093"/>
                          <a:pt x="19082" y="24076"/>
                        </a:cubicBezTo>
                        <a:cubicBezTo>
                          <a:pt x="20317" y="22772"/>
                          <a:pt x="20724" y="20910"/>
                          <a:pt x="20131" y="19234"/>
                        </a:cubicBezTo>
                        <a:cubicBezTo>
                          <a:pt x="19183" y="16457"/>
                          <a:pt x="16423" y="15001"/>
                          <a:pt x="15289" y="14493"/>
                        </a:cubicBezTo>
                        <a:lnTo>
                          <a:pt x="14697" y="14239"/>
                        </a:lnTo>
                        <a:lnTo>
                          <a:pt x="15340" y="14222"/>
                        </a:lnTo>
                        <a:cubicBezTo>
                          <a:pt x="16068" y="14222"/>
                          <a:pt x="16745" y="14104"/>
                          <a:pt x="17372" y="13867"/>
                        </a:cubicBezTo>
                        <a:cubicBezTo>
                          <a:pt x="18150" y="13562"/>
                          <a:pt x="18878" y="13105"/>
                          <a:pt x="19471" y="12512"/>
                        </a:cubicBezTo>
                        <a:cubicBezTo>
                          <a:pt x="19945" y="12038"/>
                          <a:pt x="20317" y="11496"/>
                          <a:pt x="20605" y="10921"/>
                        </a:cubicBezTo>
                        <a:cubicBezTo>
                          <a:pt x="22264" y="7433"/>
                          <a:pt x="20588" y="2862"/>
                          <a:pt x="16965" y="932"/>
                        </a:cubicBezTo>
                        <a:cubicBezTo>
                          <a:pt x="15814" y="305"/>
                          <a:pt x="14493" y="0"/>
                          <a:pt x="131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3" name="Google Shape;6833;p29"/>
                  <p:cNvSpPr/>
                  <p:nvPr/>
                </p:nvSpPr>
                <p:spPr>
                  <a:xfrm>
                    <a:off x="3073725" y="751525"/>
                    <a:ext cx="10175" cy="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" h="695" extrusionOk="0">
                        <a:moveTo>
                          <a:pt x="305" y="1"/>
                        </a:moveTo>
                        <a:cubicBezTo>
                          <a:pt x="254" y="1"/>
                          <a:pt x="204" y="35"/>
                          <a:pt x="187" y="85"/>
                        </a:cubicBezTo>
                        <a:cubicBezTo>
                          <a:pt x="153" y="170"/>
                          <a:pt x="119" y="255"/>
                          <a:pt x="85" y="339"/>
                        </a:cubicBezTo>
                        <a:cubicBezTo>
                          <a:pt x="68" y="373"/>
                          <a:pt x="34" y="424"/>
                          <a:pt x="34" y="475"/>
                        </a:cubicBezTo>
                        <a:cubicBezTo>
                          <a:pt x="17" y="509"/>
                          <a:pt x="0" y="560"/>
                          <a:pt x="0" y="610"/>
                        </a:cubicBezTo>
                        <a:cubicBezTo>
                          <a:pt x="0" y="644"/>
                          <a:pt x="34" y="678"/>
                          <a:pt x="68" y="695"/>
                        </a:cubicBezTo>
                        <a:cubicBezTo>
                          <a:pt x="102" y="695"/>
                          <a:pt x="136" y="678"/>
                          <a:pt x="153" y="644"/>
                        </a:cubicBezTo>
                        <a:cubicBezTo>
                          <a:pt x="187" y="610"/>
                          <a:pt x="204" y="576"/>
                          <a:pt x="221" y="543"/>
                        </a:cubicBezTo>
                        <a:cubicBezTo>
                          <a:pt x="254" y="492"/>
                          <a:pt x="271" y="441"/>
                          <a:pt x="288" y="390"/>
                        </a:cubicBezTo>
                        <a:cubicBezTo>
                          <a:pt x="322" y="306"/>
                          <a:pt x="356" y="221"/>
                          <a:pt x="390" y="136"/>
                        </a:cubicBezTo>
                        <a:cubicBezTo>
                          <a:pt x="407" y="85"/>
                          <a:pt x="356" y="18"/>
                          <a:pt x="30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4" name="Google Shape;6834;p29"/>
                  <p:cNvSpPr/>
                  <p:nvPr/>
                </p:nvSpPr>
                <p:spPr>
                  <a:xfrm>
                    <a:off x="3048750" y="772675"/>
                    <a:ext cx="1060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" h="730" extrusionOk="0">
                        <a:moveTo>
                          <a:pt x="290" y="1"/>
                        </a:moveTo>
                        <a:cubicBezTo>
                          <a:pt x="252" y="1"/>
                          <a:pt x="220" y="19"/>
                          <a:pt x="187" y="52"/>
                        </a:cubicBezTo>
                        <a:cubicBezTo>
                          <a:pt x="136" y="154"/>
                          <a:pt x="85" y="238"/>
                          <a:pt x="51" y="340"/>
                        </a:cubicBezTo>
                        <a:cubicBezTo>
                          <a:pt x="34" y="391"/>
                          <a:pt x="17" y="458"/>
                          <a:pt x="17" y="509"/>
                        </a:cubicBezTo>
                        <a:cubicBezTo>
                          <a:pt x="1" y="526"/>
                          <a:pt x="1" y="560"/>
                          <a:pt x="17" y="577"/>
                        </a:cubicBezTo>
                        <a:cubicBezTo>
                          <a:pt x="17" y="611"/>
                          <a:pt x="34" y="645"/>
                          <a:pt x="51" y="679"/>
                        </a:cubicBezTo>
                        <a:cubicBezTo>
                          <a:pt x="51" y="712"/>
                          <a:pt x="85" y="729"/>
                          <a:pt x="119" y="729"/>
                        </a:cubicBezTo>
                        <a:cubicBezTo>
                          <a:pt x="153" y="729"/>
                          <a:pt x="187" y="712"/>
                          <a:pt x="204" y="679"/>
                        </a:cubicBezTo>
                        <a:cubicBezTo>
                          <a:pt x="221" y="662"/>
                          <a:pt x="238" y="645"/>
                          <a:pt x="238" y="611"/>
                        </a:cubicBezTo>
                        <a:cubicBezTo>
                          <a:pt x="254" y="594"/>
                          <a:pt x="254" y="560"/>
                          <a:pt x="271" y="543"/>
                        </a:cubicBezTo>
                        <a:cubicBezTo>
                          <a:pt x="288" y="492"/>
                          <a:pt x="288" y="458"/>
                          <a:pt x="305" y="408"/>
                        </a:cubicBezTo>
                        <a:cubicBezTo>
                          <a:pt x="305" y="391"/>
                          <a:pt x="305" y="357"/>
                          <a:pt x="322" y="340"/>
                        </a:cubicBezTo>
                        <a:cubicBezTo>
                          <a:pt x="322" y="340"/>
                          <a:pt x="322" y="323"/>
                          <a:pt x="322" y="306"/>
                        </a:cubicBezTo>
                        <a:cubicBezTo>
                          <a:pt x="329" y="306"/>
                          <a:pt x="333" y="306"/>
                          <a:pt x="335" y="305"/>
                        </a:cubicBezTo>
                        <a:lnTo>
                          <a:pt x="335" y="305"/>
                        </a:lnTo>
                        <a:cubicBezTo>
                          <a:pt x="333" y="310"/>
                          <a:pt x="331" y="313"/>
                          <a:pt x="332" y="313"/>
                        </a:cubicBezTo>
                        <a:cubicBezTo>
                          <a:pt x="332" y="313"/>
                          <a:pt x="334" y="311"/>
                          <a:pt x="339" y="306"/>
                        </a:cubicBezTo>
                        <a:cubicBezTo>
                          <a:pt x="356" y="255"/>
                          <a:pt x="373" y="221"/>
                          <a:pt x="390" y="171"/>
                        </a:cubicBezTo>
                        <a:cubicBezTo>
                          <a:pt x="424" y="120"/>
                          <a:pt x="407" y="35"/>
                          <a:pt x="356" y="18"/>
                        </a:cubicBezTo>
                        <a:cubicBezTo>
                          <a:pt x="332" y="6"/>
                          <a:pt x="310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5" name="Google Shape;6835;p29"/>
                  <p:cNvSpPr/>
                  <p:nvPr/>
                </p:nvSpPr>
                <p:spPr>
                  <a:xfrm>
                    <a:off x="3105900" y="754800"/>
                    <a:ext cx="8475" cy="1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581" extrusionOk="0">
                        <a:moveTo>
                          <a:pt x="218" y="1"/>
                        </a:moveTo>
                        <a:cubicBezTo>
                          <a:pt x="164" y="1"/>
                          <a:pt x="116" y="31"/>
                          <a:pt x="102" y="73"/>
                        </a:cubicBezTo>
                        <a:cubicBezTo>
                          <a:pt x="85" y="141"/>
                          <a:pt x="68" y="208"/>
                          <a:pt x="51" y="276"/>
                        </a:cubicBezTo>
                        <a:cubicBezTo>
                          <a:pt x="34" y="293"/>
                          <a:pt x="34" y="327"/>
                          <a:pt x="17" y="361"/>
                        </a:cubicBezTo>
                        <a:cubicBezTo>
                          <a:pt x="17" y="395"/>
                          <a:pt x="17" y="445"/>
                          <a:pt x="0" y="479"/>
                        </a:cubicBezTo>
                        <a:cubicBezTo>
                          <a:pt x="0" y="530"/>
                          <a:pt x="34" y="564"/>
                          <a:pt x="85" y="581"/>
                        </a:cubicBezTo>
                        <a:cubicBezTo>
                          <a:pt x="119" y="581"/>
                          <a:pt x="169" y="564"/>
                          <a:pt x="203" y="530"/>
                        </a:cubicBezTo>
                        <a:cubicBezTo>
                          <a:pt x="220" y="496"/>
                          <a:pt x="237" y="462"/>
                          <a:pt x="254" y="412"/>
                        </a:cubicBezTo>
                        <a:cubicBezTo>
                          <a:pt x="254" y="395"/>
                          <a:pt x="271" y="361"/>
                          <a:pt x="271" y="327"/>
                        </a:cubicBezTo>
                        <a:lnTo>
                          <a:pt x="322" y="141"/>
                        </a:lnTo>
                        <a:cubicBezTo>
                          <a:pt x="339" y="73"/>
                          <a:pt x="305" y="5"/>
                          <a:pt x="254" y="5"/>
                        </a:cubicBezTo>
                        <a:cubicBezTo>
                          <a:pt x="242" y="2"/>
                          <a:pt x="230" y="1"/>
                          <a:pt x="2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6" name="Google Shape;6836;p29"/>
                  <p:cNvSpPr/>
                  <p:nvPr/>
                </p:nvSpPr>
                <p:spPr>
                  <a:xfrm>
                    <a:off x="3107575" y="815875"/>
                    <a:ext cx="7650" cy="1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675" extrusionOk="0">
                        <a:moveTo>
                          <a:pt x="170" y="0"/>
                        </a:moveTo>
                        <a:cubicBezTo>
                          <a:pt x="136" y="0"/>
                          <a:pt x="102" y="17"/>
                          <a:pt x="85" y="34"/>
                        </a:cubicBezTo>
                        <a:cubicBezTo>
                          <a:pt x="52" y="68"/>
                          <a:pt x="35" y="102"/>
                          <a:pt x="35" y="136"/>
                        </a:cubicBezTo>
                        <a:cubicBezTo>
                          <a:pt x="35" y="203"/>
                          <a:pt x="18" y="288"/>
                          <a:pt x="18" y="356"/>
                        </a:cubicBezTo>
                        <a:cubicBezTo>
                          <a:pt x="18" y="407"/>
                          <a:pt x="18" y="440"/>
                          <a:pt x="1" y="474"/>
                        </a:cubicBezTo>
                        <a:cubicBezTo>
                          <a:pt x="1" y="491"/>
                          <a:pt x="18" y="525"/>
                          <a:pt x="18" y="542"/>
                        </a:cubicBezTo>
                        <a:cubicBezTo>
                          <a:pt x="18" y="576"/>
                          <a:pt x="35" y="593"/>
                          <a:pt x="52" y="627"/>
                        </a:cubicBezTo>
                        <a:cubicBezTo>
                          <a:pt x="61" y="656"/>
                          <a:pt x="94" y="674"/>
                          <a:pt x="130" y="674"/>
                        </a:cubicBezTo>
                        <a:cubicBezTo>
                          <a:pt x="156" y="674"/>
                          <a:pt x="183" y="665"/>
                          <a:pt x="204" y="644"/>
                        </a:cubicBezTo>
                        <a:cubicBezTo>
                          <a:pt x="204" y="627"/>
                          <a:pt x="221" y="627"/>
                          <a:pt x="221" y="610"/>
                        </a:cubicBezTo>
                        <a:cubicBezTo>
                          <a:pt x="238" y="593"/>
                          <a:pt x="238" y="576"/>
                          <a:pt x="238" y="559"/>
                        </a:cubicBezTo>
                        <a:cubicBezTo>
                          <a:pt x="255" y="542"/>
                          <a:pt x="255" y="525"/>
                          <a:pt x="272" y="508"/>
                        </a:cubicBezTo>
                        <a:cubicBezTo>
                          <a:pt x="272" y="474"/>
                          <a:pt x="272" y="457"/>
                          <a:pt x="272" y="424"/>
                        </a:cubicBezTo>
                        <a:cubicBezTo>
                          <a:pt x="272" y="407"/>
                          <a:pt x="272" y="390"/>
                          <a:pt x="289" y="373"/>
                        </a:cubicBezTo>
                        <a:cubicBezTo>
                          <a:pt x="289" y="288"/>
                          <a:pt x="306" y="220"/>
                          <a:pt x="306" y="136"/>
                        </a:cubicBezTo>
                        <a:cubicBezTo>
                          <a:pt x="306" y="102"/>
                          <a:pt x="289" y="68"/>
                          <a:pt x="272" y="34"/>
                        </a:cubicBezTo>
                        <a:cubicBezTo>
                          <a:pt x="238" y="17"/>
                          <a:pt x="204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7" name="Google Shape;6837;p29"/>
                  <p:cNvSpPr/>
                  <p:nvPr/>
                </p:nvSpPr>
                <p:spPr>
                  <a:xfrm>
                    <a:off x="3473100" y="803425"/>
                    <a:ext cx="17975" cy="2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" h="885" extrusionOk="0">
                        <a:moveTo>
                          <a:pt x="628" y="1"/>
                        </a:moveTo>
                        <a:cubicBezTo>
                          <a:pt x="591" y="1"/>
                          <a:pt x="557" y="16"/>
                          <a:pt x="533" y="41"/>
                        </a:cubicBezTo>
                        <a:cubicBezTo>
                          <a:pt x="516" y="75"/>
                          <a:pt x="499" y="109"/>
                          <a:pt x="482" y="143"/>
                        </a:cubicBezTo>
                        <a:cubicBezTo>
                          <a:pt x="465" y="160"/>
                          <a:pt x="448" y="194"/>
                          <a:pt x="414" y="210"/>
                        </a:cubicBezTo>
                        <a:cubicBezTo>
                          <a:pt x="363" y="278"/>
                          <a:pt x="329" y="312"/>
                          <a:pt x="296" y="363"/>
                        </a:cubicBezTo>
                        <a:cubicBezTo>
                          <a:pt x="245" y="431"/>
                          <a:pt x="194" y="481"/>
                          <a:pt x="160" y="549"/>
                        </a:cubicBezTo>
                        <a:cubicBezTo>
                          <a:pt x="109" y="617"/>
                          <a:pt x="76" y="668"/>
                          <a:pt x="42" y="735"/>
                        </a:cubicBezTo>
                        <a:cubicBezTo>
                          <a:pt x="0" y="804"/>
                          <a:pt x="60" y="884"/>
                          <a:pt x="129" y="884"/>
                        </a:cubicBezTo>
                        <a:cubicBezTo>
                          <a:pt x="145" y="884"/>
                          <a:pt x="161" y="880"/>
                          <a:pt x="177" y="871"/>
                        </a:cubicBezTo>
                        <a:cubicBezTo>
                          <a:pt x="245" y="820"/>
                          <a:pt x="313" y="786"/>
                          <a:pt x="363" y="735"/>
                        </a:cubicBezTo>
                        <a:cubicBezTo>
                          <a:pt x="414" y="668"/>
                          <a:pt x="465" y="617"/>
                          <a:pt x="516" y="532"/>
                        </a:cubicBezTo>
                        <a:cubicBezTo>
                          <a:pt x="550" y="464"/>
                          <a:pt x="583" y="397"/>
                          <a:pt x="617" y="329"/>
                        </a:cubicBezTo>
                        <a:cubicBezTo>
                          <a:pt x="651" y="261"/>
                          <a:pt x="668" y="194"/>
                          <a:pt x="702" y="143"/>
                        </a:cubicBezTo>
                        <a:cubicBezTo>
                          <a:pt x="719" y="92"/>
                          <a:pt x="719" y="41"/>
                          <a:pt x="668" y="7"/>
                        </a:cubicBezTo>
                        <a:cubicBezTo>
                          <a:pt x="654" y="3"/>
                          <a:pt x="641" y="1"/>
                          <a:pt x="62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8" name="Google Shape;6838;p29"/>
                  <p:cNvSpPr/>
                  <p:nvPr/>
                </p:nvSpPr>
                <p:spPr>
                  <a:xfrm>
                    <a:off x="3403875" y="826025"/>
                    <a:ext cx="15250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" h="357" extrusionOk="0">
                        <a:moveTo>
                          <a:pt x="136" y="1"/>
                        </a:moveTo>
                        <a:cubicBezTo>
                          <a:pt x="119" y="18"/>
                          <a:pt x="102" y="18"/>
                          <a:pt x="68" y="18"/>
                        </a:cubicBezTo>
                        <a:cubicBezTo>
                          <a:pt x="68" y="34"/>
                          <a:pt x="68" y="34"/>
                          <a:pt x="51" y="34"/>
                        </a:cubicBezTo>
                        <a:cubicBezTo>
                          <a:pt x="34" y="51"/>
                          <a:pt x="0" y="85"/>
                          <a:pt x="17" y="136"/>
                        </a:cubicBezTo>
                        <a:cubicBezTo>
                          <a:pt x="34" y="153"/>
                          <a:pt x="34" y="170"/>
                          <a:pt x="68" y="204"/>
                        </a:cubicBezTo>
                        <a:cubicBezTo>
                          <a:pt x="68" y="204"/>
                          <a:pt x="85" y="221"/>
                          <a:pt x="85" y="221"/>
                        </a:cubicBezTo>
                        <a:cubicBezTo>
                          <a:pt x="119" y="238"/>
                          <a:pt x="136" y="255"/>
                          <a:pt x="153" y="271"/>
                        </a:cubicBezTo>
                        <a:cubicBezTo>
                          <a:pt x="170" y="271"/>
                          <a:pt x="186" y="288"/>
                          <a:pt x="203" y="288"/>
                        </a:cubicBezTo>
                        <a:cubicBezTo>
                          <a:pt x="237" y="305"/>
                          <a:pt x="254" y="305"/>
                          <a:pt x="288" y="322"/>
                        </a:cubicBezTo>
                        <a:lnTo>
                          <a:pt x="339" y="322"/>
                        </a:lnTo>
                        <a:lnTo>
                          <a:pt x="440" y="356"/>
                        </a:lnTo>
                        <a:cubicBezTo>
                          <a:pt x="508" y="356"/>
                          <a:pt x="576" y="339"/>
                          <a:pt x="593" y="271"/>
                        </a:cubicBezTo>
                        <a:cubicBezTo>
                          <a:pt x="610" y="238"/>
                          <a:pt x="610" y="221"/>
                          <a:pt x="593" y="187"/>
                        </a:cubicBezTo>
                        <a:cubicBezTo>
                          <a:pt x="593" y="153"/>
                          <a:pt x="576" y="119"/>
                          <a:pt x="542" y="102"/>
                        </a:cubicBezTo>
                        <a:cubicBezTo>
                          <a:pt x="508" y="85"/>
                          <a:pt x="474" y="85"/>
                          <a:pt x="440" y="68"/>
                        </a:cubicBezTo>
                        <a:cubicBezTo>
                          <a:pt x="423" y="51"/>
                          <a:pt x="390" y="34"/>
                          <a:pt x="373" y="34"/>
                        </a:cubicBezTo>
                        <a:cubicBezTo>
                          <a:pt x="356" y="34"/>
                          <a:pt x="339" y="18"/>
                          <a:pt x="322" y="18"/>
                        </a:cubicBezTo>
                        <a:cubicBezTo>
                          <a:pt x="305" y="18"/>
                          <a:pt x="288" y="18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39" name="Google Shape;6839;p29"/>
                  <p:cNvSpPr/>
                  <p:nvPr/>
                </p:nvSpPr>
                <p:spPr>
                  <a:xfrm>
                    <a:off x="3149075" y="659075"/>
                    <a:ext cx="805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449" extrusionOk="0">
                        <a:moveTo>
                          <a:pt x="232" y="1"/>
                        </a:moveTo>
                        <a:cubicBezTo>
                          <a:pt x="210" y="1"/>
                          <a:pt x="181" y="13"/>
                          <a:pt x="169" y="25"/>
                        </a:cubicBezTo>
                        <a:cubicBezTo>
                          <a:pt x="152" y="42"/>
                          <a:pt x="135" y="59"/>
                          <a:pt x="119" y="76"/>
                        </a:cubicBezTo>
                        <a:cubicBezTo>
                          <a:pt x="102" y="93"/>
                          <a:pt x="85" y="110"/>
                          <a:pt x="68" y="143"/>
                        </a:cubicBezTo>
                        <a:cubicBezTo>
                          <a:pt x="51" y="177"/>
                          <a:pt x="34" y="211"/>
                          <a:pt x="17" y="262"/>
                        </a:cubicBezTo>
                        <a:cubicBezTo>
                          <a:pt x="0" y="279"/>
                          <a:pt x="0" y="296"/>
                          <a:pt x="0" y="330"/>
                        </a:cubicBezTo>
                        <a:lnTo>
                          <a:pt x="0" y="347"/>
                        </a:lnTo>
                        <a:cubicBezTo>
                          <a:pt x="17" y="397"/>
                          <a:pt x="51" y="431"/>
                          <a:pt x="85" y="448"/>
                        </a:cubicBezTo>
                        <a:lnTo>
                          <a:pt x="186" y="448"/>
                        </a:lnTo>
                        <a:cubicBezTo>
                          <a:pt x="203" y="431"/>
                          <a:pt x="203" y="431"/>
                          <a:pt x="220" y="414"/>
                        </a:cubicBezTo>
                        <a:cubicBezTo>
                          <a:pt x="237" y="397"/>
                          <a:pt x="254" y="380"/>
                          <a:pt x="254" y="347"/>
                        </a:cubicBezTo>
                        <a:cubicBezTo>
                          <a:pt x="271" y="313"/>
                          <a:pt x="288" y="279"/>
                          <a:pt x="305" y="228"/>
                        </a:cubicBezTo>
                        <a:cubicBezTo>
                          <a:pt x="322" y="211"/>
                          <a:pt x="305" y="177"/>
                          <a:pt x="322" y="143"/>
                        </a:cubicBezTo>
                        <a:cubicBezTo>
                          <a:pt x="322" y="126"/>
                          <a:pt x="322" y="110"/>
                          <a:pt x="322" y="93"/>
                        </a:cubicBezTo>
                        <a:cubicBezTo>
                          <a:pt x="322" y="59"/>
                          <a:pt x="288" y="25"/>
                          <a:pt x="254" y="8"/>
                        </a:cubicBezTo>
                        <a:cubicBezTo>
                          <a:pt x="249" y="3"/>
                          <a:pt x="241" y="1"/>
                          <a:pt x="23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0" name="Google Shape;6840;p29"/>
                  <p:cNvSpPr/>
                  <p:nvPr/>
                </p:nvSpPr>
                <p:spPr>
                  <a:xfrm>
                    <a:off x="3006850" y="238100"/>
                    <a:ext cx="563800" cy="80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1" name="Google Shape;6841;p29"/>
                  <p:cNvSpPr/>
                  <p:nvPr/>
                </p:nvSpPr>
                <p:spPr>
                  <a:xfrm>
                    <a:off x="3443225" y="351550"/>
                    <a:ext cx="9350" cy="1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" h="407" extrusionOk="0">
                        <a:moveTo>
                          <a:pt x="102" y="0"/>
                        </a:moveTo>
                        <a:cubicBezTo>
                          <a:pt x="85" y="0"/>
                          <a:pt x="68" y="17"/>
                          <a:pt x="52" y="34"/>
                        </a:cubicBezTo>
                        <a:cubicBezTo>
                          <a:pt x="35" y="34"/>
                          <a:pt x="18" y="51"/>
                          <a:pt x="18" y="68"/>
                        </a:cubicBezTo>
                        <a:cubicBezTo>
                          <a:pt x="1" y="85"/>
                          <a:pt x="1" y="102"/>
                          <a:pt x="1" y="119"/>
                        </a:cubicBezTo>
                        <a:cubicBezTo>
                          <a:pt x="1" y="136"/>
                          <a:pt x="1" y="153"/>
                          <a:pt x="1" y="170"/>
                        </a:cubicBezTo>
                        <a:cubicBezTo>
                          <a:pt x="18" y="204"/>
                          <a:pt x="18" y="220"/>
                          <a:pt x="35" y="237"/>
                        </a:cubicBezTo>
                        <a:cubicBezTo>
                          <a:pt x="52" y="254"/>
                          <a:pt x="68" y="288"/>
                          <a:pt x="85" y="305"/>
                        </a:cubicBezTo>
                        <a:cubicBezTo>
                          <a:pt x="102" y="322"/>
                          <a:pt x="102" y="322"/>
                          <a:pt x="119" y="339"/>
                        </a:cubicBezTo>
                        <a:cubicBezTo>
                          <a:pt x="136" y="356"/>
                          <a:pt x="153" y="373"/>
                          <a:pt x="170" y="390"/>
                        </a:cubicBezTo>
                        <a:lnTo>
                          <a:pt x="204" y="390"/>
                        </a:lnTo>
                        <a:cubicBezTo>
                          <a:pt x="221" y="390"/>
                          <a:pt x="221" y="390"/>
                          <a:pt x="238" y="407"/>
                        </a:cubicBezTo>
                        <a:cubicBezTo>
                          <a:pt x="255" y="390"/>
                          <a:pt x="255" y="390"/>
                          <a:pt x="272" y="390"/>
                        </a:cubicBezTo>
                        <a:cubicBezTo>
                          <a:pt x="289" y="390"/>
                          <a:pt x="305" y="390"/>
                          <a:pt x="322" y="373"/>
                        </a:cubicBezTo>
                        <a:cubicBezTo>
                          <a:pt x="322" y="373"/>
                          <a:pt x="339" y="356"/>
                          <a:pt x="339" y="339"/>
                        </a:cubicBezTo>
                        <a:cubicBezTo>
                          <a:pt x="356" y="339"/>
                          <a:pt x="356" y="322"/>
                          <a:pt x="356" y="322"/>
                        </a:cubicBezTo>
                        <a:cubicBezTo>
                          <a:pt x="356" y="305"/>
                          <a:pt x="373" y="288"/>
                          <a:pt x="373" y="288"/>
                        </a:cubicBezTo>
                        <a:cubicBezTo>
                          <a:pt x="373" y="271"/>
                          <a:pt x="373" y="254"/>
                          <a:pt x="356" y="237"/>
                        </a:cubicBezTo>
                        <a:cubicBezTo>
                          <a:pt x="356" y="204"/>
                          <a:pt x="356" y="187"/>
                          <a:pt x="339" y="170"/>
                        </a:cubicBezTo>
                        <a:cubicBezTo>
                          <a:pt x="322" y="153"/>
                          <a:pt x="322" y="153"/>
                          <a:pt x="305" y="136"/>
                        </a:cubicBezTo>
                        <a:cubicBezTo>
                          <a:pt x="289" y="119"/>
                          <a:pt x="272" y="85"/>
                          <a:pt x="255" y="68"/>
                        </a:cubicBezTo>
                        <a:cubicBezTo>
                          <a:pt x="255" y="51"/>
                          <a:pt x="238" y="34"/>
                          <a:pt x="204" y="17"/>
                        </a:cubicBezTo>
                        <a:cubicBezTo>
                          <a:pt x="204" y="17"/>
                          <a:pt x="187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2" name="Google Shape;6842;p29"/>
                  <p:cNvSpPr/>
                  <p:nvPr/>
                </p:nvSpPr>
                <p:spPr>
                  <a:xfrm>
                    <a:off x="3437300" y="292725"/>
                    <a:ext cx="9275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" h="364" extrusionOk="0">
                        <a:moveTo>
                          <a:pt x="119" y="0"/>
                        </a:moveTo>
                        <a:cubicBezTo>
                          <a:pt x="85" y="0"/>
                          <a:pt x="51" y="17"/>
                          <a:pt x="35" y="34"/>
                        </a:cubicBezTo>
                        <a:cubicBezTo>
                          <a:pt x="1" y="51"/>
                          <a:pt x="1" y="85"/>
                          <a:pt x="1" y="119"/>
                        </a:cubicBezTo>
                        <a:cubicBezTo>
                          <a:pt x="1" y="152"/>
                          <a:pt x="1" y="186"/>
                          <a:pt x="35" y="203"/>
                        </a:cubicBezTo>
                        <a:cubicBezTo>
                          <a:pt x="51" y="237"/>
                          <a:pt x="85" y="254"/>
                          <a:pt x="102" y="288"/>
                        </a:cubicBezTo>
                        <a:cubicBezTo>
                          <a:pt x="119" y="305"/>
                          <a:pt x="136" y="322"/>
                          <a:pt x="153" y="322"/>
                        </a:cubicBezTo>
                        <a:cubicBezTo>
                          <a:pt x="170" y="339"/>
                          <a:pt x="187" y="339"/>
                          <a:pt x="204" y="356"/>
                        </a:cubicBezTo>
                        <a:lnTo>
                          <a:pt x="238" y="356"/>
                        </a:lnTo>
                        <a:cubicBezTo>
                          <a:pt x="249" y="361"/>
                          <a:pt x="259" y="363"/>
                          <a:pt x="270" y="363"/>
                        </a:cubicBezTo>
                        <a:cubicBezTo>
                          <a:pt x="325" y="363"/>
                          <a:pt x="370" y="297"/>
                          <a:pt x="356" y="254"/>
                        </a:cubicBezTo>
                        <a:cubicBezTo>
                          <a:pt x="356" y="220"/>
                          <a:pt x="339" y="203"/>
                          <a:pt x="322" y="169"/>
                        </a:cubicBezTo>
                        <a:cubicBezTo>
                          <a:pt x="322" y="152"/>
                          <a:pt x="289" y="135"/>
                          <a:pt x="272" y="119"/>
                        </a:cubicBezTo>
                        <a:cubicBezTo>
                          <a:pt x="255" y="85"/>
                          <a:pt x="221" y="68"/>
                          <a:pt x="204" y="34"/>
                        </a:cubicBezTo>
                        <a:cubicBezTo>
                          <a:pt x="170" y="17"/>
                          <a:pt x="136" y="0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3" name="Google Shape;6843;p29"/>
                  <p:cNvSpPr/>
                  <p:nvPr/>
                </p:nvSpPr>
                <p:spPr>
                  <a:xfrm>
                    <a:off x="3455650" y="311925"/>
                    <a:ext cx="67600" cy="1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" h="7756" extrusionOk="0">
                        <a:moveTo>
                          <a:pt x="145" y="1"/>
                        </a:moveTo>
                        <a:cubicBezTo>
                          <a:pt x="65" y="1"/>
                          <a:pt x="0" y="97"/>
                          <a:pt x="79" y="163"/>
                        </a:cubicBezTo>
                        <a:cubicBezTo>
                          <a:pt x="1095" y="1128"/>
                          <a:pt x="1823" y="2398"/>
                          <a:pt x="2128" y="3769"/>
                        </a:cubicBezTo>
                        <a:cubicBezTo>
                          <a:pt x="2263" y="4396"/>
                          <a:pt x="2297" y="5022"/>
                          <a:pt x="2246" y="5649"/>
                        </a:cubicBezTo>
                        <a:cubicBezTo>
                          <a:pt x="2196" y="6326"/>
                          <a:pt x="2026" y="6935"/>
                          <a:pt x="1823" y="7562"/>
                        </a:cubicBezTo>
                        <a:cubicBezTo>
                          <a:pt x="1790" y="7673"/>
                          <a:pt x="1888" y="7755"/>
                          <a:pt x="1978" y="7755"/>
                        </a:cubicBezTo>
                        <a:cubicBezTo>
                          <a:pt x="2026" y="7755"/>
                          <a:pt x="2071" y="7733"/>
                          <a:pt x="2094" y="7680"/>
                        </a:cubicBezTo>
                        <a:cubicBezTo>
                          <a:pt x="2636" y="6478"/>
                          <a:pt x="2704" y="5005"/>
                          <a:pt x="2450" y="3736"/>
                        </a:cubicBezTo>
                        <a:cubicBezTo>
                          <a:pt x="2145" y="2280"/>
                          <a:pt x="1349" y="976"/>
                          <a:pt x="215" y="28"/>
                        </a:cubicBezTo>
                        <a:cubicBezTo>
                          <a:pt x="192" y="9"/>
                          <a:pt x="168" y="1"/>
                          <a:pt x="14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4" name="Google Shape;6844;p29"/>
                  <p:cNvSpPr/>
                  <p:nvPr/>
                </p:nvSpPr>
                <p:spPr>
                  <a:xfrm>
                    <a:off x="3491050" y="519150"/>
                    <a:ext cx="8925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357" extrusionOk="0">
                        <a:moveTo>
                          <a:pt x="221" y="1"/>
                        </a:moveTo>
                        <a:cubicBezTo>
                          <a:pt x="187" y="1"/>
                          <a:pt x="153" y="18"/>
                          <a:pt x="136" y="52"/>
                        </a:cubicBezTo>
                        <a:cubicBezTo>
                          <a:pt x="102" y="69"/>
                          <a:pt x="86" y="86"/>
                          <a:pt x="69" y="103"/>
                        </a:cubicBezTo>
                        <a:cubicBezTo>
                          <a:pt x="52" y="119"/>
                          <a:pt x="35" y="136"/>
                          <a:pt x="18" y="153"/>
                        </a:cubicBezTo>
                        <a:cubicBezTo>
                          <a:pt x="18" y="170"/>
                          <a:pt x="18" y="204"/>
                          <a:pt x="1" y="221"/>
                        </a:cubicBezTo>
                        <a:cubicBezTo>
                          <a:pt x="1" y="255"/>
                          <a:pt x="1" y="289"/>
                          <a:pt x="35" y="323"/>
                        </a:cubicBezTo>
                        <a:cubicBezTo>
                          <a:pt x="52" y="356"/>
                          <a:pt x="102" y="356"/>
                          <a:pt x="136" y="356"/>
                        </a:cubicBezTo>
                        <a:cubicBezTo>
                          <a:pt x="153" y="340"/>
                          <a:pt x="170" y="340"/>
                          <a:pt x="187" y="323"/>
                        </a:cubicBezTo>
                        <a:cubicBezTo>
                          <a:pt x="221" y="323"/>
                          <a:pt x="238" y="306"/>
                          <a:pt x="255" y="289"/>
                        </a:cubicBezTo>
                        <a:cubicBezTo>
                          <a:pt x="272" y="272"/>
                          <a:pt x="289" y="238"/>
                          <a:pt x="306" y="221"/>
                        </a:cubicBezTo>
                        <a:cubicBezTo>
                          <a:pt x="323" y="221"/>
                          <a:pt x="339" y="204"/>
                          <a:pt x="339" y="187"/>
                        </a:cubicBezTo>
                        <a:cubicBezTo>
                          <a:pt x="339" y="170"/>
                          <a:pt x="356" y="153"/>
                          <a:pt x="356" y="136"/>
                        </a:cubicBezTo>
                        <a:cubicBezTo>
                          <a:pt x="356" y="119"/>
                          <a:pt x="339" y="103"/>
                          <a:pt x="339" y="86"/>
                        </a:cubicBezTo>
                        <a:cubicBezTo>
                          <a:pt x="339" y="69"/>
                          <a:pt x="323" y="52"/>
                          <a:pt x="306" y="52"/>
                        </a:cubicBezTo>
                        <a:cubicBezTo>
                          <a:pt x="289" y="18"/>
                          <a:pt x="255" y="1"/>
                          <a:pt x="22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5" name="Google Shape;6845;p29"/>
                  <p:cNvSpPr/>
                  <p:nvPr/>
                </p:nvSpPr>
                <p:spPr>
                  <a:xfrm>
                    <a:off x="3382275" y="543475"/>
                    <a:ext cx="93850" cy="2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" h="1112" extrusionOk="0">
                        <a:moveTo>
                          <a:pt x="3594" y="0"/>
                        </a:moveTo>
                        <a:cubicBezTo>
                          <a:pt x="3570" y="0"/>
                          <a:pt x="3545" y="8"/>
                          <a:pt x="3522" y="27"/>
                        </a:cubicBezTo>
                        <a:cubicBezTo>
                          <a:pt x="3065" y="416"/>
                          <a:pt x="2490" y="687"/>
                          <a:pt x="1897" y="806"/>
                        </a:cubicBezTo>
                        <a:cubicBezTo>
                          <a:pt x="1681" y="844"/>
                          <a:pt x="1456" y="863"/>
                          <a:pt x="1235" y="863"/>
                        </a:cubicBezTo>
                        <a:cubicBezTo>
                          <a:pt x="1162" y="863"/>
                          <a:pt x="1089" y="861"/>
                          <a:pt x="1017" y="856"/>
                        </a:cubicBezTo>
                        <a:cubicBezTo>
                          <a:pt x="864" y="839"/>
                          <a:pt x="712" y="806"/>
                          <a:pt x="559" y="772"/>
                        </a:cubicBezTo>
                        <a:cubicBezTo>
                          <a:pt x="439" y="742"/>
                          <a:pt x="304" y="684"/>
                          <a:pt x="169" y="684"/>
                        </a:cubicBezTo>
                        <a:cubicBezTo>
                          <a:pt x="152" y="684"/>
                          <a:pt x="136" y="685"/>
                          <a:pt x="119" y="687"/>
                        </a:cubicBezTo>
                        <a:cubicBezTo>
                          <a:pt x="35" y="687"/>
                          <a:pt x="1" y="772"/>
                          <a:pt x="52" y="839"/>
                        </a:cubicBezTo>
                        <a:cubicBezTo>
                          <a:pt x="170" y="958"/>
                          <a:pt x="339" y="992"/>
                          <a:pt x="492" y="1026"/>
                        </a:cubicBezTo>
                        <a:cubicBezTo>
                          <a:pt x="644" y="1060"/>
                          <a:pt x="796" y="1077"/>
                          <a:pt x="949" y="1093"/>
                        </a:cubicBezTo>
                        <a:cubicBezTo>
                          <a:pt x="1069" y="1105"/>
                          <a:pt x="1187" y="1111"/>
                          <a:pt x="1304" y="1111"/>
                        </a:cubicBezTo>
                        <a:cubicBezTo>
                          <a:pt x="1517" y="1111"/>
                          <a:pt x="1729" y="1092"/>
                          <a:pt x="1948" y="1060"/>
                        </a:cubicBezTo>
                        <a:cubicBezTo>
                          <a:pt x="2608" y="958"/>
                          <a:pt x="3201" y="653"/>
                          <a:pt x="3675" y="179"/>
                        </a:cubicBezTo>
                        <a:cubicBezTo>
                          <a:pt x="3754" y="100"/>
                          <a:pt x="3679" y="0"/>
                          <a:pt x="35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6" name="Google Shape;6846;p29"/>
                  <p:cNvSpPr/>
                  <p:nvPr/>
                </p:nvSpPr>
                <p:spPr>
                  <a:xfrm>
                    <a:off x="3335725" y="548375"/>
                    <a:ext cx="7650" cy="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288" extrusionOk="0">
                        <a:moveTo>
                          <a:pt x="68" y="0"/>
                        </a:moveTo>
                        <a:cubicBezTo>
                          <a:pt x="51" y="0"/>
                          <a:pt x="51" y="17"/>
                          <a:pt x="34" y="17"/>
                        </a:cubicBezTo>
                        <a:cubicBezTo>
                          <a:pt x="34" y="34"/>
                          <a:pt x="34" y="34"/>
                          <a:pt x="17" y="51"/>
                        </a:cubicBezTo>
                        <a:cubicBezTo>
                          <a:pt x="17" y="68"/>
                          <a:pt x="0" y="85"/>
                          <a:pt x="0" y="102"/>
                        </a:cubicBezTo>
                        <a:cubicBezTo>
                          <a:pt x="0" y="102"/>
                          <a:pt x="17" y="119"/>
                          <a:pt x="17" y="119"/>
                        </a:cubicBezTo>
                        <a:cubicBezTo>
                          <a:pt x="17" y="136"/>
                          <a:pt x="17" y="153"/>
                          <a:pt x="34" y="169"/>
                        </a:cubicBezTo>
                        <a:cubicBezTo>
                          <a:pt x="51" y="203"/>
                          <a:pt x="85" y="220"/>
                          <a:pt x="102" y="254"/>
                        </a:cubicBezTo>
                        <a:cubicBezTo>
                          <a:pt x="119" y="271"/>
                          <a:pt x="119" y="271"/>
                          <a:pt x="136" y="271"/>
                        </a:cubicBezTo>
                        <a:cubicBezTo>
                          <a:pt x="153" y="288"/>
                          <a:pt x="170" y="288"/>
                          <a:pt x="187" y="288"/>
                        </a:cubicBezTo>
                        <a:cubicBezTo>
                          <a:pt x="204" y="288"/>
                          <a:pt x="220" y="288"/>
                          <a:pt x="220" y="271"/>
                        </a:cubicBezTo>
                        <a:cubicBezTo>
                          <a:pt x="237" y="271"/>
                          <a:pt x="254" y="271"/>
                          <a:pt x="271" y="254"/>
                        </a:cubicBezTo>
                        <a:cubicBezTo>
                          <a:pt x="271" y="254"/>
                          <a:pt x="271" y="237"/>
                          <a:pt x="288" y="237"/>
                        </a:cubicBezTo>
                        <a:cubicBezTo>
                          <a:pt x="288" y="220"/>
                          <a:pt x="305" y="186"/>
                          <a:pt x="305" y="169"/>
                        </a:cubicBezTo>
                        <a:cubicBezTo>
                          <a:pt x="305" y="169"/>
                          <a:pt x="305" y="153"/>
                          <a:pt x="288" y="153"/>
                        </a:cubicBezTo>
                        <a:cubicBezTo>
                          <a:pt x="288" y="119"/>
                          <a:pt x="288" y="102"/>
                          <a:pt x="271" y="85"/>
                        </a:cubicBezTo>
                        <a:cubicBezTo>
                          <a:pt x="237" y="68"/>
                          <a:pt x="204" y="51"/>
                          <a:pt x="187" y="17"/>
                        </a:cubicBezTo>
                        <a:cubicBezTo>
                          <a:pt x="170" y="17"/>
                          <a:pt x="170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47" name="Google Shape;6847;p29"/>
                  <p:cNvSpPr/>
                  <p:nvPr/>
                </p:nvSpPr>
                <p:spPr>
                  <a:xfrm>
                    <a:off x="3306950" y="529325"/>
                    <a:ext cx="8050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364" extrusionOk="0">
                        <a:moveTo>
                          <a:pt x="102" y="0"/>
                        </a:moveTo>
                        <a:cubicBezTo>
                          <a:pt x="85" y="17"/>
                          <a:pt x="51" y="34"/>
                          <a:pt x="34" y="51"/>
                        </a:cubicBezTo>
                        <a:lnTo>
                          <a:pt x="34" y="68"/>
                        </a:ln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0" y="119"/>
                          <a:pt x="0" y="153"/>
                          <a:pt x="17" y="203"/>
                        </a:cubicBezTo>
                        <a:cubicBezTo>
                          <a:pt x="17" y="220"/>
                          <a:pt x="17" y="237"/>
                          <a:pt x="34" y="254"/>
                        </a:cubicBezTo>
                        <a:cubicBezTo>
                          <a:pt x="34" y="271"/>
                          <a:pt x="51" y="288"/>
                          <a:pt x="51" y="305"/>
                        </a:cubicBezTo>
                        <a:cubicBezTo>
                          <a:pt x="68" y="322"/>
                          <a:pt x="85" y="339"/>
                          <a:pt x="102" y="339"/>
                        </a:cubicBezTo>
                        <a:cubicBezTo>
                          <a:pt x="119" y="356"/>
                          <a:pt x="136" y="356"/>
                          <a:pt x="152" y="356"/>
                        </a:cubicBezTo>
                        <a:cubicBezTo>
                          <a:pt x="158" y="361"/>
                          <a:pt x="164" y="363"/>
                          <a:pt x="169" y="363"/>
                        </a:cubicBezTo>
                        <a:cubicBezTo>
                          <a:pt x="181" y="363"/>
                          <a:pt x="192" y="356"/>
                          <a:pt x="203" y="356"/>
                        </a:cubicBezTo>
                        <a:cubicBezTo>
                          <a:pt x="220" y="356"/>
                          <a:pt x="220" y="356"/>
                          <a:pt x="237" y="339"/>
                        </a:cubicBezTo>
                        <a:cubicBezTo>
                          <a:pt x="254" y="339"/>
                          <a:pt x="288" y="322"/>
                          <a:pt x="288" y="288"/>
                        </a:cubicBezTo>
                        <a:cubicBezTo>
                          <a:pt x="305" y="271"/>
                          <a:pt x="305" y="271"/>
                          <a:pt x="305" y="254"/>
                        </a:cubicBezTo>
                        <a:cubicBezTo>
                          <a:pt x="322" y="237"/>
                          <a:pt x="322" y="203"/>
                          <a:pt x="305" y="186"/>
                        </a:cubicBezTo>
                        <a:cubicBezTo>
                          <a:pt x="305" y="170"/>
                          <a:pt x="288" y="153"/>
                          <a:pt x="288" y="119"/>
                        </a:cubicBezTo>
                        <a:cubicBezTo>
                          <a:pt x="271" y="119"/>
                          <a:pt x="271" y="102"/>
                          <a:pt x="271" y="85"/>
                        </a:cubicBezTo>
                        <a:cubicBezTo>
                          <a:pt x="254" y="68"/>
                          <a:pt x="237" y="34"/>
                          <a:pt x="220" y="34"/>
                        </a:cubicBezTo>
                        <a:lnTo>
                          <a:pt x="203" y="34"/>
                        </a:lnTo>
                        <a:cubicBezTo>
                          <a:pt x="203" y="17"/>
                          <a:pt x="186" y="17"/>
                          <a:pt x="186" y="17"/>
                        </a:cubicBezTo>
                        <a:cubicBezTo>
                          <a:pt x="169" y="17"/>
                          <a:pt x="152" y="0"/>
                          <a:pt x="15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48" name="Google Shape;6848;p29"/>
                <p:cNvGrpSpPr/>
                <p:nvPr/>
              </p:nvGrpSpPr>
              <p:grpSpPr>
                <a:xfrm>
                  <a:off x="95623" y="724799"/>
                  <a:ext cx="597183" cy="849991"/>
                  <a:chOff x="50135" y="4072867"/>
                  <a:chExt cx="667990" cy="950772"/>
                </a:xfrm>
              </p:grpSpPr>
              <p:grpSp>
                <p:nvGrpSpPr>
                  <p:cNvPr id="6849" name="Google Shape;6849;p29"/>
                  <p:cNvGrpSpPr/>
                  <p:nvPr/>
                </p:nvGrpSpPr>
                <p:grpSpPr>
                  <a:xfrm rot="10800000" flipH="1">
                    <a:off x="54134" y="4077073"/>
                    <a:ext cx="659489" cy="942538"/>
                    <a:chOff x="3010225" y="241500"/>
                    <a:chExt cx="556625" cy="795525"/>
                  </a:xfrm>
                </p:grpSpPr>
                <p:sp>
                  <p:nvSpPr>
                    <p:cNvPr id="6850" name="Google Shape;6850;p29"/>
                    <p:cNvSpPr/>
                    <p:nvPr/>
                  </p:nvSpPr>
                  <p:spPr>
                    <a:xfrm>
                      <a:off x="3010225" y="241500"/>
                      <a:ext cx="556625" cy="795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65" h="31821" extrusionOk="0">
                          <a:moveTo>
                            <a:pt x="12417" y="3408"/>
                          </a:moveTo>
                          <a:cubicBezTo>
                            <a:pt x="14395" y="3408"/>
                            <a:pt x="16353" y="4636"/>
                            <a:pt x="17118" y="6434"/>
                          </a:cubicBezTo>
                          <a:cubicBezTo>
                            <a:pt x="17321" y="6925"/>
                            <a:pt x="17524" y="7670"/>
                            <a:pt x="17338" y="8415"/>
                          </a:cubicBezTo>
                          <a:cubicBezTo>
                            <a:pt x="17185" y="9109"/>
                            <a:pt x="16694" y="9668"/>
                            <a:pt x="16119" y="9871"/>
                          </a:cubicBezTo>
                          <a:cubicBezTo>
                            <a:pt x="15978" y="9915"/>
                            <a:pt x="15831" y="9936"/>
                            <a:pt x="15685" y="9936"/>
                          </a:cubicBezTo>
                          <a:cubicBezTo>
                            <a:pt x="15269" y="9936"/>
                            <a:pt x="14858" y="9765"/>
                            <a:pt x="14595" y="9465"/>
                          </a:cubicBezTo>
                          <a:lnTo>
                            <a:pt x="14459" y="9329"/>
                          </a:lnTo>
                          <a:lnTo>
                            <a:pt x="14629" y="9245"/>
                          </a:lnTo>
                          <a:cubicBezTo>
                            <a:pt x="14917" y="9109"/>
                            <a:pt x="15137" y="8889"/>
                            <a:pt x="15357" y="8550"/>
                          </a:cubicBezTo>
                          <a:cubicBezTo>
                            <a:pt x="15628" y="8110"/>
                            <a:pt x="15695" y="7568"/>
                            <a:pt x="15526" y="7128"/>
                          </a:cubicBezTo>
                          <a:cubicBezTo>
                            <a:pt x="15357" y="6637"/>
                            <a:pt x="14917" y="6282"/>
                            <a:pt x="14443" y="6214"/>
                          </a:cubicBezTo>
                          <a:cubicBezTo>
                            <a:pt x="14415" y="6212"/>
                            <a:pt x="14388" y="6211"/>
                            <a:pt x="14361" y="6211"/>
                          </a:cubicBezTo>
                          <a:cubicBezTo>
                            <a:pt x="14115" y="6211"/>
                            <a:pt x="13860" y="6280"/>
                            <a:pt x="13647" y="6417"/>
                          </a:cubicBezTo>
                          <a:lnTo>
                            <a:pt x="13478" y="6536"/>
                          </a:lnTo>
                          <a:lnTo>
                            <a:pt x="13427" y="6316"/>
                          </a:lnTo>
                          <a:cubicBezTo>
                            <a:pt x="13410" y="6146"/>
                            <a:pt x="13342" y="5977"/>
                            <a:pt x="13257" y="5825"/>
                          </a:cubicBezTo>
                          <a:cubicBezTo>
                            <a:pt x="12987" y="5300"/>
                            <a:pt x="12479" y="4893"/>
                            <a:pt x="11971" y="4792"/>
                          </a:cubicBezTo>
                          <a:cubicBezTo>
                            <a:pt x="11829" y="4759"/>
                            <a:pt x="11685" y="4743"/>
                            <a:pt x="11540" y="4743"/>
                          </a:cubicBezTo>
                          <a:cubicBezTo>
                            <a:pt x="10797" y="4743"/>
                            <a:pt x="10034" y="5162"/>
                            <a:pt x="9567" y="5842"/>
                          </a:cubicBezTo>
                          <a:cubicBezTo>
                            <a:pt x="8991" y="6688"/>
                            <a:pt x="8940" y="7738"/>
                            <a:pt x="8991" y="8466"/>
                          </a:cubicBezTo>
                          <a:cubicBezTo>
                            <a:pt x="9160" y="10464"/>
                            <a:pt x="10362" y="12343"/>
                            <a:pt x="12123" y="13393"/>
                          </a:cubicBezTo>
                          <a:lnTo>
                            <a:pt x="12682" y="13714"/>
                          </a:lnTo>
                          <a:lnTo>
                            <a:pt x="12682" y="13714"/>
                          </a:lnTo>
                          <a:lnTo>
                            <a:pt x="12038" y="13647"/>
                          </a:lnTo>
                          <a:cubicBezTo>
                            <a:pt x="11670" y="13608"/>
                            <a:pt x="11302" y="13589"/>
                            <a:pt x="10934" y="13589"/>
                          </a:cubicBezTo>
                          <a:cubicBezTo>
                            <a:pt x="10811" y="13589"/>
                            <a:pt x="10688" y="13591"/>
                            <a:pt x="10565" y="13596"/>
                          </a:cubicBezTo>
                          <a:lnTo>
                            <a:pt x="10515" y="13596"/>
                          </a:lnTo>
                          <a:lnTo>
                            <a:pt x="10481" y="13579"/>
                          </a:lnTo>
                          <a:lnTo>
                            <a:pt x="10549" y="13443"/>
                          </a:lnTo>
                          <a:lnTo>
                            <a:pt x="10464" y="13545"/>
                          </a:lnTo>
                          <a:cubicBezTo>
                            <a:pt x="8449" y="12580"/>
                            <a:pt x="7146" y="10260"/>
                            <a:pt x="7399" y="8059"/>
                          </a:cubicBezTo>
                          <a:cubicBezTo>
                            <a:pt x="7636" y="5825"/>
                            <a:pt x="9482" y="3861"/>
                            <a:pt x="11649" y="3471"/>
                          </a:cubicBezTo>
                          <a:cubicBezTo>
                            <a:pt x="11904" y="3428"/>
                            <a:pt x="12161" y="3408"/>
                            <a:pt x="12417" y="3408"/>
                          </a:cubicBezTo>
                          <a:close/>
                          <a:moveTo>
                            <a:pt x="13173" y="0"/>
                          </a:moveTo>
                          <a:cubicBezTo>
                            <a:pt x="11463" y="0"/>
                            <a:pt x="9736" y="508"/>
                            <a:pt x="8246" y="1473"/>
                          </a:cubicBezTo>
                          <a:cubicBezTo>
                            <a:pt x="7687" y="1846"/>
                            <a:pt x="7179" y="2286"/>
                            <a:pt x="6705" y="2811"/>
                          </a:cubicBezTo>
                          <a:lnTo>
                            <a:pt x="6688" y="2845"/>
                          </a:lnTo>
                          <a:cubicBezTo>
                            <a:pt x="6671" y="2845"/>
                            <a:pt x="6655" y="2862"/>
                            <a:pt x="6638" y="2879"/>
                          </a:cubicBezTo>
                          <a:lnTo>
                            <a:pt x="6621" y="2913"/>
                          </a:lnTo>
                          <a:cubicBezTo>
                            <a:pt x="5588" y="4115"/>
                            <a:pt x="4928" y="5621"/>
                            <a:pt x="4724" y="7179"/>
                          </a:cubicBezTo>
                          <a:cubicBezTo>
                            <a:pt x="4301" y="10684"/>
                            <a:pt x="6993" y="13172"/>
                            <a:pt x="7823" y="13850"/>
                          </a:cubicBezTo>
                          <a:lnTo>
                            <a:pt x="8026" y="14002"/>
                          </a:lnTo>
                          <a:lnTo>
                            <a:pt x="7721" y="14104"/>
                          </a:lnTo>
                          <a:cubicBezTo>
                            <a:pt x="7687" y="14121"/>
                            <a:pt x="7653" y="14137"/>
                            <a:pt x="7620" y="14137"/>
                          </a:cubicBezTo>
                          <a:cubicBezTo>
                            <a:pt x="4200" y="15323"/>
                            <a:pt x="1508" y="18370"/>
                            <a:pt x="746" y="21909"/>
                          </a:cubicBezTo>
                          <a:cubicBezTo>
                            <a:pt x="1" y="25464"/>
                            <a:pt x="1254" y="29341"/>
                            <a:pt x="3912" y="31796"/>
                          </a:cubicBezTo>
                          <a:cubicBezTo>
                            <a:pt x="3924" y="31808"/>
                            <a:pt x="3944" y="31820"/>
                            <a:pt x="3967" y="31820"/>
                          </a:cubicBezTo>
                          <a:cubicBezTo>
                            <a:pt x="3977" y="31820"/>
                            <a:pt x="3987" y="31818"/>
                            <a:pt x="3996" y="31813"/>
                          </a:cubicBezTo>
                          <a:cubicBezTo>
                            <a:pt x="4013" y="31796"/>
                            <a:pt x="4047" y="31779"/>
                            <a:pt x="4047" y="31745"/>
                          </a:cubicBezTo>
                          <a:cubicBezTo>
                            <a:pt x="4217" y="30729"/>
                            <a:pt x="4420" y="29646"/>
                            <a:pt x="4623" y="28596"/>
                          </a:cubicBezTo>
                          <a:lnTo>
                            <a:pt x="4623" y="28562"/>
                          </a:lnTo>
                          <a:cubicBezTo>
                            <a:pt x="4775" y="27733"/>
                            <a:pt x="4945" y="26886"/>
                            <a:pt x="5080" y="26057"/>
                          </a:cubicBezTo>
                          <a:lnTo>
                            <a:pt x="5097" y="26023"/>
                          </a:lnTo>
                          <a:cubicBezTo>
                            <a:pt x="5097" y="26006"/>
                            <a:pt x="5097" y="26006"/>
                            <a:pt x="5097" y="25989"/>
                          </a:cubicBezTo>
                          <a:lnTo>
                            <a:pt x="5131" y="25786"/>
                          </a:lnTo>
                          <a:lnTo>
                            <a:pt x="5182" y="25532"/>
                          </a:lnTo>
                          <a:lnTo>
                            <a:pt x="5368" y="25701"/>
                          </a:lnTo>
                          <a:cubicBezTo>
                            <a:pt x="5927" y="26209"/>
                            <a:pt x="6688" y="26717"/>
                            <a:pt x="7620" y="27208"/>
                          </a:cubicBezTo>
                          <a:cubicBezTo>
                            <a:pt x="7636" y="27216"/>
                            <a:pt x="7653" y="27221"/>
                            <a:pt x="7670" y="27221"/>
                          </a:cubicBezTo>
                          <a:cubicBezTo>
                            <a:pt x="7687" y="27221"/>
                            <a:pt x="7704" y="27216"/>
                            <a:pt x="7721" y="27208"/>
                          </a:cubicBezTo>
                          <a:cubicBezTo>
                            <a:pt x="7738" y="27191"/>
                            <a:pt x="7755" y="27157"/>
                            <a:pt x="7738" y="27123"/>
                          </a:cubicBezTo>
                          <a:cubicBezTo>
                            <a:pt x="7264" y="24804"/>
                            <a:pt x="8720" y="22078"/>
                            <a:pt x="10261" y="20520"/>
                          </a:cubicBezTo>
                          <a:lnTo>
                            <a:pt x="10345" y="20453"/>
                          </a:lnTo>
                          <a:cubicBezTo>
                            <a:pt x="11700" y="19132"/>
                            <a:pt x="13376" y="18302"/>
                            <a:pt x="15086" y="18099"/>
                          </a:cubicBezTo>
                          <a:lnTo>
                            <a:pt x="15746" y="18015"/>
                          </a:lnTo>
                          <a:lnTo>
                            <a:pt x="15171" y="18353"/>
                          </a:lnTo>
                          <a:cubicBezTo>
                            <a:pt x="15137" y="18387"/>
                            <a:pt x="15086" y="18421"/>
                            <a:pt x="15035" y="18438"/>
                          </a:cubicBezTo>
                          <a:cubicBezTo>
                            <a:pt x="13968" y="19132"/>
                            <a:pt x="13257" y="20334"/>
                            <a:pt x="13190" y="21553"/>
                          </a:cubicBezTo>
                          <a:cubicBezTo>
                            <a:pt x="13122" y="22840"/>
                            <a:pt x="13748" y="24110"/>
                            <a:pt x="14798" y="24770"/>
                          </a:cubicBezTo>
                          <a:cubicBezTo>
                            <a:pt x="15305" y="25104"/>
                            <a:pt x="15876" y="25266"/>
                            <a:pt x="16455" y="25266"/>
                          </a:cubicBezTo>
                          <a:cubicBezTo>
                            <a:pt x="17346" y="25266"/>
                            <a:pt x="18258" y="24882"/>
                            <a:pt x="18997" y="24143"/>
                          </a:cubicBezTo>
                          <a:cubicBezTo>
                            <a:pt x="19031" y="24127"/>
                            <a:pt x="19048" y="24093"/>
                            <a:pt x="19082" y="24076"/>
                          </a:cubicBezTo>
                          <a:cubicBezTo>
                            <a:pt x="20317" y="22772"/>
                            <a:pt x="20724" y="20910"/>
                            <a:pt x="20131" y="19234"/>
                          </a:cubicBezTo>
                          <a:cubicBezTo>
                            <a:pt x="19183" y="16457"/>
                            <a:pt x="16423" y="15001"/>
                            <a:pt x="15289" y="14493"/>
                          </a:cubicBezTo>
                          <a:lnTo>
                            <a:pt x="14697" y="14239"/>
                          </a:lnTo>
                          <a:lnTo>
                            <a:pt x="15340" y="14222"/>
                          </a:lnTo>
                          <a:cubicBezTo>
                            <a:pt x="16068" y="14222"/>
                            <a:pt x="16745" y="14104"/>
                            <a:pt x="17372" y="13867"/>
                          </a:cubicBezTo>
                          <a:cubicBezTo>
                            <a:pt x="18150" y="13562"/>
                            <a:pt x="18878" y="13105"/>
                            <a:pt x="19471" y="12512"/>
                          </a:cubicBezTo>
                          <a:cubicBezTo>
                            <a:pt x="19945" y="12038"/>
                            <a:pt x="20317" y="11496"/>
                            <a:pt x="20605" y="10921"/>
                          </a:cubicBezTo>
                          <a:cubicBezTo>
                            <a:pt x="22264" y="7433"/>
                            <a:pt x="20588" y="2862"/>
                            <a:pt x="16965" y="932"/>
                          </a:cubicBezTo>
                          <a:cubicBezTo>
                            <a:pt x="15814" y="305"/>
                            <a:pt x="14493" y="0"/>
                            <a:pt x="13173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1" name="Google Shape;6851;p29"/>
                    <p:cNvSpPr/>
                    <p:nvPr/>
                  </p:nvSpPr>
                  <p:spPr>
                    <a:xfrm>
                      <a:off x="3073725" y="751525"/>
                      <a:ext cx="10175" cy="1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" h="695" extrusionOk="0">
                          <a:moveTo>
                            <a:pt x="305" y="1"/>
                          </a:moveTo>
                          <a:cubicBezTo>
                            <a:pt x="254" y="1"/>
                            <a:pt x="204" y="35"/>
                            <a:pt x="187" y="85"/>
                          </a:cubicBezTo>
                          <a:cubicBezTo>
                            <a:pt x="153" y="170"/>
                            <a:pt x="119" y="255"/>
                            <a:pt x="85" y="339"/>
                          </a:cubicBezTo>
                          <a:cubicBezTo>
                            <a:pt x="68" y="373"/>
                            <a:pt x="34" y="424"/>
                            <a:pt x="34" y="475"/>
                          </a:cubicBezTo>
                          <a:cubicBezTo>
                            <a:pt x="17" y="509"/>
                            <a:pt x="0" y="560"/>
                            <a:pt x="0" y="610"/>
                          </a:cubicBezTo>
                          <a:cubicBezTo>
                            <a:pt x="0" y="644"/>
                            <a:pt x="34" y="678"/>
                            <a:pt x="68" y="695"/>
                          </a:cubicBezTo>
                          <a:cubicBezTo>
                            <a:pt x="102" y="695"/>
                            <a:pt x="136" y="678"/>
                            <a:pt x="153" y="644"/>
                          </a:cubicBezTo>
                          <a:cubicBezTo>
                            <a:pt x="187" y="610"/>
                            <a:pt x="204" y="576"/>
                            <a:pt x="221" y="543"/>
                          </a:cubicBezTo>
                          <a:cubicBezTo>
                            <a:pt x="254" y="492"/>
                            <a:pt x="271" y="441"/>
                            <a:pt x="288" y="390"/>
                          </a:cubicBezTo>
                          <a:cubicBezTo>
                            <a:pt x="322" y="306"/>
                            <a:pt x="356" y="221"/>
                            <a:pt x="390" y="136"/>
                          </a:cubicBezTo>
                          <a:cubicBezTo>
                            <a:pt x="407" y="85"/>
                            <a:pt x="356" y="18"/>
                            <a:pt x="30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2" name="Google Shape;6852;p29"/>
                    <p:cNvSpPr/>
                    <p:nvPr/>
                  </p:nvSpPr>
                  <p:spPr>
                    <a:xfrm>
                      <a:off x="3048750" y="772675"/>
                      <a:ext cx="10600" cy="18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" h="730" extrusionOk="0">
                          <a:moveTo>
                            <a:pt x="290" y="1"/>
                          </a:moveTo>
                          <a:cubicBezTo>
                            <a:pt x="252" y="1"/>
                            <a:pt x="220" y="19"/>
                            <a:pt x="187" y="52"/>
                          </a:cubicBezTo>
                          <a:cubicBezTo>
                            <a:pt x="136" y="154"/>
                            <a:pt x="85" y="238"/>
                            <a:pt x="51" y="340"/>
                          </a:cubicBezTo>
                          <a:cubicBezTo>
                            <a:pt x="34" y="391"/>
                            <a:pt x="17" y="458"/>
                            <a:pt x="17" y="509"/>
                          </a:cubicBezTo>
                          <a:cubicBezTo>
                            <a:pt x="1" y="526"/>
                            <a:pt x="1" y="560"/>
                            <a:pt x="17" y="577"/>
                          </a:cubicBezTo>
                          <a:cubicBezTo>
                            <a:pt x="17" y="611"/>
                            <a:pt x="34" y="645"/>
                            <a:pt x="51" y="679"/>
                          </a:cubicBezTo>
                          <a:cubicBezTo>
                            <a:pt x="51" y="712"/>
                            <a:pt x="85" y="729"/>
                            <a:pt x="119" y="729"/>
                          </a:cubicBezTo>
                          <a:cubicBezTo>
                            <a:pt x="153" y="729"/>
                            <a:pt x="187" y="712"/>
                            <a:pt x="204" y="679"/>
                          </a:cubicBezTo>
                          <a:cubicBezTo>
                            <a:pt x="221" y="662"/>
                            <a:pt x="238" y="645"/>
                            <a:pt x="238" y="611"/>
                          </a:cubicBezTo>
                          <a:cubicBezTo>
                            <a:pt x="254" y="594"/>
                            <a:pt x="254" y="560"/>
                            <a:pt x="271" y="543"/>
                          </a:cubicBezTo>
                          <a:cubicBezTo>
                            <a:pt x="288" y="492"/>
                            <a:pt x="288" y="458"/>
                            <a:pt x="305" y="408"/>
                          </a:cubicBezTo>
                          <a:cubicBezTo>
                            <a:pt x="305" y="391"/>
                            <a:pt x="305" y="357"/>
                            <a:pt x="322" y="340"/>
                          </a:cubicBezTo>
                          <a:cubicBezTo>
                            <a:pt x="322" y="340"/>
                            <a:pt x="322" y="323"/>
                            <a:pt x="322" y="306"/>
                          </a:cubicBezTo>
                          <a:cubicBezTo>
                            <a:pt x="329" y="306"/>
                            <a:pt x="333" y="306"/>
                            <a:pt x="335" y="305"/>
                          </a:cubicBezTo>
                          <a:lnTo>
                            <a:pt x="335" y="305"/>
                          </a:lnTo>
                          <a:cubicBezTo>
                            <a:pt x="333" y="310"/>
                            <a:pt x="331" y="313"/>
                            <a:pt x="332" y="313"/>
                          </a:cubicBezTo>
                          <a:cubicBezTo>
                            <a:pt x="332" y="313"/>
                            <a:pt x="334" y="311"/>
                            <a:pt x="339" y="306"/>
                          </a:cubicBezTo>
                          <a:cubicBezTo>
                            <a:pt x="356" y="255"/>
                            <a:pt x="373" y="221"/>
                            <a:pt x="390" y="171"/>
                          </a:cubicBezTo>
                          <a:cubicBezTo>
                            <a:pt x="424" y="120"/>
                            <a:pt x="407" y="35"/>
                            <a:pt x="356" y="18"/>
                          </a:cubicBezTo>
                          <a:cubicBezTo>
                            <a:pt x="332" y="6"/>
                            <a:pt x="310" y="1"/>
                            <a:pt x="290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3" name="Google Shape;6853;p29"/>
                    <p:cNvSpPr/>
                    <p:nvPr/>
                  </p:nvSpPr>
                  <p:spPr>
                    <a:xfrm>
                      <a:off x="3105900" y="754800"/>
                      <a:ext cx="8475" cy="14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9" h="581" extrusionOk="0">
                          <a:moveTo>
                            <a:pt x="218" y="1"/>
                          </a:moveTo>
                          <a:cubicBezTo>
                            <a:pt x="164" y="1"/>
                            <a:pt x="116" y="31"/>
                            <a:pt x="102" y="73"/>
                          </a:cubicBezTo>
                          <a:cubicBezTo>
                            <a:pt x="85" y="141"/>
                            <a:pt x="68" y="208"/>
                            <a:pt x="51" y="276"/>
                          </a:cubicBezTo>
                          <a:cubicBezTo>
                            <a:pt x="34" y="293"/>
                            <a:pt x="34" y="327"/>
                            <a:pt x="17" y="361"/>
                          </a:cubicBezTo>
                          <a:cubicBezTo>
                            <a:pt x="17" y="395"/>
                            <a:pt x="17" y="445"/>
                            <a:pt x="0" y="479"/>
                          </a:cubicBezTo>
                          <a:cubicBezTo>
                            <a:pt x="0" y="530"/>
                            <a:pt x="34" y="564"/>
                            <a:pt x="85" y="581"/>
                          </a:cubicBezTo>
                          <a:cubicBezTo>
                            <a:pt x="119" y="581"/>
                            <a:pt x="169" y="564"/>
                            <a:pt x="203" y="530"/>
                          </a:cubicBezTo>
                          <a:cubicBezTo>
                            <a:pt x="220" y="496"/>
                            <a:pt x="237" y="462"/>
                            <a:pt x="254" y="412"/>
                          </a:cubicBezTo>
                          <a:cubicBezTo>
                            <a:pt x="254" y="395"/>
                            <a:pt x="271" y="361"/>
                            <a:pt x="271" y="327"/>
                          </a:cubicBezTo>
                          <a:lnTo>
                            <a:pt x="322" y="141"/>
                          </a:lnTo>
                          <a:cubicBezTo>
                            <a:pt x="339" y="73"/>
                            <a:pt x="305" y="5"/>
                            <a:pt x="254" y="5"/>
                          </a:cubicBezTo>
                          <a:cubicBezTo>
                            <a:pt x="242" y="2"/>
                            <a:pt x="230" y="1"/>
                            <a:pt x="21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4" name="Google Shape;6854;p29"/>
                    <p:cNvSpPr/>
                    <p:nvPr/>
                  </p:nvSpPr>
                  <p:spPr>
                    <a:xfrm>
                      <a:off x="3107575" y="815875"/>
                      <a:ext cx="7650" cy="16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675" extrusionOk="0">
                          <a:moveTo>
                            <a:pt x="170" y="0"/>
                          </a:moveTo>
                          <a:cubicBezTo>
                            <a:pt x="136" y="0"/>
                            <a:pt x="102" y="17"/>
                            <a:pt x="85" y="34"/>
                          </a:cubicBezTo>
                          <a:cubicBezTo>
                            <a:pt x="52" y="68"/>
                            <a:pt x="35" y="102"/>
                            <a:pt x="35" y="136"/>
                          </a:cubicBezTo>
                          <a:cubicBezTo>
                            <a:pt x="35" y="203"/>
                            <a:pt x="18" y="288"/>
                            <a:pt x="18" y="356"/>
                          </a:cubicBezTo>
                          <a:cubicBezTo>
                            <a:pt x="18" y="407"/>
                            <a:pt x="18" y="440"/>
                            <a:pt x="1" y="474"/>
                          </a:cubicBezTo>
                          <a:cubicBezTo>
                            <a:pt x="1" y="491"/>
                            <a:pt x="18" y="525"/>
                            <a:pt x="18" y="542"/>
                          </a:cubicBezTo>
                          <a:cubicBezTo>
                            <a:pt x="18" y="576"/>
                            <a:pt x="35" y="593"/>
                            <a:pt x="52" y="627"/>
                          </a:cubicBezTo>
                          <a:cubicBezTo>
                            <a:pt x="61" y="656"/>
                            <a:pt x="94" y="674"/>
                            <a:pt x="130" y="674"/>
                          </a:cubicBezTo>
                          <a:cubicBezTo>
                            <a:pt x="156" y="674"/>
                            <a:pt x="183" y="665"/>
                            <a:pt x="204" y="644"/>
                          </a:cubicBezTo>
                          <a:cubicBezTo>
                            <a:pt x="204" y="627"/>
                            <a:pt x="221" y="627"/>
                            <a:pt x="221" y="610"/>
                          </a:cubicBezTo>
                          <a:cubicBezTo>
                            <a:pt x="238" y="593"/>
                            <a:pt x="238" y="576"/>
                            <a:pt x="238" y="559"/>
                          </a:cubicBezTo>
                          <a:cubicBezTo>
                            <a:pt x="255" y="542"/>
                            <a:pt x="255" y="525"/>
                            <a:pt x="272" y="508"/>
                          </a:cubicBezTo>
                          <a:cubicBezTo>
                            <a:pt x="272" y="474"/>
                            <a:pt x="272" y="457"/>
                            <a:pt x="272" y="424"/>
                          </a:cubicBezTo>
                          <a:cubicBezTo>
                            <a:pt x="272" y="407"/>
                            <a:pt x="272" y="390"/>
                            <a:pt x="289" y="373"/>
                          </a:cubicBezTo>
                          <a:cubicBezTo>
                            <a:pt x="289" y="288"/>
                            <a:pt x="306" y="220"/>
                            <a:pt x="306" y="136"/>
                          </a:cubicBezTo>
                          <a:cubicBezTo>
                            <a:pt x="306" y="102"/>
                            <a:pt x="289" y="68"/>
                            <a:pt x="272" y="34"/>
                          </a:cubicBezTo>
                          <a:cubicBezTo>
                            <a:pt x="238" y="17"/>
                            <a:pt x="204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5" name="Google Shape;6855;p29"/>
                    <p:cNvSpPr/>
                    <p:nvPr/>
                  </p:nvSpPr>
                  <p:spPr>
                    <a:xfrm>
                      <a:off x="3473100" y="803425"/>
                      <a:ext cx="17975" cy="22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" h="885" extrusionOk="0">
                          <a:moveTo>
                            <a:pt x="628" y="1"/>
                          </a:moveTo>
                          <a:cubicBezTo>
                            <a:pt x="591" y="1"/>
                            <a:pt x="557" y="16"/>
                            <a:pt x="533" y="41"/>
                          </a:cubicBezTo>
                          <a:cubicBezTo>
                            <a:pt x="516" y="75"/>
                            <a:pt x="499" y="109"/>
                            <a:pt x="482" y="143"/>
                          </a:cubicBezTo>
                          <a:cubicBezTo>
                            <a:pt x="465" y="160"/>
                            <a:pt x="448" y="194"/>
                            <a:pt x="414" y="210"/>
                          </a:cubicBezTo>
                          <a:cubicBezTo>
                            <a:pt x="363" y="278"/>
                            <a:pt x="329" y="312"/>
                            <a:pt x="296" y="363"/>
                          </a:cubicBezTo>
                          <a:cubicBezTo>
                            <a:pt x="245" y="431"/>
                            <a:pt x="194" y="481"/>
                            <a:pt x="160" y="549"/>
                          </a:cubicBezTo>
                          <a:cubicBezTo>
                            <a:pt x="109" y="617"/>
                            <a:pt x="76" y="668"/>
                            <a:pt x="42" y="735"/>
                          </a:cubicBezTo>
                          <a:cubicBezTo>
                            <a:pt x="0" y="804"/>
                            <a:pt x="60" y="884"/>
                            <a:pt x="129" y="884"/>
                          </a:cubicBezTo>
                          <a:cubicBezTo>
                            <a:pt x="145" y="884"/>
                            <a:pt x="161" y="880"/>
                            <a:pt x="177" y="871"/>
                          </a:cubicBezTo>
                          <a:cubicBezTo>
                            <a:pt x="245" y="820"/>
                            <a:pt x="313" y="786"/>
                            <a:pt x="363" y="735"/>
                          </a:cubicBezTo>
                          <a:cubicBezTo>
                            <a:pt x="414" y="668"/>
                            <a:pt x="465" y="617"/>
                            <a:pt x="516" y="532"/>
                          </a:cubicBezTo>
                          <a:cubicBezTo>
                            <a:pt x="550" y="464"/>
                            <a:pt x="583" y="397"/>
                            <a:pt x="617" y="329"/>
                          </a:cubicBezTo>
                          <a:cubicBezTo>
                            <a:pt x="651" y="261"/>
                            <a:pt x="668" y="194"/>
                            <a:pt x="702" y="143"/>
                          </a:cubicBezTo>
                          <a:cubicBezTo>
                            <a:pt x="719" y="92"/>
                            <a:pt x="719" y="41"/>
                            <a:pt x="668" y="7"/>
                          </a:cubicBezTo>
                          <a:cubicBezTo>
                            <a:pt x="654" y="3"/>
                            <a:pt x="641" y="1"/>
                            <a:pt x="62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6" name="Google Shape;6856;p29"/>
                    <p:cNvSpPr/>
                    <p:nvPr/>
                  </p:nvSpPr>
                  <p:spPr>
                    <a:xfrm>
                      <a:off x="3403875" y="826025"/>
                      <a:ext cx="15250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0" h="357" extrusionOk="0">
                          <a:moveTo>
                            <a:pt x="136" y="1"/>
                          </a:moveTo>
                          <a:cubicBezTo>
                            <a:pt x="119" y="18"/>
                            <a:pt x="102" y="18"/>
                            <a:pt x="68" y="18"/>
                          </a:cubicBezTo>
                          <a:cubicBezTo>
                            <a:pt x="68" y="34"/>
                            <a:pt x="68" y="34"/>
                            <a:pt x="51" y="34"/>
                          </a:cubicBezTo>
                          <a:cubicBezTo>
                            <a:pt x="34" y="51"/>
                            <a:pt x="0" y="85"/>
                            <a:pt x="17" y="136"/>
                          </a:cubicBezTo>
                          <a:cubicBezTo>
                            <a:pt x="34" y="153"/>
                            <a:pt x="34" y="170"/>
                            <a:pt x="68" y="204"/>
                          </a:cubicBezTo>
                          <a:cubicBezTo>
                            <a:pt x="68" y="204"/>
                            <a:pt x="85" y="221"/>
                            <a:pt x="85" y="221"/>
                          </a:cubicBezTo>
                          <a:cubicBezTo>
                            <a:pt x="119" y="238"/>
                            <a:pt x="136" y="255"/>
                            <a:pt x="153" y="271"/>
                          </a:cubicBezTo>
                          <a:cubicBezTo>
                            <a:pt x="170" y="271"/>
                            <a:pt x="186" y="288"/>
                            <a:pt x="203" y="288"/>
                          </a:cubicBezTo>
                          <a:cubicBezTo>
                            <a:pt x="237" y="305"/>
                            <a:pt x="254" y="305"/>
                            <a:pt x="288" y="322"/>
                          </a:cubicBezTo>
                          <a:lnTo>
                            <a:pt x="339" y="322"/>
                          </a:lnTo>
                          <a:lnTo>
                            <a:pt x="440" y="356"/>
                          </a:lnTo>
                          <a:cubicBezTo>
                            <a:pt x="508" y="356"/>
                            <a:pt x="576" y="339"/>
                            <a:pt x="593" y="271"/>
                          </a:cubicBezTo>
                          <a:cubicBezTo>
                            <a:pt x="610" y="238"/>
                            <a:pt x="610" y="221"/>
                            <a:pt x="593" y="187"/>
                          </a:cubicBezTo>
                          <a:cubicBezTo>
                            <a:pt x="593" y="153"/>
                            <a:pt x="576" y="119"/>
                            <a:pt x="542" y="102"/>
                          </a:cubicBezTo>
                          <a:cubicBezTo>
                            <a:pt x="508" y="85"/>
                            <a:pt x="474" y="85"/>
                            <a:pt x="440" y="68"/>
                          </a:cubicBezTo>
                          <a:cubicBezTo>
                            <a:pt x="423" y="51"/>
                            <a:pt x="390" y="34"/>
                            <a:pt x="373" y="34"/>
                          </a:cubicBezTo>
                          <a:cubicBezTo>
                            <a:pt x="356" y="34"/>
                            <a:pt x="339" y="18"/>
                            <a:pt x="322" y="18"/>
                          </a:cubicBezTo>
                          <a:cubicBezTo>
                            <a:pt x="305" y="18"/>
                            <a:pt x="288" y="18"/>
                            <a:pt x="27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7" name="Google Shape;6857;p29"/>
                    <p:cNvSpPr/>
                    <p:nvPr/>
                  </p:nvSpPr>
                  <p:spPr>
                    <a:xfrm>
                      <a:off x="3149075" y="659075"/>
                      <a:ext cx="8050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449" extrusionOk="0">
                          <a:moveTo>
                            <a:pt x="232" y="1"/>
                          </a:moveTo>
                          <a:cubicBezTo>
                            <a:pt x="210" y="1"/>
                            <a:pt x="181" y="13"/>
                            <a:pt x="169" y="25"/>
                          </a:cubicBezTo>
                          <a:cubicBezTo>
                            <a:pt x="152" y="42"/>
                            <a:pt x="135" y="59"/>
                            <a:pt x="119" y="76"/>
                          </a:cubicBezTo>
                          <a:cubicBezTo>
                            <a:pt x="102" y="93"/>
                            <a:pt x="85" y="110"/>
                            <a:pt x="68" y="143"/>
                          </a:cubicBezTo>
                          <a:cubicBezTo>
                            <a:pt x="51" y="177"/>
                            <a:pt x="34" y="211"/>
                            <a:pt x="17" y="262"/>
                          </a:cubicBezTo>
                          <a:cubicBezTo>
                            <a:pt x="0" y="279"/>
                            <a:pt x="0" y="296"/>
                            <a:pt x="0" y="330"/>
                          </a:cubicBezTo>
                          <a:lnTo>
                            <a:pt x="0" y="347"/>
                          </a:lnTo>
                          <a:cubicBezTo>
                            <a:pt x="17" y="397"/>
                            <a:pt x="51" y="431"/>
                            <a:pt x="85" y="448"/>
                          </a:cubicBezTo>
                          <a:lnTo>
                            <a:pt x="186" y="448"/>
                          </a:lnTo>
                          <a:cubicBezTo>
                            <a:pt x="203" y="431"/>
                            <a:pt x="203" y="431"/>
                            <a:pt x="220" y="414"/>
                          </a:cubicBezTo>
                          <a:cubicBezTo>
                            <a:pt x="237" y="397"/>
                            <a:pt x="254" y="380"/>
                            <a:pt x="254" y="347"/>
                          </a:cubicBezTo>
                          <a:cubicBezTo>
                            <a:pt x="271" y="313"/>
                            <a:pt x="288" y="279"/>
                            <a:pt x="305" y="228"/>
                          </a:cubicBezTo>
                          <a:cubicBezTo>
                            <a:pt x="322" y="211"/>
                            <a:pt x="305" y="177"/>
                            <a:pt x="322" y="143"/>
                          </a:cubicBezTo>
                          <a:cubicBezTo>
                            <a:pt x="322" y="126"/>
                            <a:pt x="322" y="110"/>
                            <a:pt x="322" y="93"/>
                          </a:cubicBezTo>
                          <a:cubicBezTo>
                            <a:pt x="322" y="59"/>
                            <a:pt x="288" y="25"/>
                            <a:pt x="254" y="8"/>
                          </a:cubicBezTo>
                          <a:cubicBezTo>
                            <a:pt x="249" y="3"/>
                            <a:pt x="241" y="1"/>
                            <a:pt x="232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8" name="Google Shape;6858;p29"/>
                    <p:cNvSpPr/>
                    <p:nvPr/>
                  </p:nvSpPr>
                  <p:spPr>
                    <a:xfrm>
                      <a:off x="3443225" y="351550"/>
                      <a:ext cx="9350" cy="10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" h="407" extrusionOk="0">
                          <a:moveTo>
                            <a:pt x="102" y="0"/>
                          </a:moveTo>
                          <a:cubicBezTo>
                            <a:pt x="85" y="0"/>
                            <a:pt x="68" y="17"/>
                            <a:pt x="52" y="34"/>
                          </a:cubicBezTo>
                          <a:cubicBezTo>
                            <a:pt x="35" y="34"/>
                            <a:pt x="18" y="51"/>
                            <a:pt x="18" y="68"/>
                          </a:cubicBezTo>
                          <a:cubicBezTo>
                            <a:pt x="1" y="85"/>
                            <a:pt x="1" y="102"/>
                            <a:pt x="1" y="119"/>
                          </a:cubicBezTo>
                          <a:cubicBezTo>
                            <a:pt x="1" y="136"/>
                            <a:pt x="1" y="153"/>
                            <a:pt x="1" y="170"/>
                          </a:cubicBezTo>
                          <a:cubicBezTo>
                            <a:pt x="18" y="204"/>
                            <a:pt x="18" y="220"/>
                            <a:pt x="35" y="237"/>
                          </a:cubicBezTo>
                          <a:cubicBezTo>
                            <a:pt x="52" y="254"/>
                            <a:pt x="68" y="288"/>
                            <a:pt x="85" y="305"/>
                          </a:cubicBezTo>
                          <a:cubicBezTo>
                            <a:pt x="102" y="322"/>
                            <a:pt x="102" y="322"/>
                            <a:pt x="119" y="339"/>
                          </a:cubicBezTo>
                          <a:cubicBezTo>
                            <a:pt x="136" y="356"/>
                            <a:pt x="153" y="373"/>
                            <a:pt x="170" y="390"/>
                          </a:cubicBezTo>
                          <a:lnTo>
                            <a:pt x="204" y="390"/>
                          </a:lnTo>
                          <a:cubicBezTo>
                            <a:pt x="221" y="390"/>
                            <a:pt x="221" y="390"/>
                            <a:pt x="238" y="407"/>
                          </a:cubicBezTo>
                          <a:cubicBezTo>
                            <a:pt x="255" y="390"/>
                            <a:pt x="255" y="390"/>
                            <a:pt x="272" y="390"/>
                          </a:cubicBezTo>
                          <a:cubicBezTo>
                            <a:pt x="289" y="390"/>
                            <a:pt x="305" y="390"/>
                            <a:pt x="322" y="373"/>
                          </a:cubicBezTo>
                          <a:cubicBezTo>
                            <a:pt x="322" y="373"/>
                            <a:pt x="339" y="356"/>
                            <a:pt x="339" y="339"/>
                          </a:cubicBezTo>
                          <a:cubicBezTo>
                            <a:pt x="356" y="339"/>
                            <a:pt x="356" y="322"/>
                            <a:pt x="356" y="322"/>
                          </a:cubicBezTo>
                          <a:cubicBezTo>
                            <a:pt x="356" y="305"/>
                            <a:pt x="373" y="288"/>
                            <a:pt x="373" y="288"/>
                          </a:cubicBezTo>
                          <a:cubicBezTo>
                            <a:pt x="373" y="271"/>
                            <a:pt x="373" y="254"/>
                            <a:pt x="356" y="237"/>
                          </a:cubicBezTo>
                          <a:cubicBezTo>
                            <a:pt x="356" y="204"/>
                            <a:pt x="356" y="187"/>
                            <a:pt x="339" y="170"/>
                          </a:cubicBezTo>
                          <a:cubicBezTo>
                            <a:pt x="322" y="153"/>
                            <a:pt x="322" y="153"/>
                            <a:pt x="305" y="136"/>
                          </a:cubicBezTo>
                          <a:cubicBezTo>
                            <a:pt x="289" y="119"/>
                            <a:pt x="272" y="85"/>
                            <a:pt x="255" y="68"/>
                          </a:cubicBezTo>
                          <a:cubicBezTo>
                            <a:pt x="255" y="51"/>
                            <a:pt x="238" y="34"/>
                            <a:pt x="204" y="17"/>
                          </a:cubicBezTo>
                          <a:cubicBezTo>
                            <a:pt x="204" y="17"/>
                            <a:pt x="187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59" name="Google Shape;6859;p29"/>
                    <p:cNvSpPr/>
                    <p:nvPr/>
                  </p:nvSpPr>
                  <p:spPr>
                    <a:xfrm>
                      <a:off x="3437300" y="292725"/>
                      <a:ext cx="9275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" h="364" extrusionOk="0">
                          <a:moveTo>
                            <a:pt x="119" y="0"/>
                          </a:moveTo>
                          <a:cubicBezTo>
                            <a:pt x="85" y="0"/>
                            <a:pt x="51" y="17"/>
                            <a:pt x="35" y="34"/>
                          </a:cubicBezTo>
                          <a:cubicBezTo>
                            <a:pt x="1" y="51"/>
                            <a:pt x="1" y="85"/>
                            <a:pt x="1" y="119"/>
                          </a:cubicBezTo>
                          <a:cubicBezTo>
                            <a:pt x="1" y="152"/>
                            <a:pt x="1" y="186"/>
                            <a:pt x="35" y="203"/>
                          </a:cubicBezTo>
                          <a:cubicBezTo>
                            <a:pt x="51" y="237"/>
                            <a:pt x="85" y="254"/>
                            <a:pt x="102" y="288"/>
                          </a:cubicBezTo>
                          <a:cubicBezTo>
                            <a:pt x="119" y="305"/>
                            <a:pt x="136" y="322"/>
                            <a:pt x="153" y="322"/>
                          </a:cubicBezTo>
                          <a:cubicBezTo>
                            <a:pt x="170" y="339"/>
                            <a:pt x="187" y="339"/>
                            <a:pt x="204" y="356"/>
                          </a:cubicBezTo>
                          <a:lnTo>
                            <a:pt x="238" y="356"/>
                          </a:lnTo>
                          <a:cubicBezTo>
                            <a:pt x="249" y="361"/>
                            <a:pt x="259" y="363"/>
                            <a:pt x="270" y="363"/>
                          </a:cubicBezTo>
                          <a:cubicBezTo>
                            <a:pt x="325" y="363"/>
                            <a:pt x="370" y="297"/>
                            <a:pt x="356" y="254"/>
                          </a:cubicBezTo>
                          <a:cubicBezTo>
                            <a:pt x="356" y="220"/>
                            <a:pt x="339" y="203"/>
                            <a:pt x="322" y="169"/>
                          </a:cubicBezTo>
                          <a:cubicBezTo>
                            <a:pt x="322" y="152"/>
                            <a:pt x="289" y="135"/>
                            <a:pt x="272" y="119"/>
                          </a:cubicBezTo>
                          <a:cubicBezTo>
                            <a:pt x="255" y="85"/>
                            <a:pt x="221" y="68"/>
                            <a:pt x="204" y="34"/>
                          </a:cubicBezTo>
                          <a:cubicBezTo>
                            <a:pt x="170" y="17"/>
                            <a:pt x="136" y="0"/>
                            <a:pt x="119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0" name="Google Shape;6860;p29"/>
                    <p:cNvSpPr/>
                    <p:nvPr/>
                  </p:nvSpPr>
                  <p:spPr>
                    <a:xfrm>
                      <a:off x="3455650" y="311925"/>
                      <a:ext cx="67600" cy="193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04" h="7756" extrusionOk="0">
                          <a:moveTo>
                            <a:pt x="145" y="1"/>
                          </a:moveTo>
                          <a:cubicBezTo>
                            <a:pt x="65" y="1"/>
                            <a:pt x="0" y="97"/>
                            <a:pt x="79" y="163"/>
                          </a:cubicBezTo>
                          <a:cubicBezTo>
                            <a:pt x="1095" y="1128"/>
                            <a:pt x="1823" y="2398"/>
                            <a:pt x="2128" y="3769"/>
                          </a:cubicBezTo>
                          <a:cubicBezTo>
                            <a:pt x="2263" y="4396"/>
                            <a:pt x="2297" y="5022"/>
                            <a:pt x="2246" y="5649"/>
                          </a:cubicBezTo>
                          <a:cubicBezTo>
                            <a:pt x="2196" y="6326"/>
                            <a:pt x="2026" y="6935"/>
                            <a:pt x="1823" y="7562"/>
                          </a:cubicBezTo>
                          <a:cubicBezTo>
                            <a:pt x="1790" y="7673"/>
                            <a:pt x="1888" y="7755"/>
                            <a:pt x="1978" y="7755"/>
                          </a:cubicBezTo>
                          <a:cubicBezTo>
                            <a:pt x="2026" y="7755"/>
                            <a:pt x="2071" y="7733"/>
                            <a:pt x="2094" y="7680"/>
                          </a:cubicBezTo>
                          <a:cubicBezTo>
                            <a:pt x="2636" y="6478"/>
                            <a:pt x="2704" y="5005"/>
                            <a:pt x="2450" y="3736"/>
                          </a:cubicBezTo>
                          <a:cubicBezTo>
                            <a:pt x="2145" y="2280"/>
                            <a:pt x="1349" y="976"/>
                            <a:pt x="215" y="28"/>
                          </a:cubicBezTo>
                          <a:cubicBezTo>
                            <a:pt x="192" y="9"/>
                            <a:pt x="168" y="1"/>
                            <a:pt x="14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1" name="Google Shape;6861;p29"/>
                    <p:cNvSpPr/>
                    <p:nvPr/>
                  </p:nvSpPr>
                  <p:spPr>
                    <a:xfrm>
                      <a:off x="3491050" y="519150"/>
                      <a:ext cx="8925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357" extrusionOk="0">
                          <a:moveTo>
                            <a:pt x="221" y="1"/>
                          </a:moveTo>
                          <a:cubicBezTo>
                            <a:pt x="187" y="1"/>
                            <a:pt x="153" y="18"/>
                            <a:pt x="136" y="52"/>
                          </a:cubicBezTo>
                          <a:cubicBezTo>
                            <a:pt x="102" y="69"/>
                            <a:pt x="86" y="86"/>
                            <a:pt x="69" y="103"/>
                          </a:cubicBezTo>
                          <a:cubicBezTo>
                            <a:pt x="52" y="119"/>
                            <a:pt x="35" y="136"/>
                            <a:pt x="18" y="153"/>
                          </a:cubicBezTo>
                          <a:cubicBezTo>
                            <a:pt x="18" y="170"/>
                            <a:pt x="18" y="204"/>
                            <a:pt x="1" y="221"/>
                          </a:cubicBezTo>
                          <a:cubicBezTo>
                            <a:pt x="1" y="255"/>
                            <a:pt x="1" y="289"/>
                            <a:pt x="35" y="323"/>
                          </a:cubicBezTo>
                          <a:cubicBezTo>
                            <a:pt x="52" y="356"/>
                            <a:pt x="102" y="356"/>
                            <a:pt x="136" y="356"/>
                          </a:cubicBezTo>
                          <a:cubicBezTo>
                            <a:pt x="153" y="340"/>
                            <a:pt x="170" y="340"/>
                            <a:pt x="187" y="323"/>
                          </a:cubicBezTo>
                          <a:cubicBezTo>
                            <a:pt x="221" y="323"/>
                            <a:pt x="238" y="306"/>
                            <a:pt x="255" y="289"/>
                          </a:cubicBezTo>
                          <a:cubicBezTo>
                            <a:pt x="272" y="272"/>
                            <a:pt x="289" y="238"/>
                            <a:pt x="306" y="221"/>
                          </a:cubicBezTo>
                          <a:cubicBezTo>
                            <a:pt x="323" y="221"/>
                            <a:pt x="339" y="204"/>
                            <a:pt x="339" y="187"/>
                          </a:cubicBezTo>
                          <a:cubicBezTo>
                            <a:pt x="339" y="170"/>
                            <a:pt x="356" y="153"/>
                            <a:pt x="356" y="136"/>
                          </a:cubicBezTo>
                          <a:cubicBezTo>
                            <a:pt x="356" y="119"/>
                            <a:pt x="339" y="103"/>
                            <a:pt x="339" y="86"/>
                          </a:cubicBezTo>
                          <a:cubicBezTo>
                            <a:pt x="339" y="69"/>
                            <a:pt x="323" y="52"/>
                            <a:pt x="306" y="52"/>
                          </a:cubicBezTo>
                          <a:cubicBezTo>
                            <a:pt x="289" y="18"/>
                            <a:pt x="255" y="1"/>
                            <a:pt x="22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2" name="Google Shape;6862;p29"/>
                    <p:cNvSpPr/>
                    <p:nvPr/>
                  </p:nvSpPr>
                  <p:spPr>
                    <a:xfrm>
                      <a:off x="3382275" y="543475"/>
                      <a:ext cx="93850" cy="27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54" h="1112" extrusionOk="0">
                          <a:moveTo>
                            <a:pt x="3594" y="0"/>
                          </a:moveTo>
                          <a:cubicBezTo>
                            <a:pt x="3570" y="0"/>
                            <a:pt x="3545" y="8"/>
                            <a:pt x="3522" y="27"/>
                          </a:cubicBezTo>
                          <a:cubicBezTo>
                            <a:pt x="3065" y="416"/>
                            <a:pt x="2490" y="687"/>
                            <a:pt x="1897" y="806"/>
                          </a:cubicBezTo>
                          <a:cubicBezTo>
                            <a:pt x="1681" y="844"/>
                            <a:pt x="1456" y="863"/>
                            <a:pt x="1235" y="863"/>
                          </a:cubicBezTo>
                          <a:cubicBezTo>
                            <a:pt x="1162" y="863"/>
                            <a:pt x="1089" y="861"/>
                            <a:pt x="1017" y="856"/>
                          </a:cubicBezTo>
                          <a:cubicBezTo>
                            <a:pt x="864" y="839"/>
                            <a:pt x="712" y="806"/>
                            <a:pt x="559" y="772"/>
                          </a:cubicBezTo>
                          <a:cubicBezTo>
                            <a:pt x="439" y="742"/>
                            <a:pt x="304" y="684"/>
                            <a:pt x="169" y="684"/>
                          </a:cubicBezTo>
                          <a:cubicBezTo>
                            <a:pt x="152" y="684"/>
                            <a:pt x="136" y="685"/>
                            <a:pt x="119" y="687"/>
                          </a:cubicBezTo>
                          <a:cubicBezTo>
                            <a:pt x="35" y="687"/>
                            <a:pt x="1" y="772"/>
                            <a:pt x="52" y="839"/>
                          </a:cubicBezTo>
                          <a:cubicBezTo>
                            <a:pt x="170" y="958"/>
                            <a:pt x="339" y="992"/>
                            <a:pt x="492" y="1026"/>
                          </a:cubicBezTo>
                          <a:cubicBezTo>
                            <a:pt x="644" y="1060"/>
                            <a:pt x="796" y="1077"/>
                            <a:pt x="949" y="1093"/>
                          </a:cubicBezTo>
                          <a:cubicBezTo>
                            <a:pt x="1069" y="1105"/>
                            <a:pt x="1187" y="1111"/>
                            <a:pt x="1304" y="1111"/>
                          </a:cubicBezTo>
                          <a:cubicBezTo>
                            <a:pt x="1517" y="1111"/>
                            <a:pt x="1729" y="1092"/>
                            <a:pt x="1948" y="1060"/>
                          </a:cubicBezTo>
                          <a:cubicBezTo>
                            <a:pt x="2608" y="958"/>
                            <a:pt x="3201" y="653"/>
                            <a:pt x="3675" y="179"/>
                          </a:cubicBezTo>
                          <a:cubicBezTo>
                            <a:pt x="3754" y="100"/>
                            <a:pt x="3679" y="0"/>
                            <a:pt x="3594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3" name="Google Shape;6863;p29"/>
                    <p:cNvSpPr/>
                    <p:nvPr/>
                  </p:nvSpPr>
                  <p:spPr>
                    <a:xfrm>
                      <a:off x="3335725" y="548375"/>
                      <a:ext cx="7650" cy="7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288" extrusionOk="0">
                          <a:moveTo>
                            <a:pt x="68" y="0"/>
                          </a:moveTo>
                          <a:cubicBezTo>
                            <a:pt x="51" y="0"/>
                            <a:pt x="51" y="17"/>
                            <a:pt x="34" y="17"/>
                          </a:cubicBezTo>
                          <a:cubicBezTo>
                            <a:pt x="34" y="34"/>
                            <a:pt x="34" y="34"/>
                            <a:pt x="17" y="51"/>
                          </a:cubicBezTo>
                          <a:cubicBezTo>
                            <a:pt x="17" y="68"/>
                            <a:pt x="0" y="85"/>
                            <a:pt x="0" y="102"/>
                          </a:cubicBezTo>
                          <a:cubicBezTo>
                            <a:pt x="0" y="102"/>
                            <a:pt x="17" y="119"/>
                            <a:pt x="17" y="119"/>
                          </a:cubicBezTo>
                          <a:cubicBezTo>
                            <a:pt x="17" y="136"/>
                            <a:pt x="17" y="153"/>
                            <a:pt x="34" y="169"/>
                          </a:cubicBezTo>
                          <a:cubicBezTo>
                            <a:pt x="51" y="203"/>
                            <a:pt x="85" y="220"/>
                            <a:pt x="102" y="254"/>
                          </a:cubicBezTo>
                          <a:cubicBezTo>
                            <a:pt x="119" y="271"/>
                            <a:pt x="119" y="271"/>
                            <a:pt x="136" y="271"/>
                          </a:cubicBezTo>
                          <a:cubicBezTo>
                            <a:pt x="153" y="288"/>
                            <a:pt x="170" y="288"/>
                            <a:pt x="187" y="288"/>
                          </a:cubicBezTo>
                          <a:cubicBezTo>
                            <a:pt x="204" y="288"/>
                            <a:pt x="220" y="288"/>
                            <a:pt x="220" y="271"/>
                          </a:cubicBezTo>
                          <a:cubicBezTo>
                            <a:pt x="237" y="271"/>
                            <a:pt x="254" y="271"/>
                            <a:pt x="271" y="254"/>
                          </a:cubicBezTo>
                          <a:cubicBezTo>
                            <a:pt x="271" y="254"/>
                            <a:pt x="271" y="237"/>
                            <a:pt x="288" y="237"/>
                          </a:cubicBezTo>
                          <a:cubicBezTo>
                            <a:pt x="288" y="220"/>
                            <a:pt x="305" y="186"/>
                            <a:pt x="305" y="169"/>
                          </a:cubicBezTo>
                          <a:cubicBezTo>
                            <a:pt x="305" y="169"/>
                            <a:pt x="305" y="153"/>
                            <a:pt x="288" y="153"/>
                          </a:cubicBezTo>
                          <a:cubicBezTo>
                            <a:pt x="288" y="119"/>
                            <a:pt x="288" y="102"/>
                            <a:pt x="271" y="85"/>
                          </a:cubicBezTo>
                          <a:cubicBezTo>
                            <a:pt x="237" y="68"/>
                            <a:pt x="204" y="51"/>
                            <a:pt x="187" y="17"/>
                          </a:cubicBezTo>
                          <a:cubicBezTo>
                            <a:pt x="170" y="17"/>
                            <a:pt x="170" y="0"/>
                            <a:pt x="15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64" name="Google Shape;6864;p29"/>
                    <p:cNvSpPr/>
                    <p:nvPr/>
                  </p:nvSpPr>
                  <p:spPr>
                    <a:xfrm>
                      <a:off x="3306950" y="529325"/>
                      <a:ext cx="8050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364" extrusionOk="0">
                          <a:moveTo>
                            <a:pt x="102" y="0"/>
                          </a:moveTo>
                          <a:cubicBezTo>
                            <a:pt x="85" y="17"/>
                            <a:pt x="51" y="34"/>
                            <a:pt x="34" y="51"/>
                          </a:cubicBezTo>
                          <a:lnTo>
                            <a:pt x="34" y="68"/>
                          </a:lnTo>
                          <a:cubicBezTo>
                            <a:pt x="34" y="85"/>
                            <a:pt x="34" y="85"/>
                            <a:pt x="34" y="85"/>
                          </a:cubicBezTo>
                          <a:cubicBezTo>
                            <a:pt x="0" y="119"/>
                            <a:pt x="0" y="153"/>
                            <a:pt x="17" y="203"/>
                          </a:cubicBezTo>
                          <a:cubicBezTo>
                            <a:pt x="17" y="220"/>
                            <a:pt x="17" y="237"/>
                            <a:pt x="34" y="254"/>
                          </a:cubicBezTo>
                          <a:cubicBezTo>
                            <a:pt x="34" y="271"/>
                            <a:pt x="51" y="288"/>
                            <a:pt x="51" y="305"/>
                          </a:cubicBezTo>
                          <a:cubicBezTo>
                            <a:pt x="68" y="322"/>
                            <a:pt x="85" y="339"/>
                            <a:pt x="102" y="339"/>
                          </a:cubicBezTo>
                          <a:cubicBezTo>
                            <a:pt x="119" y="356"/>
                            <a:pt x="136" y="356"/>
                            <a:pt x="152" y="356"/>
                          </a:cubicBezTo>
                          <a:cubicBezTo>
                            <a:pt x="158" y="361"/>
                            <a:pt x="164" y="363"/>
                            <a:pt x="169" y="363"/>
                          </a:cubicBezTo>
                          <a:cubicBezTo>
                            <a:pt x="181" y="363"/>
                            <a:pt x="192" y="356"/>
                            <a:pt x="203" y="356"/>
                          </a:cubicBezTo>
                          <a:cubicBezTo>
                            <a:pt x="220" y="356"/>
                            <a:pt x="220" y="356"/>
                            <a:pt x="237" y="339"/>
                          </a:cubicBezTo>
                          <a:cubicBezTo>
                            <a:pt x="254" y="339"/>
                            <a:pt x="288" y="322"/>
                            <a:pt x="288" y="288"/>
                          </a:cubicBezTo>
                          <a:cubicBezTo>
                            <a:pt x="305" y="271"/>
                            <a:pt x="305" y="271"/>
                            <a:pt x="305" y="254"/>
                          </a:cubicBezTo>
                          <a:cubicBezTo>
                            <a:pt x="322" y="237"/>
                            <a:pt x="322" y="203"/>
                            <a:pt x="305" y="186"/>
                          </a:cubicBezTo>
                          <a:cubicBezTo>
                            <a:pt x="305" y="170"/>
                            <a:pt x="288" y="153"/>
                            <a:pt x="288" y="119"/>
                          </a:cubicBezTo>
                          <a:cubicBezTo>
                            <a:pt x="271" y="119"/>
                            <a:pt x="271" y="102"/>
                            <a:pt x="271" y="85"/>
                          </a:cubicBezTo>
                          <a:cubicBezTo>
                            <a:pt x="254" y="68"/>
                            <a:pt x="237" y="34"/>
                            <a:pt x="220" y="34"/>
                          </a:cubicBezTo>
                          <a:lnTo>
                            <a:pt x="203" y="34"/>
                          </a:lnTo>
                          <a:cubicBezTo>
                            <a:pt x="203" y="17"/>
                            <a:pt x="186" y="17"/>
                            <a:pt x="186" y="17"/>
                          </a:cubicBezTo>
                          <a:cubicBezTo>
                            <a:pt x="169" y="17"/>
                            <a:pt x="152" y="0"/>
                            <a:pt x="1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865" name="Google Shape;6865;p29"/>
                  <p:cNvSpPr/>
                  <p:nvPr/>
                </p:nvSpPr>
                <p:spPr>
                  <a:xfrm rot="10800000" flipH="1">
                    <a:off x="50135" y="4072867"/>
                    <a:ext cx="667990" cy="950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866" name="Google Shape;6866;p29"/>
              <p:cNvGrpSpPr/>
              <p:nvPr/>
            </p:nvGrpSpPr>
            <p:grpSpPr>
              <a:xfrm>
                <a:off x="7623173" y="11"/>
                <a:ext cx="1447240" cy="1562604"/>
                <a:chOff x="7623173" y="11"/>
                <a:chExt cx="1447240" cy="1562604"/>
              </a:xfrm>
            </p:grpSpPr>
            <p:grpSp>
              <p:nvGrpSpPr>
                <p:cNvPr id="6867" name="Google Shape;6867;p29"/>
                <p:cNvGrpSpPr/>
                <p:nvPr/>
              </p:nvGrpSpPr>
              <p:grpSpPr>
                <a:xfrm rot="-5400000" flipH="1">
                  <a:off x="7749587" y="-126404"/>
                  <a:ext cx="597233" cy="850062"/>
                  <a:chOff x="3006850" y="238100"/>
                  <a:chExt cx="563800" cy="802475"/>
                </a:xfrm>
              </p:grpSpPr>
              <p:sp>
                <p:nvSpPr>
                  <p:cNvPr id="6868" name="Google Shape;6868;p29"/>
                  <p:cNvSpPr/>
                  <p:nvPr/>
                </p:nvSpPr>
                <p:spPr>
                  <a:xfrm>
                    <a:off x="3010225" y="241500"/>
                    <a:ext cx="556625" cy="79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65" h="31821" extrusionOk="0">
                        <a:moveTo>
                          <a:pt x="12417" y="3408"/>
                        </a:moveTo>
                        <a:cubicBezTo>
                          <a:pt x="14395" y="3408"/>
                          <a:pt x="16353" y="4636"/>
                          <a:pt x="17118" y="6434"/>
                        </a:cubicBezTo>
                        <a:cubicBezTo>
                          <a:pt x="17321" y="6925"/>
                          <a:pt x="17524" y="7670"/>
                          <a:pt x="17338" y="8415"/>
                        </a:cubicBezTo>
                        <a:cubicBezTo>
                          <a:pt x="17185" y="9109"/>
                          <a:pt x="16694" y="9668"/>
                          <a:pt x="16119" y="9871"/>
                        </a:cubicBezTo>
                        <a:cubicBezTo>
                          <a:pt x="15978" y="9915"/>
                          <a:pt x="15831" y="9936"/>
                          <a:pt x="15685" y="9936"/>
                        </a:cubicBezTo>
                        <a:cubicBezTo>
                          <a:pt x="15269" y="9936"/>
                          <a:pt x="14858" y="9765"/>
                          <a:pt x="14595" y="9465"/>
                        </a:cubicBezTo>
                        <a:lnTo>
                          <a:pt x="14459" y="9329"/>
                        </a:lnTo>
                        <a:lnTo>
                          <a:pt x="14629" y="9245"/>
                        </a:lnTo>
                        <a:cubicBezTo>
                          <a:pt x="14917" y="9109"/>
                          <a:pt x="15137" y="8889"/>
                          <a:pt x="15357" y="8550"/>
                        </a:cubicBezTo>
                        <a:cubicBezTo>
                          <a:pt x="15628" y="8110"/>
                          <a:pt x="15695" y="7568"/>
                          <a:pt x="15526" y="7128"/>
                        </a:cubicBezTo>
                        <a:cubicBezTo>
                          <a:pt x="15357" y="6637"/>
                          <a:pt x="14917" y="6282"/>
                          <a:pt x="14443" y="6214"/>
                        </a:cubicBezTo>
                        <a:cubicBezTo>
                          <a:pt x="14415" y="6212"/>
                          <a:pt x="14388" y="6211"/>
                          <a:pt x="14361" y="6211"/>
                        </a:cubicBezTo>
                        <a:cubicBezTo>
                          <a:pt x="14115" y="6211"/>
                          <a:pt x="13860" y="6280"/>
                          <a:pt x="13647" y="6417"/>
                        </a:cubicBezTo>
                        <a:lnTo>
                          <a:pt x="13478" y="6536"/>
                        </a:lnTo>
                        <a:lnTo>
                          <a:pt x="13427" y="6316"/>
                        </a:lnTo>
                        <a:cubicBezTo>
                          <a:pt x="13410" y="6146"/>
                          <a:pt x="13342" y="5977"/>
                          <a:pt x="13257" y="5825"/>
                        </a:cubicBezTo>
                        <a:cubicBezTo>
                          <a:pt x="12987" y="5300"/>
                          <a:pt x="12479" y="4893"/>
                          <a:pt x="11971" y="4792"/>
                        </a:cubicBezTo>
                        <a:cubicBezTo>
                          <a:pt x="11829" y="4759"/>
                          <a:pt x="11685" y="4743"/>
                          <a:pt x="11540" y="4743"/>
                        </a:cubicBezTo>
                        <a:cubicBezTo>
                          <a:pt x="10797" y="4743"/>
                          <a:pt x="10034" y="5162"/>
                          <a:pt x="9567" y="5842"/>
                        </a:cubicBezTo>
                        <a:cubicBezTo>
                          <a:pt x="8991" y="6688"/>
                          <a:pt x="8940" y="7738"/>
                          <a:pt x="8991" y="8466"/>
                        </a:cubicBezTo>
                        <a:cubicBezTo>
                          <a:pt x="9160" y="10464"/>
                          <a:pt x="10362" y="12343"/>
                          <a:pt x="12123" y="13393"/>
                        </a:cubicBezTo>
                        <a:lnTo>
                          <a:pt x="12682" y="13714"/>
                        </a:lnTo>
                        <a:lnTo>
                          <a:pt x="12682" y="13714"/>
                        </a:lnTo>
                        <a:lnTo>
                          <a:pt x="12038" y="13647"/>
                        </a:lnTo>
                        <a:cubicBezTo>
                          <a:pt x="11670" y="13608"/>
                          <a:pt x="11302" y="13589"/>
                          <a:pt x="10934" y="13589"/>
                        </a:cubicBezTo>
                        <a:cubicBezTo>
                          <a:pt x="10811" y="13589"/>
                          <a:pt x="10688" y="13591"/>
                          <a:pt x="10565" y="13596"/>
                        </a:cubicBezTo>
                        <a:lnTo>
                          <a:pt x="10515" y="13596"/>
                        </a:lnTo>
                        <a:lnTo>
                          <a:pt x="10481" y="13579"/>
                        </a:lnTo>
                        <a:lnTo>
                          <a:pt x="10549" y="13443"/>
                        </a:lnTo>
                        <a:lnTo>
                          <a:pt x="10464" y="13545"/>
                        </a:lnTo>
                        <a:cubicBezTo>
                          <a:pt x="8449" y="12580"/>
                          <a:pt x="7146" y="10260"/>
                          <a:pt x="7399" y="8059"/>
                        </a:cubicBezTo>
                        <a:cubicBezTo>
                          <a:pt x="7636" y="5825"/>
                          <a:pt x="9482" y="3861"/>
                          <a:pt x="11649" y="3471"/>
                        </a:cubicBezTo>
                        <a:cubicBezTo>
                          <a:pt x="11904" y="3428"/>
                          <a:pt x="12161" y="3408"/>
                          <a:pt x="12417" y="3408"/>
                        </a:cubicBezTo>
                        <a:close/>
                        <a:moveTo>
                          <a:pt x="13173" y="0"/>
                        </a:moveTo>
                        <a:cubicBezTo>
                          <a:pt x="11463" y="0"/>
                          <a:pt x="9736" y="508"/>
                          <a:pt x="8246" y="1473"/>
                        </a:cubicBezTo>
                        <a:cubicBezTo>
                          <a:pt x="7687" y="1846"/>
                          <a:pt x="7179" y="2286"/>
                          <a:pt x="6705" y="2811"/>
                        </a:cubicBezTo>
                        <a:lnTo>
                          <a:pt x="6688" y="2845"/>
                        </a:lnTo>
                        <a:cubicBezTo>
                          <a:pt x="6671" y="2845"/>
                          <a:pt x="6655" y="2862"/>
                          <a:pt x="6638" y="2879"/>
                        </a:cubicBezTo>
                        <a:lnTo>
                          <a:pt x="6621" y="2913"/>
                        </a:lnTo>
                        <a:cubicBezTo>
                          <a:pt x="5588" y="4115"/>
                          <a:pt x="4928" y="5621"/>
                          <a:pt x="4724" y="7179"/>
                        </a:cubicBezTo>
                        <a:cubicBezTo>
                          <a:pt x="4301" y="10684"/>
                          <a:pt x="6993" y="13172"/>
                          <a:pt x="7823" y="13850"/>
                        </a:cubicBezTo>
                        <a:lnTo>
                          <a:pt x="8026" y="14002"/>
                        </a:lnTo>
                        <a:lnTo>
                          <a:pt x="7721" y="14104"/>
                        </a:lnTo>
                        <a:cubicBezTo>
                          <a:pt x="7687" y="14121"/>
                          <a:pt x="7653" y="14137"/>
                          <a:pt x="7620" y="14137"/>
                        </a:cubicBezTo>
                        <a:cubicBezTo>
                          <a:pt x="4200" y="15323"/>
                          <a:pt x="1508" y="18370"/>
                          <a:pt x="746" y="21909"/>
                        </a:cubicBezTo>
                        <a:cubicBezTo>
                          <a:pt x="1" y="25464"/>
                          <a:pt x="1254" y="29341"/>
                          <a:pt x="3912" y="31796"/>
                        </a:cubicBezTo>
                        <a:cubicBezTo>
                          <a:pt x="3924" y="31808"/>
                          <a:pt x="3944" y="31820"/>
                          <a:pt x="3967" y="31820"/>
                        </a:cubicBezTo>
                        <a:cubicBezTo>
                          <a:pt x="3977" y="31820"/>
                          <a:pt x="3987" y="31818"/>
                          <a:pt x="3996" y="31813"/>
                        </a:cubicBezTo>
                        <a:cubicBezTo>
                          <a:pt x="4013" y="31796"/>
                          <a:pt x="4047" y="31779"/>
                          <a:pt x="4047" y="31745"/>
                        </a:cubicBezTo>
                        <a:cubicBezTo>
                          <a:pt x="4217" y="30729"/>
                          <a:pt x="4420" y="29646"/>
                          <a:pt x="4623" y="28596"/>
                        </a:cubicBezTo>
                        <a:lnTo>
                          <a:pt x="4623" y="28562"/>
                        </a:lnTo>
                        <a:cubicBezTo>
                          <a:pt x="4775" y="27733"/>
                          <a:pt x="4945" y="26886"/>
                          <a:pt x="5080" y="26057"/>
                        </a:cubicBezTo>
                        <a:lnTo>
                          <a:pt x="5097" y="26023"/>
                        </a:lnTo>
                        <a:cubicBezTo>
                          <a:pt x="5097" y="26006"/>
                          <a:pt x="5097" y="26006"/>
                          <a:pt x="5097" y="25989"/>
                        </a:cubicBezTo>
                        <a:lnTo>
                          <a:pt x="5131" y="25786"/>
                        </a:lnTo>
                        <a:lnTo>
                          <a:pt x="5182" y="25532"/>
                        </a:lnTo>
                        <a:lnTo>
                          <a:pt x="5368" y="25701"/>
                        </a:lnTo>
                        <a:cubicBezTo>
                          <a:pt x="5927" y="26209"/>
                          <a:pt x="6688" y="26717"/>
                          <a:pt x="7620" y="27208"/>
                        </a:cubicBezTo>
                        <a:cubicBezTo>
                          <a:pt x="7636" y="27216"/>
                          <a:pt x="7653" y="27221"/>
                          <a:pt x="7670" y="27221"/>
                        </a:cubicBezTo>
                        <a:cubicBezTo>
                          <a:pt x="7687" y="27221"/>
                          <a:pt x="7704" y="27216"/>
                          <a:pt x="7721" y="27208"/>
                        </a:cubicBezTo>
                        <a:cubicBezTo>
                          <a:pt x="7738" y="27191"/>
                          <a:pt x="7755" y="27157"/>
                          <a:pt x="7738" y="27123"/>
                        </a:cubicBezTo>
                        <a:cubicBezTo>
                          <a:pt x="7264" y="24804"/>
                          <a:pt x="8720" y="22078"/>
                          <a:pt x="10261" y="20520"/>
                        </a:cubicBezTo>
                        <a:lnTo>
                          <a:pt x="10345" y="20453"/>
                        </a:lnTo>
                        <a:cubicBezTo>
                          <a:pt x="11700" y="19132"/>
                          <a:pt x="13376" y="18302"/>
                          <a:pt x="15086" y="18099"/>
                        </a:cubicBezTo>
                        <a:lnTo>
                          <a:pt x="15746" y="18015"/>
                        </a:lnTo>
                        <a:lnTo>
                          <a:pt x="15171" y="18353"/>
                        </a:lnTo>
                        <a:cubicBezTo>
                          <a:pt x="15137" y="18387"/>
                          <a:pt x="15086" y="18421"/>
                          <a:pt x="15035" y="18438"/>
                        </a:cubicBezTo>
                        <a:cubicBezTo>
                          <a:pt x="13968" y="19132"/>
                          <a:pt x="13257" y="20334"/>
                          <a:pt x="13190" y="21553"/>
                        </a:cubicBezTo>
                        <a:cubicBezTo>
                          <a:pt x="13122" y="22840"/>
                          <a:pt x="13748" y="24110"/>
                          <a:pt x="14798" y="24770"/>
                        </a:cubicBezTo>
                        <a:cubicBezTo>
                          <a:pt x="15305" y="25104"/>
                          <a:pt x="15876" y="25266"/>
                          <a:pt x="16455" y="25266"/>
                        </a:cubicBezTo>
                        <a:cubicBezTo>
                          <a:pt x="17346" y="25266"/>
                          <a:pt x="18258" y="24882"/>
                          <a:pt x="18997" y="24143"/>
                        </a:cubicBezTo>
                        <a:cubicBezTo>
                          <a:pt x="19031" y="24127"/>
                          <a:pt x="19048" y="24093"/>
                          <a:pt x="19082" y="24076"/>
                        </a:cubicBezTo>
                        <a:cubicBezTo>
                          <a:pt x="20317" y="22772"/>
                          <a:pt x="20724" y="20910"/>
                          <a:pt x="20131" y="19234"/>
                        </a:cubicBezTo>
                        <a:cubicBezTo>
                          <a:pt x="19183" y="16457"/>
                          <a:pt x="16423" y="15001"/>
                          <a:pt x="15289" y="14493"/>
                        </a:cubicBezTo>
                        <a:lnTo>
                          <a:pt x="14697" y="14239"/>
                        </a:lnTo>
                        <a:lnTo>
                          <a:pt x="15340" y="14222"/>
                        </a:lnTo>
                        <a:cubicBezTo>
                          <a:pt x="16068" y="14222"/>
                          <a:pt x="16745" y="14104"/>
                          <a:pt x="17372" y="13867"/>
                        </a:cubicBezTo>
                        <a:cubicBezTo>
                          <a:pt x="18150" y="13562"/>
                          <a:pt x="18878" y="13105"/>
                          <a:pt x="19471" y="12512"/>
                        </a:cubicBezTo>
                        <a:cubicBezTo>
                          <a:pt x="19945" y="12038"/>
                          <a:pt x="20317" y="11496"/>
                          <a:pt x="20605" y="10921"/>
                        </a:cubicBezTo>
                        <a:cubicBezTo>
                          <a:pt x="22264" y="7433"/>
                          <a:pt x="20588" y="2862"/>
                          <a:pt x="16965" y="932"/>
                        </a:cubicBezTo>
                        <a:cubicBezTo>
                          <a:pt x="15814" y="305"/>
                          <a:pt x="14493" y="0"/>
                          <a:pt x="131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69" name="Google Shape;6869;p29"/>
                  <p:cNvSpPr/>
                  <p:nvPr/>
                </p:nvSpPr>
                <p:spPr>
                  <a:xfrm>
                    <a:off x="3073725" y="751525"/>
                    <a:ext cx="10175" cy="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" h="695" extrusionOk="0">
                        <a:moveTo>
                          <a:pt x="305" y="1"/>
                        </a:moveTo>
                        <a:cubicBezTo>
                          <a:pt x="254" y="1"/>
                          <a:pt x="204" y="35"/>
                          <a:pt x="187" y="85"/>
                        </a:cubicBezTo>
                        <a:cubicBezTo>
                          <a:pt x="153" y="170"/>
                          <a:pt x="119" y="255"/>
                          <a:pt x="85" y="339"/>
                        </a:cubicBezTo>
                        <a:cubicBezTo>
                          <a:pt x="68" y="373"/>
                          <a:pt x="34" y="424"/>
                          <a:pt x="34" y="475"/>
                        </a:cubicBezTo>
                        <a:cubicBezTo>
                          <a:pt x="17" y="509"/>
                          <a:pt x="0" y="560"/>
                          <a:pt x="0" y="610"/>
                        </a:cubicBezTo>
                        <a:cubicBezTo>
                          <a:pt x="0" y="644"/>
                          <a:pt x="34" y="678"/>
                          <a:pt x="68" y="695"/>
                        </a:cubicBezTo>
                        <a:cubicBezTo>
                          <a:pt x="102" y="695"/>
                          <a:pt x="136" y="678"/>
                          <a:pt x="153" y="644"/>
                        </a:cubicBezTo>
                        <a:cubicBezTo>
                          <a:pt x="187" y="610"/>
                          <a:pt x="204" y="576"/>
                          <a:pt x="221" y="543"/>
                        </a:cubicBezTo>
                        <a:cubicBezTo>
                          <a:pt x="254" y="492"/>
                          <a:pt x="271" y="441"/>
                          <a:pt x="288" y="390"/>
                        </a:cubicBezTo>
                        <a:cubicBezTo>
                          <a:pt x="322" y="306"/>
                          <a:pt x="356" y="221"/>
                          <a:pt x="390" y="136"/>
                        </a:cubicBezTo>
                        <a:cubicBezTo>
                          <a:pt x="407" y="85"/>
                          <a:pt x="356" y="18"/>
                          <a:pt x="30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0" name="Google Shape;6870;p29"/>
                  <p:cNvSpPr/>
                  <p:nvPr/>
                </p:nvSpPr>
                <p:spPr>
                  <a:xfrm>
                    <a:off x="3048750" y="772675"/>
                    <a:ext cx="1060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" h="730" extrusionOk="0">
                        <a:moveTo>
                          <a:pt x="290" y="1"/>
                        </a:moveTo>
                        <a:cubicBezTo>
                          <a:pt x="252" y="1"/>
                          <a:pt x="220" y="19"/>
                          <a:pt x="187" y="52"/>
                        </a:cubicBezTo>
                        <a:cubicBezTo>
                          <a:pt x="136" y="154"/>
                          <a:pt x="85" y="238"/>
                          <a:pt x="51" y="340"/>
                        </a:cubicBezTo>
                        <a:cubicBezTo>
                          <a:pt x="34" y="391"/>
                          <a:pt x="17" y="458"/>
                          <a:pt x="17" y="509"/>
                        </a:cubicBezTo>
                        <a:cubicBezTo>
                          <a:pt x="1" y="526"/>
                          <a:pt x="1" y="560"/>
                          <a:pt x="17" y="577"/>
                        </a:cubicBezTo>
                        <a:cubicBezTo>
                          <a:pt x="17" y="611"/>
                          <a:pt x="34" y="645"/>
                          <a:pt x="51" y="679"/>
                        </a:cubicBezTo>
                        <a:cubicBezTo>
                          <a:pt x="51" y="712"/>
                          <a:pt x="85" y="729"/>
                          <a:pt x="119" y="729"/>
                        </a:cubicBezTo>
                        <a:cubicBezTo>
                          <a:pt x="153" y="729"/>
                          <a:pt x="187" y="712"/>
                          <a:pt x="204" y="679"/>
                        </a:cubicBezTo>
                        <a:cubicBezTo>
                          <a:pt x="221" y="662"/>
                          <a:pt x="238" y="645"/>
                          <a:pt x="238" y="611"/>
                        </a:cubicBezTo>
                        <a:cubicBezTo>
                          <a:pt x="254" y="594"/>
                          <a:pt x="254" y="560"/>
                          <a:pt x="271" y="543"/>
                        </a:cubicBezTo>
                        <a:cubicBezTo>
                          <a:pt x="288" y="492"/>
                          <a:pt x="288" y="458"/>
                          <a:pt x="305" y="408"/>
                        </a:cubicBezTo>
                        <a:cubicBezTo>
                          <a:pt x="305" y="391"/>
                          <a:pt x="305" y="357"/>
                          <a:pt x="322" y="340"/>
                        </a:cubicBezTo>
                        <a:cubicBezTo>
                          <a:pt x="322" y="340"/>
                          <a:pt x="322" y="323"/>
                          <a:pt x="322" y="306"/>
                        </a:cubicBezTo>
                        <a:cubicBezTo>
                          <a:pt x="329" y="306"/>
                          <a:pt x="333" y="306"/>
                          <a:pt x="335" y="305"/>
                        </a:cubicBezTo>
                        <a:lnTo>
                          <a:pt x="335" y="305"/>
                        </a:lnTo>
                        <a:cubicBezTo>
                          <a:pt x="333" y="310"/>
                          <a:pt x="331" y="313"/>
                          <a:pt x="332" y="313"/>
                        </a:cubicBezTo>
                        <a:cubicBezTo>
                          <a:pt x="332" y="313"/>
                          <a:pt x="334" y="311"/>
                          <a:pt x="339" y="306"/>
                        </a:cubicBezTo>
                        <a:cubicBezTo>
                          <a:pt x="356" y="255"/>
                          <a:pt x="373" y="221"/>
                          <a:pt x="390" y="171"/>
                        </a:cubicBezTo>
                        <a:cubicBezTo>
                          <a:pt x="424" y="120"/>
                          <a:pt x="407" y="35"/>
                          <a:pt x="356" y="18"/>
                        </a:cubicBezTo>
                        <a:cubicBezTo>
                          <a:pt x="332" y="6"/>
                          <a:pt x="310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1" name="Google Shape;6871;p29"/>
                  <p:cNvSpPr/>
                  <p:nvPr/>
                </p:nvSpPr>
                <p:spPr>
                  <a:xfrm>
                    <a:off x="3105900" y="754800"/>
                    <a:ext cx="8475" cy="1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581" extrusionOk="0">
                        <a:moveTo>
                          <a:pt x="218" y="1"/>
                        </a:moveTo>
                        <a:cubicBezTo>
                          <a:pt x="164" y="1"/>
                          <a:pt x="116" y="31"/>
                          <a:pt x="102" y="73"/>
                        </a:cubicBezTo>
                        <a:cubicBezTo>
                          <a:pt x="85" y="141"/>
                          <a:pt x="68" y="208"/>
                          <a:pt x="51" y="276"/>
                        </a:cubicBezTo>
                        <a:cubicBezTo>
                          <a:pt x="34" y="293"/>
                          <a:pt x="34" y="327"/>
                          <a:pt x="17" y="361"/>
                        </a:cubicBezTo>
                        <a:cubicBezTo>
                          <a:pt x="17" y="395"/>
                          <a:pt x="17" y="445"/>
                          <a:pt x="0" y="479"/>
                        </a:cubicBezTo>
                        <a:cubicBezTo>
                          <a:pt x="0" y="530"/>
                          <a:pt x="34" y="564"/>
                          <a:pt x="85" y="581"/>
                        </a:cubicBezTo>
                        <a:cubicBezTo>
                          <a:pt x="119" y="581"/>
                          <a:pt x="169" y="564"/>
                          <a:pt x="203" y="530"/>
                        </a:cubicBezTo>
                        <a:cubicBezTo>
                          <a:pt x="220" y="496"/>
                          <a:pt x="237" y="462"/>
                          <a:pt x="254" y="412"/>
                        </a:cubicBezTo>
                        <a:cubicBezTo>
                          <a:pt x="254" y="395"/>
                          <a:pt x="271" y="361"/>
                          <a:pt x="271" y="327"/>
                        </a:cubicBezTo>
                        <a:lnTo>
                          <a:pt x="322" y="141"/>
                        </a:lnTo>
                        <a:cubicBezTo>
                          <a:pt x="339" y="73"/>
                          <a:pt x="305" y="5"/>
                          <a:pt x="254" y="5"/>
                        </a:cubicBezTo>
                        <a:cubicBezTo>
                          <a:pt x="242" y="2"/>
                          <a:pt x="230" y="1"/>
                          <a:pt x="2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2" name="Google Shape;6872;p29"/>
                  <p:cNvSpPr/>
                  <p:nvPr/>
                </p:nvSpPr>
                <p:spPr>
                  <a:xfrm>
                    <a:off x="3107575" y="815875"/>
                    <a:ext cx="7650" cy="1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675" extrusionOk="0">
                        <a:moveTo>
                          <a:pt x="170" y="0"/>
                        </a:moveTo>
                        <a:cubicBezTo>
                          <a:pt x="136" y="0"/>
                          <a:pt x="102" y="17"/>
                          <a:pt x="85" y="34"/>
                        </a:cubicBezTo>
                        <a:cubicBezTo>
                          <a:pt x="52" y="68"/>
                          <a:pt x="35" y="102"/>
                          <a:pt x="35" y="136"/>
                        </a:cubicBezTo>
                        <a:cubicBezTo>
                          <a:pt x="35" y="203"/>
                          <a:pt x="18" y="288"/>
                          <a:pt x="18" y="356"/>
                        </a:cubicBezTo>
                        <a:cubicBezTo>
                          <a:pt x="18" y="407"/>
                          <a:pt x="18" y="440"/>
                          <a:pt x="1" y="474"/>
                        </a:cubicBezTo>
                        <a:cubicBezTo>
                          <a:pt x="1" y="491"/>
                          <a:pt x="18" y="525"/>
                          <a:pt x="18" y="542"/>
                        </a:cubicBezTo>
                        <a:cubicBezTo>
                          <a:pt x="18" y="576"/>
                          <a:pt x="35" y="593"/>
                          <a:pt x="52" y="627"/>
                        </a:cubicBezTo>
                        <a:cubicBezTo>
                          <a:pt x="61" y="656"/>
                          <a:pt x="94" y="674"/>
                          <a:pt x="130" y="674"/>
                        </a:cubicBezTo>
                        <a:cubicBezTo>
                          <a:pt x="156" y="674"/>
                          <a:pt x="183" y="665"/>
                          <a:pt x="204" y="644"/>
                        </a:cubicBezTo>
                        <a:cubicBezTo>
                          <a:pt x="204" y="627"/>
                          <a:pt x="221" y="627"/>
                          <a:pt x="221" y="610"/>
                        </a:cubicBezTo>
                        <a:cubicBezTo>
                          <a:pt x="238" y="593"/>
                          <a:pt x="238" y="576"/>
                          <a:pt x="238" y="559"/>
                        </a:cubicBezTo>
                        <a:cubicBezTo>
                          <a:pt x="255" y="542"/>
                          <a:pt x="255" y="525"/>
                          <a:pt x="272" y="508"/>
                        </a:cubicBezTo>
                        <a:cubicBezTo>
                          <a:pt x="272" y="474"/>
                          <a:pt x="272" y="457"/>
                          <a:pt x="272" y="424"/>
                        </a:cubicBezTo>
                        <a:cubicBezTo>
                          <a:pt x="272" y="407"/>
                          <a:pt x="272" y="390"/>
                          <a:pt x="289" y="373"/>
                        </a:cubicBezTo>
                        <a:cubicBezTo>
                          <a:pt x="289" y="288"/>
                          <a:pt x="306" y="220"/>
                          <a:pt x="306" y="136"/>
                        </a:cubicBezTo>
                        <a:cubicBezTo>
                          <a:pt x="306" y="102"/>
                          <a:pt x="289" y="68"/>
                          <a:pt x="272" y="34"/>
                        </a:cubicBezTo>
                        <a:cubicBezTo>
                          <a:pt x="238" y="17"/>
                          <a:pt x="204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3" name="Google Shape;6873;p29"/>
                  <p:cNvSpPr/>
                  <p:nvPr/>
                </p:nvSpPr>
                <p:spPr>
                  <a:xfrm>
                    <a:off x="3473100" y="803425"/>
                    <a:ext cx="17975" cy="2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" h="885" extrusionOk="0">
                        <a:moveTo>
                          <a:pt x="628" y="1"/>
                        </a:moveTo>
                        <a:cubicBezTo>
                          <a:pt x="591" y="1"/>
                          <a:pt x="557" y="16"/>
                          <a:pt x="533" y="41"/>
                        </a:cubicBezTo>
                        <a:cubicBezTo>
                          <a:pt x="516" y="75"/>
                          <a:pt x="499" y="109"/>
                          <a:pt x="482" y="143"/>
                        </a:cubicBezTo>
                        <a:cubicBezTo>
                          <a:pt x="465" y="160"/>
                          <a:pt x="448" y="194"/>
                          <a:pt x="414" y="210"/>
                        </a:cubicBezTo>
                        <a:cubicBezTo>
                          <a:pt x="363" y="278"/>
                          <a:pt x="329" y="312"/>
                          <a:pt x="296" y="363"/>
                        </a:cubicBezTo>
                        <a:cubicBezTo>
                          <a:pt x="245" y="431"/>
                          <a:pt x="194" y="481"/>
                          <a:pt x="160" y="549"/>
                        </a:cubicBezTo>
                        <a:cubicBezTo>
                          <a:pt x="109" y="617"/>
                          <a:pt x="76" y="668"/>
                          <a:pt x="42" y="735"/>
                        </a:cubicBezTo>
                        <a:cubicBezTo>
                          <a:pt x="0" y="804"/>
                          <a:pt x="60" y="884"/>
                          <a:pt x="129" y="884"/>
                        </a:cubicBezTo>
                        <a:cubicBezTo>
                          <a:pt x="145" y="884"/>
                          <a:pt x="161" y="880"/>
                          <a:pt x="177" y="871"/>
                        </a:cubicBezTo>
                        <a:cubicBezTo>
                          <a:pt x="245" y="820"/>
                          <a:pt x="313" y="786"/>
                          <a:pt x="363" y="735"/>
                        </a:cubicBezTo>
                        <a:cubicBezTo>
                          <a:pt x="414" y="668"/>
                          <a:pt x="465" y="617"/>
                          <a:pt x="516" y="532"/>
                        </a:cubicBezTo>
                        <a:cubicBezTo>
                          <a:pt x="550" y="464"/>
                          <a:pt x="583" y="397"/>
                          <a:pt x="617" y="329"/>
                        </a:cubicBezTo>
                        <a:cubicBezTo>
                          <a:pt x="651" y="261"/>
                          <a:pt x="668" y="194"/>
                          <a:pt x="702" y="143"/>
                        </a:cubicBezTo>
                        <a:cubicBezTo>
                          <a:pt x="719" y="92"/>
                          <a:pt x="719" y="41"/>
                          <a:pt x="668" y="7"/>
                        </a:cubicBezTo>
                        <a:cubicBezTo>
                          <a:pt x="654" y="3"/>
                          <a:pt x="641" y="1"/>
                          <a:pt x="62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4" name="Google Shape;6874;p29"/>
                  <p:cNvSpPr/>
                  <p:nvPr/>
                </p:nvSpPr>
                <p:spPr>
                  <a:xfrm>
                    <a:off x="3403875" y="826025"/>
                    <a:ext cx="15250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" h="357" extrusionOk="0">
                        <a:moveTo>
                          <a:pt x="136" y="1"/>
                        </a:moveTo>
                        <a:cubicBezTo>
                          <a:pt x="119" y="18"/>
                          <a:pt x="102" y="18"/>
                          <a:pt x="68" y="18"/>
                        </a:cubicBezTo>
                        <a:cubicBezTo>
                          <a:pt x="68" y="34"/>
                          <a:pt x="68" y="34"/>
                          <a:pt x="51" y="34"/>
                        </a:cubicBezTo>
                        <a:cubicBezTo>
                          <a:pt x="34" y="51"/>
                          <a:pt x="0" y="85"/>
                          <a:pt x="17" y="136"/>
                        </a:cubicBezTo>
                        <a:cubicBezTo>
                          <a:pt x="34" y="153"/>
                          <a:pt x="34" y="170"/>
                          <a:pt x="68" y="204"/>
                        </a:cubicBezTo>
                        <a:cubicBezTo>
                          <a:pt x="68" y="204"/>
                          <a:pt x="85" y="221"/>
                          <a:pt x="85" y="221"/>
                        </a:cubicBezTo>
                        <a:cubicBezTo>
                          <a:pt x="119" y="238"/>
                          <a:pt x="136" y="255"/>
                          <a:pt x="153" y="271"/>
                        </a:cubicBezTo>
                        <a:cubicBezTo>
                          <a:pt x="170" y="271"/>
                          <a:pt x="186" y="288"/>
                          <a:pt x="203" y="288"/>
                        </a:cubicBezTo>
                        <a:cubicBezTo>
                          <a:pt x="237" y="305"/>
                          <a:pt x="254" y="305"/>
                          <a:pt x="288" y="322"/>
                        </a:cubicBezTo>
                        <a:lnTo>
                          <a:pt x="339" y="322"/>
                        </a:lnTo>
                        <a:lnTo>
                          <a:pt x="440" y="356"/>
                        </a:lnTo>
                        <a:cubicBezTo>
                          <a:pt x="508" y="356"/>
                          <a:pt x="576" y="339"/>
                          <a:pt x="593" y="271"/>
                        </a:cubicBezTo>
                        <a:cubicBezTo>
                          <a:pt x="610" y="238"/>
                          <a:pt x="610" y="221"/>
                          <a:pt x="593" y="187"/>
                        </a:cubicBezTo>
                        <a:cubicBezTo>
                          <a:pt x="593" y="153"/>
                          <a:pt x="576" y="119"/>
                          <a:pt x="542" y="102"/>
                        </a:cubicBezTo>
                        <a:cubicBezTo>
                          <a:pt x="508" y="85"/>
                          <a:pt x="474" y="85"/>
                          <a:pt x="440" y="68"/>
                        </a:cubicBezTo>
                        <a:cubicBezTo>
                          <a:pt x="423" y="51"/>
                          <a:pt x="390" y="34"/>
                          <a:pt x="373" y="34"/>
                        </a:cubicBezTo>
                        <a:cubicBezTo>
                          <a:pt x="356" y="34"/>
                          <a:pt x="339" y="18"/>
                          <a:pt x="322" y="18"/>
                        </a:cubicBezTo>
                        <a:cubicBezTo>
                          <a:pt x="305" y="18"/>
                          <a:pt x="288" y="18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5" name="Google Shape;6875;p29"/>
                  <p:cNvSpPr/>
                  <p:nvPr/>
                </p:nvSpPr>
                <p:spPr>
                  <a:xfrm>
                    <a:off x="3149075" y="659075"/>
                    <a:ext cx="805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449" extrusionOk="0">
                        <a:moveTo>
                          <a:pt x="232" y="1"/>
                        </a:moveTo>
                        <a:cubicBezTo>
                          <a:pt x="210" y="1"/>
                          <a:pt x="181" y="13"/>
                          <a:pt x="169" y="25"/>
                        </a:cubicBezTo>
                        <a:cubicBezTo>
                          <a:pt x="152" y="42"/>
                          <a:pt x="135" y="59"/>
                          <a:pt x="119" y="76"/>
                        </a:cubicBezTo>
                        <a:cubicBezTo>
                          <a:pt x="102" y="93"/>
                          <a:pt x="85" y="110"/>
                          <a:pt x="68" y="143"/>
                        </a:cubicBezTo>
                        <a:cubicBezTo>
                          <a:pt x="51" y="177"/>
                          <a:pt x="34" y="211"/>
                          <a:pt x="17" y="262"/>
                        </a:cubicBezTo>
                        <a:cubicBezTo>
                          <a:pt x="0" y="279"/>
                          <a:pt x="0" y="296"/>
                          <a:pt x="0" y="330"/>
                        </a:cubicBezTo>
                        <a:lnTo>
                          <a:pt x="0" y="347"/>
                        </a:lnTo>
                        <a:cubicBezTo>
                          <a:pt x="17" y="397"/>
                          <a:pt x="51" y="431"/>
                          <a:pt x="85" y="448"/>
                        </a:cubicBezTo>
                        <a:lnTo>
                          <a:pt x="186" y="448"/>
                        </a:lnTo>
                        <a:cubicBezTo>
                          <a:pt x="203" y="431"/>
                          <a:pt x="203" y="431"/>
                          <a:pt x="220" y="414"/>
                        </a:cubicBezTo>
                        <a:cubicBezTo>
                          <a:pt x="237" y="397"/>
                          <a:pt x="254" y="380"/>
                          <a:pt x="254" y="347"/>
                        </a:cubicBezTo>
                        <a:cubicBezTo>
                          <a:pt x="271" y="313"/>
                          <a:pt x="288" y="279"/>
                          <a:pt x="305" y="228"/>
                        </a:cubicBezTo>
                        <a:cubicBezTo>
                          <a:pt x="322" y="211"/>
                          <a:pt x="305" y="177"/>
                          <a:pt x="322" y="143"/>
                        </a:cubicBezTo>
                        <a:cubicBezTo>
                          <a:pt x="322" y="126"/>
                          <a:pt x="322" y="110"/>
                          <a:pt x="322" y="93"/>
                        </a:cubicBezTo>
                        <a:cubicBezTo>
                          <a:pt x="322" y="59"/>
                          <a:pt x="288" y="25"/>
                          <a:pt x="254" y="8"/>
                        </a:cubicBezTo>
                        <a:cubicBezTo>
                          <a:pt x="249" y="3"/>
                          <a:pt x="241" y="1"/>
                          <a:pt x="23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6" name="Google Shape;6876;p29"/>
                  <p:cNvSpPr/>
                  <p:nvPr/>
                </p:nvSpPr>
                <p:spPr>
                  <a:xfrm>
                    <a:off x="3006850" y="238100"/>
                    <a:ext cx="563800" cy="80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7" name="Google Shape;6877;p29"/>
                  <p:cNvSpPr/>
                  <p:nvPr/>
                </p:nvSpPr>
                <p:spPr>
                  <a:xfrm>
                    <a:off x="3443225" y="351550"/>
                    <a:ext cx="9350" cy="1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" h="407" extrusionOk="0">
                        <a:moveTo>
                          <a:pt x="102" y="0"/>
                        </a:moveTo>
                        <a:cubicBezTo>
                          <a:pt x="85" y="0"/>
                          <a:pt x="68" y="17"/>
                          <a:pt x="52" y="34"/>
                        </a:cubicBezTo>
                        <a:cubicBezTo>
                          <a:pt x="35" y="34"/>
                          <a:pt x="18" y="51"/>
                          <a:pt x="18" y="68"/>
                        </a:cubicBezTo>
                        <a:cubicBezTo>
                          <a:pt x="1" y="85"/>
                          <a:pt x="1" y="102"/>
                          <a:pt x="1" y="119"/>
                        </a:cubicBezTo>
                        <a:cubicBezTo>
                          <a:pt x="1" y="136"/>
                          <a:pt x="1" y="153"/>
                          <a:pt x="1" y="170"/>
                        </a:cubicBezTo>
                        <a:cubicBezTo>
                          <a:pt x="18" y="204"/>
                          <a:pt x="18" y="220"/>
                          <a:pt x="35" y="237"/>
                        </a:cubicBezTo>
                        <a:cubicBezTo>
                          <a:pt x="52" y="254"/>
                          <a:pt x="68" y="288"/>
                          <a:pt x="85" y="305"/>
                        </a:cubicBezTo>
                        <a:cubicBezTo>
                          <a:pt x="102" y="322"/>
                          <a:pt x="102" y="322"/>
                          <a:pt x="119" y="339"/>
                        </a:cubicBezTo>
                        <a:cubicBezTo>
                          <a:pt x="136" y="356"/>
                          <a:pt x="153" y="373"/>
                          <a:pt x="170" y="390"/>
                        </a:cubicBezTo>
                        <a:lnTo>
                          <a:pt x="204" y="390"/>
                        </a:lnTo>
                        <a:cubicBezTo>
                          <a:pt x="221" y="390"/>
                          <a:pt x="221" y="390"/>
                          <a:pt x="238" y="407"/>
                        </a:cubicBezTo>
                        <a:cubicBezTo>
                          <a:pt x="255" y="390"/>
                          <a:pt x="255" y="390"/>
                          <a:pt x="272" y="390"/>
                        </a:cubicBezTo>
                        <a:cubicBezTo>
                          <a:pt x="289" y="390"/>
                          <a:pt x="305" y="390"/>
                          <a:pt x="322" y="373"/>
                        </a:cubicBezTo>
                        <a:cubicBezTo>
                          <a:pt x="322" y="373"/>
                          <a:pt x="339" y="356"/>
                          <a:pt x="339" y="339"/>
                        </a:cubicBezTo>
                        <a:cubicBezTo>
                          <a:pt x="356" y="339"/>
                          <a:pt x="356" y="322"/>
                          <a:pt x="356" y="322"/>
                        </a:cubicBezTo>
                        <a:cubicBezTo>
                          <a:pt x="356" y="305"/>
                          <a:pt x="373" y="288"/>
                          <a:pt x="373" y="288"/>
                        </a:cubicBezTo>
                        <a:cubicBezTo>
                          <a:pt x="373" y="271"/>
                          <a:pt x="373" y="254"/>
                          <a:pt x="356" y="237"/>
                        </a:cubicBezTo>
                        <a:cubicBezTo>
                          <a:pt x="356" y="204"/>
                          <a:pt x="356" y="187"/>
                          <a:pt x="339" y="170"/>
                        </a:cubicBezTo>
                        <a:cubicBezTo>
                          <a:pt x="322" y="153"/>
                          <a:pt x="322" y="153"/>
                          <a:pt x="305" y="136"/>
                        </a:cubicBezTo>
                        <a:cubicBezTo>
                          <a:pt x="289" y="119"/>
                          <a:pt x="272" y="85"/>
                          <a:pt x="255" y="68"/>
                        </a:cubicBezTo>
                        <a:cubicBezTo>
                          <a:pt x="255" y="51"/>
                          <a:pt x="238" y="34"/>
                          <a:pt x="204" y="17"/>
                        </a:cubicBezTo>
                        <a:cubicBezTo>
                          <a:pt x="204" y="17"/>
                          <a:pt x="187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8" name="Google Shape;6878;p29"/>
                  <p:cNvSpPr/>
                  <p:nvPr/>
                </p:nvSpPr>
                <p:spPr>
                  <a:xfrm>
                    <a:off x="3437300" y="292725"/>
                    <a:ext cx="9275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" h="364" extrusionOk="0">
                        <a:moveTo>
                          <a:pt x="119" y="0"/>
                        </a:moveTo>
                        <a:cubicBezTo>
                          <a:pt x="85" y="0"/>
                          <a:pt x="51" y="17"/>
                          <a:pt x="35" y="34"/>
                        </a:cubicBezTo>
                        <a:cubicBezTo>
                          <a:pt x="1" y="51"/>
                          <a:pt x="1" y="85"/>
                          <a:pt x="1" y="119"/>
                        </a:cubicBezTo>
                        <a:cubicBezTo>
                          <a:pt x="1" y="152"/>
                          <a:pt x="1" y="186"/>
                          <a:pt x="35" y="203"/>
                        </a:cubicBezTo>
                        <a:cubicBezTo>
                          <a:pt x="51" y="237"/>
                          <a:pt x="85" y="254"/>
                          <a:pt x="102" y="288"/>
                        </a:cubicBezTo>
                        <a:cubicBezTo>
                          <a:pt x="119" y="305"/>
                          <a:pt x="136" y="322"/>
                          <a:pt x="153" y="322"/>
                        </a:cubicBezTo>
                        <a:cubicBezTo>
                          <a:pt x="170" y="339"/>
                          <a:pt x="187" y="339"/>
                          <a:pt x="204" y="356"/>
                        </a:cubicBezTo>
                        <a:lnTo>
                          <a:pt x="238" y="356"/>
                        </a:lnTo>
                        <a:cubicBezTo>
                          <a:pt x="249" y="361"/>
                          <a:pt x="259" y="363"/>
                          <a:pt x="270" y="363"/>
                        </a:cubicBezTo>
                        <a:cubicBezTo>
                          <a:pt x="325" y="363"/>
                          <a:pt x="370" y="297"/>
                          <a:pt x="356" y="254"/>
                        </a:cubicBezTo>
                        <a:cubicBezTo>
                          <a:pt x="356" y="220"/>
                          <a:pt x="339" y="203"/>
                          <a:pt x="322" y="169"/>
                        </a:cubicBezTo>
                        <a:cubicBezTo>
                          <a:pt x="322" y="152"/>
                          <a:pt x="289" y="135"/>
                          <a:pt x="272" y="119"/>
                        </a:cubicBezTo>
                        <a:cubicBezTo>
                          <a:pt x="255" y="85"/>
                          <a:pt x="221" y="68"/>
                          <a:pt x="204" y="34"/>
                        </a:cubicBezTo>
                        <a:cubicBezTo>
                          <a:pt x="170" y="17"/>
                          <a:pt x="136" y="0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79" name="Google Shape;6879;p29"/>
                  <p:cNvSpPr/>
                  <p:nvPr/>
                </p:nvSpPr>
                <p:spPr>
                  <a:xfrm>
                    <a:off x="3455650" y="311925"/>
                    <a:ext cx="67600" cy="1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" h="7756" extrusionOk="0">
                        <a:moveTo>
                          <a:pt x="145" y="1"/>
                        </a:moveTo>
                        <a:cubicBezTo>
                          <a:pt x="65" y="1"/>
                          <a:pt x="0" y="97"/>
                          <a:pt x="79" y="163"/>
                        </a:cubicBezTo>
                        <a:cubicBezTo>
                          <a:pt x="1095" y="1128"/>
                          <a:pt x="1823" y="2398"/>
                          <a:pt x="2128" y="3769"/>
                        </a:cubicBezTo>
                        <a:cubicBezTo>
                          <a:pt x="2263" y="4396"/>
                          <a:pt x="2297" y="5022"/>
                          <a:pt x="2246" y="5649"/>
                        </a:cubicBezTo>
                        <a:cubicBezTo>
                          <a:pt x="2196" y="6326"/>
                          <a:pt x="2026" y="6935"/>
                          <a:pt x="1823" y="7562"/>
                        </a:cubicBezTo>
                        <a:cubicBezTo>
                          <a:pt x="1790" y="7673"/>
                          <a:pt x="1888" y="7755"/>
                          <a:pt x="1978" y="7755"/>
                        </a:cubicBezTo>
                        <a:cubicBezTo>
                          <a:pt x="2026" y="7755"/>
                          <a:pt x="2071" y="7733"/>
                          <a:pt x="2094" y="7680"/>
                        </a:cubicBezTo>
                        <a:cubicBezTo>
                          <a:pt x="2636" y="6478"/>
                          <a:pt x="2704" y="5005"/>
                          <a:pt x="2450" y="3736"/>
                        </a:cubicBezTo>
                        <a:cubicBezTo>
                          <a:pt x="2145" y="2280"/>
                          <a:pt x="1349" y="976"/>
                          <a:pt x="215" y="28"/>
                        </a:cubicBezTo>
                        <a:cubicBezTo>
                          <a:pt x="192" y="9"/>
                          <a:pt x="168" y="1"/>
                          <a:pt x="14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0" name="Google Shape;6880;p29"/>
                  <p:cNvSpPr/>
                  <p:nvPr/>
                </p:nvSpPr>
                <p:spPr>
                  <a:xfrm>
                    <a:off x="3491050" y="519150"/>
                    <a:ext cx="8925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357" extrusionOk="0">
                        <a:moveTo>
                          <a:pt x="221" y="1"/>
                        </a:moveTo>
                        <a:cubicBezTo>
                          <a:pt x="187" y="1"/>
                          <a:pt x="153" y="18"/>
                          <a:pt x="136" y="52"/>
                        </a:cubicBezTo>
                        <a:cubicBezTo>
                          <a:pt x="102" y="69"/>
                          <a:pt x="86" y="86"/>
                          <a:pt x="69" y="103"/>
                        </a:cubicBezTo>
                        <a:cubicBezTo>
                          <a:pt x="52" y="119"/>
                          <a:pt x="35" y="136"/>
                          <a:pt x="18" y="153"/>
                        </a:cubicBezTo>
                        <a:cubicBezTo>
                          <a:pt x="18" y="170"/>
                          <a:pt x="18" y="204"/>
                          <a:pt x="1" y="221"/>
                        </a:cubicBezTo>
                        <a:cubicBezTo>
                          <a:pt x="1" y="255"/>
                          <a:pt x="1" y="289"/>
                          <a:pt x="35" y="323"/>
                        </a:cubicBezTo>
                        <a:cubicBezTo>
                          <a:pt x="52" y="356"/>
                          <a:pt x="102" y="356"/>
                          <a:pt x="136" y="356"/>
                        </a:cubicBezTo>
                        <a:cubicBezTo>
                          <a:pt x="153" y="340"/>
                          <a:pt x="170" y="340"/>
                          <a:pt x="187" y="323"/>
                        </a:cubicBezTo>
                        <a:cubicBezTo>
                          <a:pt x="221" y="323"/>
                          <a:pt x="238" y="306"/>
                          <a:pt x="255" y="289"/>
                        </a:cubicBezTo>
                        <a:cubicBezTo>
                          <a:pt x="272" y="272"/>
                          <a:pt x="289" y="238"/>
                          <a:pt x="306" y="221"/>
                        </a:cubicBezTo>
                        <a:cubicBezTo>
                          <a:pt x="323" y="221"/>
                          <a:pt x="339" y="204"/>
                          <a:pt x="339" y="187"/>
                        </a:cubicBezTo>
                        <a:cubicBezTo>
                          <a:pt x="339" y="170"/>
                          <a:pt x="356" y="153"/>
                          <a:pt x="356" y="136"/>
                        </a:cubicBezTo>
                        <a:cubicBezTo>
                          <a:pt x="356" y="119"/>
                          <a:pt x="339" y="103"/>
                          <a:pt x="339" y="86"/>
                        </a:cubicBezTo>
                        <a:cubicBezTo>
                          <a:pt x="339" y="69"/>
                          <a:pt x="323" y="52"/>
                          <a:pt x="306" y="52"/>
                        </a:cubicBezTo>
                        <a:cubicBezTo>
                          <a:pt x="289" y="18"/>
                          <a:pt x="255" y="1"/>
                          <a:pt x="22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1" name="Google Shape;6881;p29"/>
                  <p:cNvSpPr/>
                  <p:nvPr/>
                </p:nvSpPr>
                <p:spPr>
                  <a:xfrm>
                    <a:off x="3382275" y="543475"/>
                    <a:ext cx="93850" cy="2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" h="1112" extrusionOk="0">
                        <a:moveTo>
                          <a:pt x="3594" y="0"/>
                        </a:moveTo>
                        <a:cubicBezTo>
                          <a:pt x="3570" y="0"/>
                          <a:pt x="3545" y="8"/>
                          <a:pt x="3522" y="27"/>
                        </a:cubicBezTo>
                        <a:cubicBezTo>
                          <a:pt x="3065" y="416"/>
                          <a:pt x="2490" y="687"/>
                          <a:pt x="1897" y="806"/>
                        </a:cubicBezTo>
                        <a:cubicBezTo>
                          <a:pt x="1681" y="844"/>
                          <a:pt x="1456" y="863"/>
                          <a:pt x="1235" y="863"/>
                        </a:cubicBezTo>
                        <a:cubicBezTo>
                          <a:pt x="1162" y="863"/>
                          <a:pt x="1089" y="861"/>
                          <a:pt x="1017" y="856"/>
                        </a:cubicBezTo>
                        <a:cubicBezTo>
                          <a:pt x="864" y="839"/>
                          <a:pt x="712" y="806"/>
                          <a:pt x="559" y="772"/>
                        </a:cubicBezTo>
                        <a:cubicBezTo>
                          <a:pt x="439" y="742"/>
                          <a:pt x="304" y="684"/>
                          <a:pt x="169" y="684"/>
                        </a:cubicBezTo>
                        <a:cubicBezTo>
                          <a:pt x="152" y="684"/>
                          <a:pt x="136" y="685"/>
                          <a:pt x="119" y="687"/>
                        </a:cubicBezTo>
                        <a:cubicBezTo>
                          <a:pt x="35" y="687"/>
                          <a:pt x="1" y="772"/>
                          <a:pt x="52" y="839"/>
                        </a:cubicBezTo>
                        <a:cubicBezTo>
                          <a:pt x="170" y="958"/>
                          <a:pt x="339" y="992"/>
                          <a:pt x="492" y="1026"/>
                        </a:cubicBezTo>
                        <a:cubicBezTo>
                          <a:pt x="644" y="1060"/>
                          <a:pt x="796" y="1077"/>
                          <a:pt x="949" y="1093"/>
                        </a:cubicBezTo>
                        <a:cubicBezTo>
                          <a:pt x="1069" y="1105"/>
                          <a:pt x="1187" y="1111"/>
                          <a:pt x="1304" y="1111"/>
                        </a:cubicBezTo>
                        <a:cubicBezTo>
                          <a:pt x="1517" y="1111"/>
                          <a:pt x="1729" y="1092"/>
                          <a:pt x="1948" y="1060"/>
                        </a:cubicBezTo>
                        <a:cubicBezTo>
                          <a:pt x="2608" y="958"/>
                          <a:pt x="3201" y="653"/>
                          <a:pt x="3675" y="179"/>
                        </a:cubicBezTo>
                        <a:cubicBezTo>
                          <a:pt x="3754" y="100"/>
                          <a:pt x="3679" y="0"/>
                          <a:pt x="35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2" name="Google Shape;6882;p29"/>
                  <p:cNvSpPr/>
                  <p:nvPr/>
                </p:nvSpPr>
                <p:spPr>
                  <a:xfrm>
                    <a:off x="3335725" y="548375"/>
                    <a:ext cx="7650" cy="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288" extrusionOk="0">
                        <a:moveTo>
                          <a:pt x="68" y="0"/>
                        </a:moveTo>
                        <a:cubicBezTo>
                          <a:pt x="51" y="0"/>
                          <a:pt x="51" y="17"/>
                          <a:pt x="34" y="17"/>
                        </a:cubicBezTo>
                        <a:cubicBezTo>
                          <a:pt x="34" y="34"/>
                          <a:pt x="34" y="34"/>
                          <a:pt x="17" y="51"/>
                        </a:cubicBezTo>
                        <a:cubicBezTo>
                          <a:pt x="17" y="68"/>
                          <a:pt x="0" y="85"/>
                          <a:pt x="0" y="102"/>
                        </a:cubicBezTo>
                        <a:cubicBezTo>
                          <a:pt x="0" y="102"/>
                          <a:pt x="17" y="119"/>
                          <a:pt x="17" y="119"/>
                        </a:cubicBezTo>
                        <a:cubicBezTo>
                          <a:pt x="17" y="136"/>
                          <a:pt x="17" y="153"/>
                          <a:pt x="34" y="169"/>
                        </a:cubicBezTo>
                        <a:cubicBezTo>
                          <a:pt x="51" y="203"/>
                          <a:pt x="85" y="220"/>
                          <a:pt x="102" y="254"/>
                        </a:cubicBezTo>
                        <a:cubicBezTo>
                          <a:pt x="119" y="271"/>
                          <a:pt x="119" y="271"/>
                          <a:pt x="136" y="271"/>
                        </a:cubicBezTo>
                        <a:cubicBezTo>
                          <a:pt x="153" y="288"/>
                          <a:pt x="170" y="288"/>
                          <a:pt x="187" y="288"/>
                        </a:cubicBezTo>
                        <a:cubicBezTo>
                          <a:pt x="204" y="288"/>
                          <a:pt x="220" y="288"/>
                          <a:pt x="220" y="271"/>
                        </a:cubicBezTo>
                        <a:cubicBezTo>
                          <a:pt x="237" y="271"/>
                          <a:pt x="254" y="271"/>
                          <a:pt x="271" y="254"/>
                        </a:cubicBezTo>
                        <a:cubicBezTo>
                          <a:pt x="271" y="254"/>
                          <a:pt x="271" y="237"/>
                          <a:pt x="288" y="237"/>
                        </a:cubicBezTo>
                        <a:cubicBezTo>
                          <a:pt x="288" y="220"/>
                          <a:pt x="305" y="186"/>
                          <a:pt x="305" y="169"/>
                        </a:cubicBezTo>
                        <a:cubicBezTo>
                          <a:pt x="305" y="169"/>
                          <a:pt x="305" y="153"/>
                          <a:pt x="288" y="153"/>
                        </a:cubicBezTo>
                        <a:cubicBezTo>
                          <a:pt x="288" y="119"/>
                          <a:pt x="288" y="102"/>
                          <a:pt x="271" y="85"/>
                        </a:cubicBezTo>
                        <a:cubicBezTo>
                          <a:pt x="237" y="68"/>
                          <a:pt x="204" y="51"/>
                          <a:pt x="187" y="17"/>
                        </a:cubicBezTo>
                        <a:cubicBezTo>
                          <a:pt x="170" y="17"/>
                          <a:pt x="170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883" name="Google Shape;6883;p29"/>
                  <p:cNvSpPr/>
                  <p:nvPr/>
                </p:nvSpPr>
                <p:spPr>
                  <a:xfrm>
                    <a:off x="3306950" y="529325"/>
                    <a:ext cx="8050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364" extrusionOk="0">
                        <a:moveTo>
                          <a:pt x="102" y="0"/>
                        </a:moveTo>
                        <a:cubicBezTo>
                          <a:pt x="85" y="17"/>
                          <a:pt x="51" y="34"/>
                          <a:pt x="34" y="51"/>
                        </a:cubicBezTo>
                        <a:lnTo>
                          <a:pt x="34" y="68"/>
                        </a:ln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0" y="119"/>
                          <a:pt x="0" y="153"/>
                          <a:pt x="17" y="203"/>
                        </a:cubicBezTo>
                        <a:cubicBezTo>
                          <a:pt x="17" y="220"/>
                          <a:pt x="17" y="237"/>
                          <a:pt x="34" y="254"/>
                        </a:cubicBezTo>
                        <a:cubicBezTo>
                          <a:pt x="34" y="271"/>
                          <a:pt x="51" y="288"/>
                          <a:pt x="51" y="305"/>
                        </a:cubicBezTo>
                        <a:cubicBezTo>
                          <a:pt x="68" y="322"/>
                          <a:pt x="85" y="339"/>
                          <a:pt x="102" y="339"/>
                        </a:cubicBezTo>
                        <a:cubicBezTo>
                          <a:pt x="119" y="356"/>
                          <a:pt x="136" y="356"/>
                          <a:pt x="152" y="356"/>
                        </a:cubicBezTo>
                        <a:cubicBezTo>
                          <a:pt x="158" y="361"/>
                          <a:pt x="164" y="363"/>
                          <a:pt x="169" y="363"/>
                        </a:cubicBezTo>
                        <a:cubicBezTo>
                          <a:pt x="181" y="363"/>
                          <a:pt x="192" y="356"/>
                          <a:pt x="203" y="356"/>
                        </a:cubicBezTo>
                        <a:cubicBezTo>
                          <a:pt x="220" y="356"/>
                          <a:pt x="220" y="356"/>
                          <a:pt x="237" y="339"/>
                        </a:cubicBezTo>
                        <a:cubicBezTo>
                          <a:pt x="254" y="339"/>
                          <a:pt x="288" y="322"/>
                          <a:pt x="288" y="288"/>
                        </a:cubicBezTo>
                        <a:cubicBezTo>
                          <a:pt x="305" y="271"/>
                          <a:pt x="305" y="271"/>
                          <a:pt x="305" y="254"/>
                        </a:cubicBezTo>
                        <a:cubicBezTo>
                          <a:pt x="322" y="237"/>
                          <a:pt x="322" y="203"/>
                          <a:pt x="305" y="186"/>
                        </a:cubicBezTo>
                        <a:cubicBezTo>
                          <a:pt x="305" y="170"/>
                          <a:pt x="288" y="153"/>
                          <a:pt x="288" y="119"/>
                        </a:cubicBezTo>
                        <a:cubicBezTo>
                          <a:pt x="271" y="119"/>
                          <a:pt x="271" y="102"/>
                          <a:pt x="271" y="85"/>
                        </a:cubicBezTo>
                        <a:cubicBezTo>
                          <a:pt x="254" y="68"/>
                          <a:pt x="237" y="34"/>
                          <a:pt x="220" y="34"/>
                        </a:cubicBezTo>
                        <a:lnTo>
                          <a:pt x="203" y="34"/>
                        </a:lnTo>
                        <a:cubicBezTo>
                          <a:pt x="203" y="17"/>
                          <a:pt x="186" y="17"/>
                          <a:pt x="186" y="17"/>
                        </a:cubicBezTo>
                        <a:cubicBezTo>
                          <a:pt x="169" y="17"/>
                          <a:pt x="152" y="0"/>
                          <a:pt x="15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884" name="Google Shape;6884;p29"/>
                <p:cNvGrpSpPr/>
                <p:nvPr/>
              </p:nvGrpSpPr>
              <p:grpSpPr>
                <a:xfrm flipH="1">
                  <a:off x="8473230" y="712624"/>
                  <a:ext cx="597183" cy="849991"/>
                  <a:chOff x="50135" y="4072867"/>
                  <a:chExt cx="667990" cy="950772"/>
                </a:xfrm>
              </p:grpSpPr>
              <p:grpSp>
                <p:nvGrpSpPr>
                  <p:cNvPr id="6885" name="Google Shape;6885;p29"/>
                  <p:cNvGrpSpPr/>
                  <p:nvPr/>
                </p:nvGrpSpPr>
                <p:grpSpPr>
                  <a:xfrm rot="10800000" flipH="1">
                    <a:off x="54134" y="4077073"/>
                    <a:ext cx="659489" cy="942538"/>
                    <a:chOff x="3010225" y="241500"/>
                    <a:chExt cx="556625" cy="795525"/>
                  </a:xfrm>
                </p:grpSpPr>
                <p:sp>
                  <p:nvSpPr>
                    <p:cNvPr id="6886" name="Google Shape;6886;p29"/>
                    <p:cNvSpPr/>
                    <p:nvPr/>
                  </p:nvSpPr>
                  <p:spPr>
                    <a:xfrm>
                      <a:off x="3010225" y="241500"/>
                      <a:ext cx="556625" cy="795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65" h="31821" extrusionOk="0">
                          <a:moveTo>
                            <a:pt x="12417" y="3408"/>
                          </a:moveTo>
                          <a:cubicBezTo>
                            <a:pt x="14395" y="3408"/>
                            <a:pt x="16353" y="4636"/>
                            <a:pt x="17118" y="6434"/>
                          </a:cubicBezTo>
                          <a:cubicBezTo>
                            <a:pt x="17321" y="6925"/>
                            <a:pt x="17524" y="7670"/>
                            <a:pt x="17338" y="8415"/>
                          </a:cubicBezTo>
                          <a:cubicBezTo>
                            <a:pt x="17185" y="9109"/>
                            <a:pt x="16694" y="9668"/>
                            <a:pt x="16119" y="9871"/>
                          </a:cubicBezTo>
                          <a:cubicBezTo>
                            <a:pt x="15978" y="9915"/>
                            <a:pt x="15831" y="9936"/>
                            <a:pt x="15685" y="9936"/>
                          </a:cubicBezTo>
                          <a:cubicBezTo>
                            <a:pt x="15269" y="9936"/>
                            <a:pt x="14858" y="9765"/>
                            <a:pt x="14595" y="9465"/>
                          </a:cubicBezTo>
                          <a:lnTo>
                            <a:pt x="14459" y="9329"/>
                          </a:lnTo>
                          <a:lnTo>
                            <a:pt x="14629" y="9245"/>
                          </a:lnTo>
                          <a:cubicBezTo>
                            <a:pt x="14917" y="9109"/>
                            <a:pt x="15137" y="8889"/>
                            <a:pt x="15357" y="8550"/>
                          </a:cubicBezTo>
                          <a:cubicBezTo>
                            <a:pt x="15628" y="8110"/>
                            <a:pt x="15695" y="7568"/>
                            <a:pt x="15526" y="7128"/>
                          </a:cubicBezTo>
                          <a:cubicBezTo>
                            <a:pt x="15357" y="6637"/>
                            <a:pt x="14917" y="6282"/>
                            <a:pt x="14443" y="6214"/>
                          </a:cubicBezTo>
                          <a:cubicBezTo>
                            <a:pt x="14415" y="6212"/>
                            <a:pt x="14388" y="6211"/>
                            <a:pt x="14361" y="6211"/>
                          </a:cubicBezTo>
                          <a:cubicBezTo>
                            <a:pt x="14115" y="6211"/>
                            <a:pt x="13860" y="6280"/>
                            <a:pt x="13647" y="6417"/>
                          </a:cubicBezTo>
                          <a:lnTo>
                            <a:pt x="13478" y="6536"/>
                          </a:lnTo>
                          <a:lnTo>
                            <a:pt x="13427" y="6316"/>
                          </a:lnTo>
                          <a:cubicBezTo>
                            <a:pt x="13410" y="6146"/>
                            <a:pt x="13342" y="5977"/>
                            <a:pt x="13257" y="5825"/>
                          </a:cubicBezTo>
                          <a:cubicBezTo>
                            <a:pt x="12987" y="5300"/>
                            <a:pt x="12479" y="4893"/>
                            <a:pt x="11971" y="4792"/>
                          </a:cubicBezTo>
                          <a:cubicBezTo>
                            <a:pt x="11829" y="4759"/>
                            <a:pt x="11685" y="4743"/>
                            <a:pt x="11540" y="4743"/>
                          </a:cubicBezTo>
                          <a:cubicBezTo>
                            <a:pt x="10797" y="4743"/>
                            <a:pt x="10034" y="5162"/>
                            <a:pt x="9567" y="5842"/>
                          </a:cubicBezTo>
                          <a:cubicBezTo>
                            <a:pt x="8991" y="6688"/>
                            <a:pt x="8940" y="7738"/>
                            <a:pt x="8991" y="8466"/>
                          </a:cubicBezTo>
                          <a:cubicBezTo>
                            <a:pt x="9160" y="10464"/>
                            <a:pt x="10362" y="12343"/>
                            <a:pt x="12123" y="13393"/>
                          </a:cubicBezTo>
                          <a:lnTo>
                            <a:pt x="12682" y="13714"/>
                          </a:lnTo>
                          <a:lnTo>
                            <a:pt x="12682" y="13714"/>
                          </a:lnTo>
                          <a:lnTo>
                            <a:pt x="12038" y="13647"/>
                          </a:lnTo>
                          <a:cubicBezTo>
                            <a:pt x="11670" y="13608"/>
                            <a:pt x="11302" y="13589"/>
                            <a:pt x="10934" y="13589"/>
                          </a:cubicBezTo>
                          <a:cubicBezTo>
                            <a:pt x="10811" y="13589"/>
                            <a:pt x="10688" y="13591"/>
                            <a:pt x="10565" y="13596"/>
                          </a:cubicBezTo>
                          <a:lnTo>
                            <a:pt x="10515" y="13596"/>
                          </a:lnTo>
                          <a:lnTo>
                            <a:pt x="10481" y="13579"/>
                          </a:lnTo>
                          <a:lnTo>
                            <a:pt x="10549" y="13443"/>
                          </a:lnTo>
                          <a:lnTo>
                            <a:pt x="10464" y="13545"/>
                          </a:lnTo>
                          <a:cubicBezTo>
                            <a:pt x="8449" y="12580"/>
                            <a:pt x="7146" y="10260"/>
                            <a:pt x="7399" y="8059"/>
                          </a:cubicBezTo>
                          <a:cubicBezTo>
                            <a:pt x="7636" y="5825"/>
                            <a:pt x="9482" y="3861"/>
                            <a:pt x="11649" y="3471"/>
                          </a:cubicBezTo>
                          <a:cubicBezTo>
                            <a:pt x="11904" y="3428"/>
                            <a:pt x="12161" y="3408"/>
                            <a:pt x="12417" y="3408"/>
                          </a:cubicBezTo>
                          <a:close/>
                          <a:moveTo>
                            <a:pt x="13173" y="0"/>
                          </a:moveTo>
                          <a:cubicBezTo>
                            <a:pt x="11463" y="0"/>
                            <a:pt x="9736" y="508"/>
                            <a:pt x="8246" y="1473"/>
                          </a:cubicBezTo>
                          <a:cubicBezTo>
                            <a:pt x="7687" y="1846"/>
                            <a:pt x="7179" y="2286"/>
                            <a:pt x="6705" y="2811"/>
                          </a:cubicBezTo>
                          <a:lnTo>
                            <a:pt x="6688" y="2845"/>
                          </a:lnTo>
                          <a:cubicBezTo>
                            <a:pt x="6671" y="2845"/>
                            <a:pt x="6655" y="2862"/>
                            <a:pt x="6638" y="2879"/>
                          </a:cubicBezTo>
                          <a:lnTo>
                            <a:pt x="6621" y="2913"/>
                          </a:lnTo>
                          <a:cubicBezTo>
                            <a:pt x="5588" y="4115"/>
                            <a:pt x="4928" y="5621"/>
                            <a:pt x="4724" y="7179"/>
                          </a:cubicBezTo>
                          <a:cubicBezTo>
                            <a:pt x="4301" y="10684"/>
                            <a:pt x="6993" y="13172"/>
                            <a:pt x="7823" y="13850"/>
                          </a:cubicBezTo>
                          <a:lnTo>
                            <a:pt x="8026" y="14002"/>
                          </a:lnTo>
                          <a:lnTo>
                            <a:pt x="7721" y="14104"/>
                          </a:lnTo>
                          <a:cubicBezTo>
                            <a:pt x="7687" y="14121"/>
                            <a:pt x="7653" y="14137"/>
                            <a:pt x="7620" y="14137"/>
                          </a:cubicBezTo>
                          <a:cubicBezTo>
                            <a:pt x="4200" y="15323"/>
                            <a:pt x="1508" y="18370"/>
                            <a:pt x="746" y="21909"/>
                          </a:cubicBezTo>
                          <a:cubicBezTo>
                            <a:pt x="1" y="25464"/>
                            <a:pt x="1254" y="29341"/>
                            <a:pt x="3912" y="31796"/>
                          </a:cubicBezTo>
                          <a:cubicBezTo>
                            <a:pt x="3924" y="31808"/>
                            <a:pt x="3944" y="31820"/>
                            <a:pt x="3967" y="31820"/>
                          </a:cubicBezTo>
                          <a:cubicBezTo>
                            <a:pt x="3977" y="31820"/>
                            <a:pt x="3987" y="31818"/>
                            <a:pt x="3996" y="31813"/>
                          </a:cubicBezTo>
                          <a:cubicBezTo>
                            <a:pt x="4013" y="31796"/>
                            <a:pt x="4047" y="31779"/>
                            <a:pt x="4047" y="31745"/>
                          </a:cubicBezTo>
                          <a:cubicBezTo>
                            <a:pt x="4217" y="30729"/>
                            <a:pt x="4420" y="29646"/>
                            <a:pt x="4623" y="28596"/>
                          </a:cubicBezTo>
                          <a:lnTo>
                            <a:pt x="4623" y="28562"/>
                          </a:lnTo>
                          <a:cubicBezTo>
                            <a:pt x="4775" y="27733"/>
                            <a:pt x="4945" y="26886"/>
                            <a:pt x="5080" y="26057"/>
                          </a:cubicBezTo>
                          <a:lnTo>
                            <a:pt x="5097" y="26023"/>
                          </a:lnTo>
                          <a:cubicBezTo>
                            <a:pt x="5097" y="26006"/>
                            <a:pt x="5097" y="26006"/>
                            <a:pt x="5097" y="25989"/>
                          </a:cubicBezTo>
                          <a:lnTo>
                            <a:pt x="5131" y="25786"/>
                          </a:lnTo>
                          <a:lnTo>
                            <a:pt x="5182" y="25532"/>
                          </a:lnTo>
                          <a:lnTo>
                            <a:pt x="5368" y="25701"/>
                          </a:lnTo>
                          <a:cubicBezTo>
                            <a:pt x="5927" y="26209"/>
                            <a:pt x="6688" y="26717"/>
                            <a:pt x="7620" y="27208"/>
                          </a:cubicBezTo>
                          <a:cubicBezTo>
                            <a:pt x="7636" y="27216"/>
                            <a:pt x="7653" y="27221"/>
                            <a:pt x="7670" y="27221"/>
                          </a:cubicBezTo>
                          <a:cubicBezTo>
                            <a:pt x="7687" y="27221"/>
                            <a:pt x="7704" y="27216"/>
                            <a:pt x="7721" y="27208"/>
                          </a:cubicBezTo>
                          <a:cubicBezTo>
                            <a:pt x="7738" y="27191"/>
                            <a:pt x="7755" y="27157"/>
                            <a:pt x="7738" y="27123"/>
                          </a:cubicBezTo>
                          <a:cubicBezTo>
                            <a:pt x="7264" y="24804"/>
                            <a:pt x="8720" y="22078"/>
                            <a:pt x="10261" y="20520"/>
                          </a:cubicBezTo>
                          <a:lnTo>
                            <a:pt x="10345" y="20453"/>
                          </a:lnTo>
                          <a:cubicBezTo>
                            <a:pt x="11700" y="19132"/>
                            <a:pt x="13376" y="18302"/>
                            <a:pt x="15086" y="18099"/>
                          </a:cubicBezTo>
                          <a:lnTo>
                            <a:pt x="15746" y="18015"/>
                          </a:lnTo>
                          <a:lnTo>
                            <a:pt x="15171" y="18353"/>
                          </a:lnTo>
                          <a:cubicBezTo>
                            <a:pt x="15137" y="18387"/>
                            <a:pt x="15086" y="18421"/>
                            <a:pt x="15035" y="18438"/>
                          </a:cubicBezTo>
                          <a:cubicBezTo>
                            <a:pt x="13968" y="19132"/>
                            <a:pt x="13257" y="20334"/>
                            <a:pt x="13190" y="21553"/>
                          </a:cubicBezTo>
                          <a:cubicBezTo>
                            <a:pt x="13122" y="22840"/>
                            <a:pt x="13748" y="24110"/>
                            <a:pt x="14798" y="24770"/>
                          </a:cubicBezTo>
                          <a:cubicBezTo>
                            <a:pt x="15305" y="25104"/>
                            <a:pt x="15876" y="25266"/>
                            <a:pt x="16455" y="25266"/>
                          </a:cubicBezTo>
                          <a:cubicBezTo>
                            <a:pt x="17346" y="25266"/>
                            <a:pt x="18258" y="24882"/>
                            <a:pt x="18997" y="24143"/>
                          </a:cubicBezTo>
                          <a:cubicBezTo>
                            <a:pt x="19031" y="24127"/>
                            <a:pt x="19048" y="24093"/>
                            <a:pt x="19082" y="24076"/>
                          </a:cubicBezTo>
                          <a:cubicBezTo>
                            <a:pt x="20317" y="22772"/>
                            <a:pt x="20724" y="20910"/>
                            <a:pt x="20131" y="19234"/>
                          </a:cubicBezTo>
                          <a:cubicBezTo>
                            <a:pt x="19183" y="16457"/>
                            <a:pt x="16423" y="15001"/>
                            <a:pt x="15289" y="14493"/>
                          </a:cubicBezTo>
                          <a:lnTo>
                            <a:pt x="14697" y="14239"/>
                          </a:lnTo>
                          <a:lnTo>
                            <a:pt x="15340" y="14222"/>
                          </a:lnTo>
                          <a:cubicBezTo>
                            <a:pt x="16068" y="14222"/>
                            <a:pt x="16745" y="14104"/>
                            <a:pt x="17372" y="13867"/>
                          </a:cubicBezTo>
                          <a:cubicBezTo>
                            <a:pt x="18150" y="13562"/>
                            <a:pt x="18878" y="13105"/>
                            <a:pt x="19471" y="12512"/>
                          </a:cubicBezTo>
                          <a:cubicBezTo>
                            <a:pt x="19945" y="12038"/>
                            <a:pt x="20317" y="11496"/>
                            <a:pt x="20605" y="10921"/>
                          </a:cubicBezTo>
                          <a:cubicBezTo>
                            <a:pt x="22264" y="7433"/>
                            <a:pt x="20588" y="2862"/>
                            <a:pt x="16965" y="932"/>
                          </a:cubicBezTo>
                          <a:cubicBezTo>
                            <a:pt x="15814" y="305"/>
                            <a:pt x="14493" y="0"/>
                            <a:pt x="13173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7" name="Google Shape;6887;p29"/>
                    <p:cNvSpPr/>
                    <p:nvPr/>
                  </p:nvSpPr>
                  <p:spPr>
                    <a:xfrm>
                      <a:off x="3073725" y="751525"/>
                      <a:ext cx="10175" cy="1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" h="695" extrusionOk="0">
                          <a:moveTo>
                            <a:pt x="305" y="1"/>
                          </a:moveTo>
                          <a:cubicBezTo>
                            <a:pt x="254" y="1"/>
                            <a:pt x="204" y="35"/>
                            <a:pt x="187" y="85"/>
                          </a:cubicBezTo>
                          <a:cubicBezTo>
                            <a:pt x="153" y="170"/>
                            <a:pt x="119" y="255"/>
                            <a:pt x="85" y="339"/>
                          </a:cubicBezTo>
                          <a:cubicBezTo>
                            <a:pt x="68" y="373"/>
                            <a:pt x="34" y="424"/>
                            <a:pt x="34" y="475"/>
                          </a:cubicBezTo>
                          <a:cubicBezTo>
                            <a:pt x="17" y="509"/>
                            <a:pt x="0" y="560"/>
                            <a:pt x="0" y="610"/>
                          </a:cubicBezTo>
                          <a:cubicBezTo>
                            <a:pt x="0" y="644"/>
                            <a:pt x="34" y="678"/>
                            <a:pt x="68" y="695"/>
                          </a:cubicBezTo>
                          <a:cubicBezTo>
                            <a:pt x="102" y="695"/>
                            <a:pt x="136" y="678"/>
                            <a:pt x="153" y="644"/>
                          </a:cubicBezTo>
                          <a:cubicBezTo>
                            <a:pt x="187" y="610"/>
                            <a:pt x="204" y="576"/>
                            <a:pt x="221" y="543"/>
                          </a:cubicBezTo>
                          <a:cubicBezTo>
                            <a:pt x="254" y="492"/>
                            <a:pt x="271" y="441"/>
                            <a:pt x="288" y="390"/>
                          </a:cubicBezTo>
                          <a:cubicBezTo>
                            <a:pt x="322" y="306"/>
                            <a:pt x="356" y="221"/>
                            <a:pt x="390" y="136"/>
                          </a:cubicBezTo>
                          <a:cubicBezTo>
                            <a:pt x="407" y="85"/>
                            <a:pt x="356" y="18"/>
                            <a:pt x="30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8" name="Google Shape;6888;p29"/>
                    <p:cNvSpPr/>
                    <p:nvPr/>
                  </p:nvSpPr>
                  <p:spPr>
                    <a:xfrm>
                      <a:off x="3048750" y="772675"/>
                      <a:ext cx="10600" cy="18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" h="730" extrusionOk="0">
                          <a:moveTo>
                            <a:pt x="290" y="1"/>
                          </a:moveTo>
                          <a:cubicBezTo>
                            <a:pt x="252" y="1"/>
                            <a:pt x="220" y="19"/>
                            <a:pt x="187" y="52"/>
                          </a:cubicBezTo>
                          <a:cubicBezTo>
                            <a:pt x="136" y="154"/>
                            <a:pt x="85" y="238"/>
                            <a:pt x="51" y="340"/>
                          </a:cubicBezTo>
                          <a:cubicBezTo>
                            <a:pt x="34" y="391"/>
                            <a:pt x="17" y="458"/>
                            <a:pt x="17" y="509"/>
                          </a:cubicBezTo>
                          <a:cubicBezTo>
                            <a:pt x="1" y="526"/>
                            <a:pt x="1" y="560"/>
                            <a:pt x="17" y="577"/>
                          </a:cubicBezTo>
                          <a:cubicBezTo>
                            <a:pt x="17" y="611"/>
                            <a:pt x="34" y="645"/>
                            <a:pt x="51" y="679"/>
                          </a:cubicBezTo>
                          <a:cubicBezTo>
                            <a:pt x="51" y="712"/>
                            <a:pt x="85" y="729"/>
                            <a:pt x="119" y="729"/>
                          </a:cubicBezTo>
                          <a:cubicBezTo>
                            <a:pt x="153" y="729"/>
                            <a:pt x="187" y="712"/>
                            <a:pt x="204" y="679"/>
                          </a:cubicBezTo>
                          <a:cubicBezTo>
                            <a:pt x="221" y="662"/>
                            <a:pt x="238" y="645"/>
                            <a:pt x="238" y="611"/>
                          </a:cubicBezTo>
                          <a:cubicBezTo>
                            <a:pt x="254" y="594"/>
                            <a:pt x="254" y="560"/>
                            <a:pt x="271" y="543"/>
                          </a:cubicBezTo>
                          <a:cubicBezTo>
                            <a:pt x="288" y="492"/>
                            <a:pt x="288" y="458"/>
                            <a:pt x="305" y="408"/>
                          </a:cubicBezTo>
                          <a:cubicBezTo>
                            <a:pt x="305" y="391"/>
                            <a:pt x="305" y="357"/>
                            <a:pt x="322" y="340"/>
                          </a:cubicBezTo>
                          <a:cubicBezTo>
                            <a:pt x="322" y="340"/>
                            <a:pt x="322" y="323"/>
                            <a:pt x="322" y="306"/>
                          </a:cubicBezTo>
                          <a:cubicBezTo>
                            <a:pt x="329" y="306"/>
                            <a:pt x="333" y="306"/>
                            <a:pt x="335" y="305"/>
                          </a:cubicBezTo>
                          <a:lnTo>
                            <a:pt x="335" y="305"/>
                          </a:lnTo>
                          <a:cubicBezTo>
                            <a:pt x="333" y="310"/>
                            <a:pt x="331" y="313"/>
                            <a:pt x="332" y="313"/>
                          </a:cubicBezTo>
                          <a:cubicBezTo>
                            <a:pt x="332" y="313"/>
                            <a:pt x="334" y="311"/>
                            <a:pt x="339" y="306"/>
                          </a:cubicBezTo>
                          <a:cubicBezTo>
                            <a:pt x="356" y="255"/>
                            <a:pt x="373" y="221"/>
                            <a:pt x="390" y="171"/>
                          </a:cubicBezTo>
                          <a:cubicBezTo>
                            <a:pt x="424" y="120"/>
                            <a:pt x="407" y="35"/>
                            <a:pt x="356" y="18"/>
                          </a:cubicBezTo>
                          <a:cubicBezTo>
                            <a:pt x="332" y="6"/>
                            <a:pt x="310" y="1"/>
                            <a:pt x="290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89" name="Google Shape;6889;p29"/>
                    <p:cNvSpPr/>
                    <p:nvPr/>
                  </p:nvSpPr>
                  <p:spPr>
                    <a:xfrm>
                      <a:off x="3105900" y="754800"/>
                      <a:ext cx="8475" cy="14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9" h="581" extrusionOk="0">
                          <a:moveTo>
                            <a:pt x="218" y="1"/>
                          </a:moveTo>
                          <a:cubicBezTo>
                            <a:pt x="164" y="1"/>
                            <a:pt x="116" y="31"/>
                            <a:pt x="102" y="73"/>
                          </a:cubicBezTo>
                          <a:cubicBezTo>
                            <a:pt x="85" y="141"/>
                            <a:pt x="68" y="208"/>
                            <a:pt x="51" y="276"/>
                          </a:cubicBezTo>
                          <a:cubicBezTo>
                            <a:pt x="34" y="293"/>
                            <a:pt x="34" y="327"/>
                            <a:pt x="17" y="361"/>
                          </a:cubicBezTo>
                          <a:cubicBezTo>
                            <a:pt x="17" y="395"/>
                            <a:pt x="17" y="445"/>
                            <a:pt x="0" y="479"/>
                          </a:cubicBezTo>
                          <a:cubicBezTo>
                            <a:pt x="0" y="530"/>
                            <a:pt x="34" y="564"/>
                            <a:pt x="85" y="581"/>
                          </a:cubicBezTo>
                          <a:cubicBezTo>
                            <a:pt x="119" y="581"/>
                            <a:pt x="169" y="564"/>
                            <a:pt x="203" y="530"/>
                          </a:cubicBezTo>
                          <a:cubicBezTo>
                            <a:pt x="220" y="496"/>
                            <a:pt x="237" y="462"/>
                            <a:pt x="254" y="412"/>
                          </a:cubicBezTo>
                          <a:cubicBezTo>
                            <a:pt x="254" y="395"/>
                            <a:pt x="271" y="361"/>
                            <a:pt x="271" y="327"/>
                          </a:cubicBezTo>
                          <a:lnTo>
                            <a:pt x="322" y="141"/>
                          </a:lnTo>
                          <a:cubicBezTo>
                            <a:pt x="339" y="73"/>
                            <a:pt x="305" y="5"/>
                            <a:pt x="254" y="5"/>
                          </a:cubicBezTo>
                          <a:cubicBezTo>
                            <a:pt x="242" y="2"/>
                            <a:pt x="230" y="1"/>
                            <a:pt x="21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0" name="Google Shape;6890;p29"/>
                    <p:cNvSpPr/>
                    <p:nvPr/>
                  </p:nvSpPr>
                  <p:spPr>
                    <a:xfrm>
                      <a:off x="3107575" y="815875"/>
                      <a:ext cx="7650" cy="16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675" extrusionOk="0">
                          <a:moveTo>
                            <a:pt x="170" y="0"/>
                          </a:moveTo>
                          <a:cubicBezTo>
                            <a:pt x="136" y="0"/>
                            <a:pt x="102" y="17"/>
                            <a:pt x="85" y="34"/>
                          </a:cubicBezTo>
                          <a:cubicBezTo>
                            <a:pt x="52" y="68"/>
                            <a:pt x="35" y="102"/>
                            <a:pt x="35" y="136"/>
                          </a:cubicBezTo>
                          <a:cubicBezTo>
                            <a:pt x="35" y="203"/>
                            <a:pt x="18" y="288"/>
                            <a:pt x="18" y="356"/>
                          </a:cubicBezTo>
                          <a:cubicBezTo>
                            <a:pt x="18" y="407"/>
                            <a:pt x="18" y="440"/>
                            <a:pt x="1" y="474"/>
                          </a:cubicBezTo>
                          <a:cubicBezTo>
                            <a:pt x="1" y="491"/>
                            <a:pt x="18" y="525"/>
                            <a:pt x="18" y="542"/>
                          </a:cubicBezTo>
                          <a:cubicBezTo>
                            <a:pt x="18" y="576"/>
                            <a:pt x="35" y="593"/>
                            <a:pt x="52" y="627"/>
                          </a:cubicBezTo>
                          <a:cubicBezTo>
                            <a:pt x="61" y="656"/>
                            <a:pt x="94" y="674"/>
                            <a:pt x="130" y="674"/>
                          </a:cubicBezTo>
                          <a:cubicBezTo>
                            <a:pt x="156" y="674"/>
                            <a:pt x="183" y="665"/>
                            <a:pt x="204" y="644"/>
                          </a:cubicBezTo>
                          <a:cubicBezTo>
                            <a:pt x="204" y="627"/>
                            <a:pt x="221" y="627"/>
                            <a:pt x="221" y="610"/>
                          </a:cubicBezTo>
                          <a:cubicBezTo>
                            <a:pt x="238" y="593"/>
                            <a:pt x="238" y="576"/>
                            <a:pt x="238" y="559"/>
                          </a:cubicBezTo>
                          <a:cubicBezTo>
                            <a:pt x="255" y="542"/>
                            <a:pt x="255" y="525"/>
                            <a:pt x="272" y="508"/>
                          </a:cubicBezTo>
                          <a:cubicBezTo>
                            <a:pt x="272" y="474"/>
                            <a:pt x="272" y="457"/>
                            <a:pt x="272" y="424"/>
                          </a:cubicBezTo>
                          <a:cubicBezTo>
                            <a:pt x="272" y="407"/>
                            <a:pt x="272" y="390"/>
                            <a:pt x="289" y="373"/>
                          </a:cubicBezTo>
                          <a:cubicBezTo>
                            <a:pt x="289" y="288"/>
                            <a:pt x="306" y="220"/>
                            <a:pt x="306" y="136"/>
                          </a:cubicBezTo>
                          <a:cubicBezTo>
                            <a:pt x="306" y="102"/>
                            <a:pt x="289" y="68"/>
                            <a:pt x="272" y="34"/>
                          </a:cubicBezTo>
                          <a:cubicBezTo>
                            <a:pt x="238" y="17"/>
                            <a:pt x="204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1" name="Google Shape;6891;p29"/>
                    <p:cNvSpPr/>
                    <p:nvPr/>
                  </p:nvSpPr>
                  <p:spPr>
                    <a:xfrm>
                      <a:off x="3473100" y="803425"/>
                      <a:ext cx="17975" cy="22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" h="885" extrusionOk="0">
                          <a:moveTo>
                            <a:pt x="628" y="1"/>
                          </a:moveTo>
                          <a:cubicBezTo>
                            <a:pt x="591" y="1"/>
                            <a:pt x="557" y="16"/>
                            <a:pt x="533" y="41"/>
                          </a:cubicBezTo>
                          <a:cubicBezTo>
                            <a:pt x="516" y="75"/>
                            <a:pt x="499" y="109"/>
                            <a:pt x="482" y="143"/>
                          </a:cubicBezTo>
                          <a:cubicBezTo>
                            <a:pt x="465" y="160"/>
                            <a:pt x="448" y="194"/>
                            <a:pt x="414" y="210"/>
                          </a:cubicBezTo>
                          <a:cubicBezTo>
                            <a:pt x="363" y="278"/>
                            <a:pt x="329" y="312"/>
                            <a:pt x="296" y="363"/>
                          </a:cubicBezTo>
                          <a:cubicBezTo>
                            <a:pt x="245" y="431"/>
                            <a:pt x="194" y="481"/>
                            <a:pt x="160" y="549"/>
                          </a:cubicBezTo>
                          <a:cubicBezTo>
                            <a:pt x="109" y="617"/>
                            <a:pt x="76" y="668"/>
                            <a:pt x="42" y="735"/>
                          </a:cubicBezTo>
                          <a:cubicBezTo>
                            <a:pt x="0" y="804"/>
                            <a:pt x="60" y="884"/>
                            <a:pt x="129" y="884"/>
                          </a:cubicBezTo>
                          <a:cubicBezTo>
                            <a:pt x="145" y="884"/>
                            <a:pt x="161" y="880"/>
                            <a:pt x="177" y="871"/>
                          </a:cubicBezTo>
                          <a:cubicBezTo>
                            <a:pt x="245" y="820"/>
                            <a:pt x="313" y="786"/>
                            <a:pt x="363" y="735"/>
                          </a:cubicBezTo>
                          <a:cubicBezTo>
                            <a:pt x="414" y="668"/>
                            <a:pt x="465" y="617"/>
                            <a:pt x="516" y="532"/>
                          </a:cubicBezTo>
                          <a:cubicBezTo>
                            <a:pt x="550" y="464"/>
                            <a:pt x="583" y="397"/>
                            <a:pt x="617" y="329"/>
                          </a:cubicBezTo>
                          <a:cubicBezTo>
                            <a:pt x="651" y="261"/>
                            <a:pt x="668" y="194"/>
                            <a:pt x="702" y="143"/>
                          </a:cubicBezTo>
                          <a:cubicBezTo>
                            <a:pt x="719" y="92"/>
                            <a:pt x="719" y="41"/>
                            <a:pt x="668" y="7"/>
                          </a:cubicBezTo>
                          <a:cubicBezTo>
                            <a:pt x="654" y="3"/>
                            <a:pt x="641" y="1"/>
                            <a:pt x="62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2" name="Google Shape;6892;p29"/>
                    <p:cNvSpPr/>
                    <p:nvPr/>
                  </p:nvSpPr>
                  <p:spPr>
                    <a:xfrm>
                      <a:off x="3403875" y="826025"/>
                      <a:ext cx="15250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0" h="357" extrusionOk="0">
                          <a:moveTo>
                            <a:pt x="136" y="1"/>
                          </a:moveTo>
                          <a:cubicBezTo>
                            <a:pt x="119" y="18"/>
                            <a:pt x="102" y="18"/>
                            <a:pt x="68" y="18"/>
                          </a:cubicBezTo>
                          <a:cubicBezTo>
                            <a:pt x="68" y="34"/>
                            <a:pt x="68" y="34"/>
                            <a:pt x="51" y="34"/>
                          </a:cubicBezTo>
                          <a:cubicBezTo>
                            <a:pt x="34" y="51"/>
                            <a:pt x="0" y="85"/>
                            <a:pt x="17" y="136"/>
                          </a:cubicBezTo>
                          <a:cubicBezTo>
                            <a:pt x="34" y="153"/>
                            <a:pt x="34" y="170"/>
                            <a:pt x="68" y="204"/>
                          </a:cubicBezTo>
                          <a:cubicBezTo>
                            <a:pt x="68" y="204"/>
                            <a:pt x="85" y="221"/>
                            <a:pt x="85" y="221"/>
                          </a:cubicBezTo>
                          <a:cubicBezTo>
                            <a:pt x="119" y="238"/>
                            <a:pt x="136" y="255"/>
                            <a:pt x="153" y="271"/>
                          </a:cubicBezTo>
                          <a:cubicBezTo>
                            <a:pt x="170" y="271"/>
                            <a:pt x="186" y="288"/>
                            <a:pt x="203" y="288"/>
                          </a:cubicBezTo>
                          <a:cubicBezTo>
                            <a:pt x="237" y="305"/>
                            <a:pt x="254" y="305"/>
                            <a:pt x="288" y="322"/>
                          </a:cubicBezTo>
                          <a:lnTo>
                            <a:pt x="339" y="322"/>
                          </a:lnTo>
                          <a:lnTo>
                            <a:pt x="440" y="356"/>
                          </a:lnTo>
                          <a:cubicBezTo>
                            <a:pt x="508" y="356"/>
                            <a:pt x="576" y="339"/>
                            <a:pt x="593" y="271"/>
                          </a:cubicBezTo>
                          <a:cubicBezTo>
                            <a:pt x="610" y="238"/>
                            <a:pt x="610" y="221"/>
                            <a:pt x="593" y="187"/>
                          </a:cubicBezTo>
                          <a:cubicBezTo>
                            <a:pt x="593" y="153"/>
                            <a:pt x="576" y="119"/>
                            <a:pt x="542" y="102"/>
                          </a:cubicBezTo>
                          <a:cubicBezTo>
                            <a:pt x="508" y="85"/>
                            <a:pt x="474" y="85"/>
                            <a:pt x="440" y="68"/>
                          </a:cubicBezTo>
                          <a:cubicBezTo>
                            <a:pt x="423" y="51"/>
                            <a:pt x="390" y="34"/>
                            <a:pt x="373" y="34"/>
                          </a:cubicBezTo>
                          <a:cubicBezTo>
                            <a:pt x="356" y="34"/>
                            <a:pt x="339" y="18"/>
                            <a:pt x="322" y="18"/>
                          </a:cubicBezTo>
                          <a:cubicBezTo>
                            <a:pt x="305" y="18"/>
                            <a:pt x="288" y="18"/>
                            <a:pt x="27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3" name="Google Shape;6893;p29"/>
                    <p:cNvSpPr/>
                    <p:nvPr/>
                  </p:nvSpPr>
                  <p:spPr>
                    <a:xfrm>
                      <a:off x="3149075" y="659075"/>
                      <a:ext cx="8050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449" extrusionOk="0">
                          <a:moveTo>
                            <a:pt x="232" y="1"/>
                          </a:moveTo>
                          <a:cubicBezTo>
                            <a:pt x="210" y="1"/>
                            <a:pt x="181" y="13"/>
                            <a:pt x="169" y="25"/>
                          </a:cubicBezTo>
                          <a:cubicBezTo>
                            <a:pt x="152" y="42"/>
                            <a:pt x="135" y="59"/>
                            <a:pt x="119" y="76"/>
                          </a:cubicBezTo>
                          <a:cubicBezTo>
                            <a:pt x="102" y="93"/>
                            <a:pt x="85" y="110"/>
                            <a:pt x="68" y="143"/>
                          </a:cubicBezTo>
                          <a:cubicBezTo>
                            <a:pt x="51" y="177"/>
                            <a:pt x="34" y="211"/>
                            <a:pt x="17" y="262"/>
                          </a:cubicBezTo>
                          <a:cubicBezTo>
                            <a:pt x="0" y="279"/>
                            <a:pt x="0" y="296"/>
                            <a:pt x="0" y="330"/>
                          </a:cubicBezTo>
                          <a:lnTo>
                            <a:pt x="0" y="347"/>
                          </a:lnTo>
                          <a:cubicBezTo>
                            <a:pt x="17" y="397"/>
                            <a:pt x="51" y="431"/>
                            <a:pt x="85" y="448"/>
                          </a:cubicBezTo>
                          <a:lnTo>
                            <a:pt x="186" y="448"/>
                          </a:lnTo>
                          <a:cubicBezTo>
                            <a:pt x="203" y="431"/>
                            <a:pt x="203" y="431"/>
                            <a:pt x="220" y="414"/>
                          </a:cubicBezTo>
                          <a:cubicBezTo>
                            <a:pt x="237" y="397"/>
                            <a:pt x="254" y="380"/>
                            <a:pt x="254" y="347"/>
                          </a:cubicBezTo>
                          <a:cubicBezTo>
                            <a:pt x="271" y="313"/>
                            <a:pt x="288" y="279"/>
                            <a:pt x="305" y="228"/>
                          </a:cubicBezTo>
                          <a:cubicBezTo>
                            <a:pt x="322" y="211"/>
                            <a:pt x="305" y="177"/>
                            <a:pt x="322" y="143"/>
                          </a:cubicBezTo>
                          <a:cubicBezTo>
                            <a:pt x="322" y="126"/>
                            <a:pt x="322" y="110"/>
                            <a:pt x="322" y="93"/>
                          </a:cubicBezTo>
                          <a:cubicBezTo>
                            <a:pt x="322" y="59"/>
                            <a:pt x="288" y="25"/>
                            <a:pt x="254" y="8"/>
                          </a:cubicBezTo>
                          <a:cubicBezTo>
                            <a:pt x="249" y="3"/>
                            <a:pt x="241" y="1"/>
                            <a:pt x="232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4" name="Google Shape;6894;p29"/>
                    <p:cNvSpPr/>
                    <p:nvPr/>
                  </p:nvSpPr>
                  <p:spPr>
                    <a:xfrm>
                      <a:off x="3443225" y="351550"/>
                      <a:ext cx="9350" cy="10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" h="407" extrusionOk="0">
                          <a:moveTo>
                            <a:pt x="102" y="0"/>
                          </a:moveTo>
                          <a:cubicBezTo>
                            <a:pt x="85" y="0"/>
                            <a:pt x="68" y="17"/>
                            <a:pt x="52" y="34"/>
                          </a:cubicBezTo>
                          <a:cubicBezTo>
                            <a:pt x="35" y="34"/>
                            <a:pt x="18" y="51"/>
                            <a:pt x="18" y="68"/>
                          </a:cubicBezTo>
                          <a:cubicBezTo>
                            <a:pt x="1" y="85"/>
                            <a:pt x="1" y="102"/>
                            <a:pt x="1" y="119"/>
                          </a:cubicBezTo>
                          <a:cubicBezTo>
                            <a:pt x="1" y="136"/>
                            <a:pt x="1" y="153"/>
                            <a:pt x="1" y="170"/>
                          </a:cubicBezTo>
                          <a:cubicBezTo>
                            <a:pt x="18" y="204"/>
                            <a:pt x="18" y="220"/>
                            <a:pt x="35" y="237"/>
                          </a:cubicBezTo>
                          <a:cubicBezTo>
                            <a:pt x="52" y="254"/>
                            <a:pt x="68" y="288"/>
                            <a:pt x="85" y="305"/>
                          </a:cubicBezTo>
                          <a:cubicBezTo>
                            <a:pt x="102" y="322"/>
                            <a:pt x="102" y="322"/>
                            <a:pt x="119" y="339"/>
                          </a:cubicBezTo>
                          <a:cubicBezTo>
                            <a:pt x="136" y="356"/>
                            <a:pt x="153" y="373"/>
                            <a:pt x="170" y="390"/>
                          </a:cubicBezTo>
                          <a:lnTo>
                            <a:pt x="204" y="390"/>
                          </a:lnTo>
                          <a:cubicBezTo>
                            <a:pt x="221" y="390"/>
                            <a:pt x="221" y="390"/>
                            <a:pt x="238" y="407"/>
                          </a:cubicBezTo>
                          <a:cubicBezTo>
                            <a:pt x="255" y="390"/>
                            <a:pt x="255" y="390"/>
                            <a:pt x="272" y="390"/>
                          </a:cubicBezTo>
                          <a:cubicBezTo>
                            <a:pt x="289" y="390"/>
                            <a:pt x="305" y="390"/>
                            <a:pt x="322" y="373"/>
                          </a:cubicBezTo>
                          <a:cubicBezTo>
                            <a:pt x="322" y="373"/>
                            <a:pt x="339" y="356"/>
                            <a:pt x="339" y="339"/>
                          </a:cubicBezTo>
                          <a:cubicBezTo>
                            <a:pt x="356" y="339"/>
                            <a:pt x="356" y="322"/>
                            <a:pt x="356" y="322"/>
                          </a:cubicBezTo>
                          <a:cubicBezTo>
                            <a:pt x="356" y="305"/>
                            <a:pt x="373" y="288"/>
                            <a:pt x="373" y="288"/>
                          </a:cubicBezTo>
                          <a:cubicBezTo>
                            <a:pt x="373" y="271"/>
                            <a:pt x="373" y="254"/>
                            <a:pt x="356" y="237"/>
                          </a:cubicBezTo>
                          <a:cubicBezTo>
                            <a:pt x="356" y="204"/>
                            <a:pt x="356" y="187"/>
                            <a:pt x="339" y="170"/>
                          </a:cubicBezTo>
                          <a:cubicBezTo>
                            <a:pt x="322" y="153"/>
                            <a:pt x="322" y="153"/>
                            <a:pt x="305" y="136"/>
                          </a:cubicBezTo>
                          <a:cubicBezTo>
                            <a:pt x="289" y="119"/>
                            <a:pt x="272" y="85"/>
                            <a:pt x="255" y="68"/>
                          </a:cubicBezTo>
                          <a:cubicBezTo>
                            <a:pt x="255" y="51"/>
                            <a:pt x="238" y="34"/>
                            <a:pt x="204" y="17"/>
                          </a:cubicBezTo>
                          <a:cubicBezTo>
                            <a:pt x="204" y="17"/>
                            <a:pt x="187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5" name="Google Shape;6895;p29"/>
                    <p:cNvSpPr/>
                    <p:nvPr/>
                  </p:nvSpPr>
                  <p:spPr>
                    <a:xfrm>
                      <a:off x="3437300" y="292725"/>
                      <a:ext cx="9275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" h="364" extrusionOk="0">
                          <a:moveTo>
                            <a:pt x="119" y="0"/>
                          </a:moveTo>
                          <a:cubicBezTo>
                            <a:pt x="85" y="0"/>
                            <a:pt x="51" y="17"/>
                            <a:pt x="35" y="34"/>
                          </a:cubicBezTo>
                          <a:cubicBezTo>
                            <a:pt x="1" y="51"/>
                            <a:pt x="1" y="85"/>
                            <a:pt x="1" y="119"/>
                          </a:cubicBezTo>
                          <a:cubicBezTo>
                            <a:pt x="1" y="152"/>
                            <a:pt x="1" y="186"/>
                            <a:pt x="35" y="203"/>
                          </a:cubicBezTo>
                          <a:cubicBezTo>
                            <a:pt x="51" y="237"/>
                            <a:pt x="85" y="254"/>
                            <a:pt x="102" y="288"/>
                          </a:cubicBezTo>
                          <a:cubicBezTo>
                            <a:pt x="119" y="305"/>
                            <a:pt x="136" y="322"/>
                            <a:pt x="153" y="322"/>
                          </a:cubicBezTo>
                          <a:cubicBezTo>
                            <a:pt x="170" y="339"/>
                            <a:pt x="187" y="339"/>
                            <a:pt x="204" y="356"/>
                          </a:cubicBezTo>
                          <a:lnTo>
                            <a:pt x="238" y="356"/>
                          </a:lnTo>
                          <a:cubicBezTo>
                            <a:pt x="249" y="361"/>
                            <a:pt x="259" y="363"/>
                            <a:pt x="270" y="363"/>
                          </a:cubicBezTo>
                          <a:cubicBezTo>
                            <a:pt x="325" y="363"/>
                            <a:pt x="370" y="297"/>
                            <a:pt x="356" y="254"/>
                          </a:cubicBezTo>
                          <a:cubicBezTo>
                            <a:pt x="356" y="220"/>
                            <a:pt x="339" y="203"/>
                            <a:pt x="322" y="169"/>
                          </a:cubicBezTo>
                          <a:cubicBezTo>
                            <a:pt x="322" y="152"/>
                            <a:pt x="289" y="135"/>
                            <a:pt x="272" y="119"/>
                          </a:cubicBezTo>
                          <a:cubicBezTo>
                            <a:pt x="255" y="85"/>
                            <a:pt x="221" y="68"/>
                            <a:pt x="204" y="34"/>
                          </a:cubicBezTo>
                          <a:cubicBezTo>
                            <a:pt x="170" y="17"/>
                            <a:pt x="136" y="0"/>
                            <a:pt x="119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6" name="Google Shape;6896;p29"/>
                    <p:cNvSpPr/>
                    <p:nvPr/>
                  </p:nvSpPr>
                  <p:spPr>
                    <a:xfrm>
                      <a:off x="3455650" y="311925"/>
                      <a:ext cx="67600" cy="193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04" h="7756" extrusionOk="0">
                          <a:moveTo>
                            <a:pt x="145" y="1"/>
                          </a:moveTo>
                          <a:cubicBezTo>
                            <a:pt x="65" y="1"/>
                            <a:pt x="0" y="97"/>
                            <a:pt x="79" y="163"/>
                          </a:cubicBezTo>
                          <a:cubicBezTo>
                            <a:pt x="1095" y="1128"/>
                            <a:pt x="1823" y="2398"/>
                            <a:pt x="2128" y="3769"/>
                          </a:cubicBezTo>
                          <a:cubicBezTo>
                            <a:pt x="2263" y="4396"/>
                            <a:pt x="2297" y="5022"/>
                            <a:pt x="2246" y="5649"/>
                          </a:cubicBezTo>
                          <a:cubicBezTo>
                            <a:pt x="2196" y="6326"/>
                            <a:pt x="2026" y="6935"/>
                            <a:pt x="1823" y="7562"/>
                          </a:cubicBezTo>
                          <a:cubicBezTo>
                            <a:pt x="1790" y="7673"/>
                            <a:pt x="1888" y="7755"/>
                            <a:pt x="1978" y="7755"/>
                          </a:cubicBezTo>
                          <a:cubicBezTo>
                            <a:pt x="2026" y="7755"/>
                            <a:pt x="2071" y="7733"/>
                            <a:pt x="2094" y="7680"/>
                          </a:cubicBezTo>
                          <a:cubicBezTo>
                            <a:pt x="2636" y="6478"/>
                            <a:pt x="2704" y="5005"/>
                            <a:pt x="2450" y="3736"/>
                          </a:cubicBezTo>
                          <a:cubicBezTo>
                            <a:pt x="2145" y="2280"/>
                            <a:pt x="1349" y="976"/>
                            <a:pt x="215" y="28"/>
                          </a:cubicBezTo>
                          <a:cubicBezTo>
                            <a:pt x="192" y="9"/>
                            <a:pt x="168" y="1"/>
                            <a:pt x="14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7" name="Google Shape;6897;p29"/>
                    <p:cNvSpPr/>
                    <p:nvPr/>
                  </p:nvSpPr>
                  <p:spPr>
                    <a:xfrm>
                      <a:off x="3491050" y="519150"/>
                      <a:ext cx="8925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357" extrusionOk="0">
                          <a:moveTo>
                            <a:pt x="221" y="1"/>
                          </a:moveTo>
                          <a:cubicBezTo>
                            <a:pt x="187" y="1"/>
                            <a:pt x="153" y="18"/>
                            <a:pt x="136" y="52"/>
                          </a:cubicBezTo>
                          <a:cubicBezTo>
                            <a:pt x="102" y="69"/>
                            <a:pt x="86" y="86"/>
                            <a:pt x="69" y="103"/>
                          </a:cubicBezTo>
                          <a:cubicBezTo>
                            <a:pt x="52" y="119"/>
                            <a:pt x="35" y="136"/>
                            <a:pt x="18" y="153"/>
                          </a:cubicBezTo>
                          <a:cubicBezTo>
                            <a:pt x="18" y="170"/>
                            <a:pt x="18" y="204"/>
                            <a:pt x="1" y="221"/>
                          </a:cubicBezTo>
                          <a:cubicBezTo>
                            <a:pt x="1" y="255"/>
                            <a:pt x="1" y="289"/>
                            <a:pt x="35" y="323"/>
                          </a:cubicBezTo>
                          <a:cubicBezTo>
                            <a:pt x="52" y="356"/>
                            <a:pt x="102" y="356"/>
                            <a:pt x="136" y="356"/>
                          </a:cubicBezTo>
                          <a:cubicBezTo>
                            <a:pt x="153" y="340"/>
                            <a:pt x="170" y="340"/>
                            <a:pt x="187" y="323"/>
                          </a:cubicBezTo>
                          <a:cubicBezTo>
                            <a:pt x="221" y="323"/>
                            <a:pt x="238" y="306"/>
                            <a:pt x="255" y="289"/>
                          </a:cubicBezTo>
                          <a:cubicBezTo>
                            <a:pt x="272" y="272"/>
                            <a:pt x="289" y="238"/>
                            <a:pt x="306" y="221"/>
                          </a:cubicBezTo>
                          <a:cubicBezTo>
                            <a:pt x="323" y="221"/>
                            <a:pt x="339" y="204"/>
                            <a:pt x="339" y="187"/>
                          </a:cubicBezTo>
                          <a:cubicBezTo>
                            <a:pt x="339" y="170"/>
                            <a:pt x="356" y="153"/>
                            <a:pt x="356" y="136"/>
                          </a:cubicBezTo>
                          <a:cubicBezTo>
                            <a:pt x="356" y="119"/>
                            <a:pt x="339" y="103"/>
                            <a:pt x="339" y="86"/>
                          </a:cubicBezTo>
                          <a:cubicBezTo>
                            <a:pt x="339" y="69"/>
                            <a:pt x="323" y="52"/>
                            <a:pt x="306" y="52"/>
                          </a:cubicBezTo>
                          <a:cubicBezTo>
                            <a:pt x="289" y="18"/>
                            <a:pt x="255" y="1"/>
                            <a:pt x="22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8" name="Google Shape;6898;p29"/>
                    <p:cNvSpPr/>
                    <p:nvPr/>
                  </p:nvSpPr>
                  <p:spPr>
                    <a:xfrm>
                      <a:off x="3382275" y="543475"/>
                      <a:ext cx="93850" cy="27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54" h="1112" extrusionOk="0">
                          <a:moveTo>
                            <a:pt x="3594" y="0"/>
                          </a:moveTo>
                          <a:cubicBezTo>
                            <a:pt x="3570" y="0"/>
                            <a:pt x="3545" y="8"/>
                            <a:pt x="3522" y="27"/>
                          </a:cubicBezTo>
                          <a:cubicBezTo>
                            <a:pt x="3065" y="416"/>
                            <a:pt x="2490" y="687"/>
                            <a:pt x="1897" y="806"/>
                          </a:cubicBezTo>
                          <a:cubicBezTo>
                            <a:pt x="1681" y="844"/>
                            <a:pt x="1456" y="863"/>
                            <a:pt x="1235" y="863"/>
                          </a:cubicBezTo>
                          <a:cubicBezTo>
                            <a:pt x="1162" y="863"/>
                            <a:pt x="1089" y="861"/>
                            <a:pt x="1017" y="856"/>
                          </a:cubicBezTo>
                          <a:cubicBezTo>
                            <a:pt x="864" y="839"/>
                            <a:pt x="712" y="806"/>
                            <a:pt x="559" y="772"/>
                          </a:cubicBezTo>
                          <a:cubicBezTo>
                            <a:pt x="439" y="742"/>
                            <a:pt x="304" y="684"/>
                            <a:pt x="169" y="684"/>
                          </a:cubicBezTo>
                          <a:cubicBezTo>
                            <a:pt x="152" y="684"/>
                            <a:pt x="136" y="685"/>
                            <a:pt x="119" y="687"/>
                          </a:cubicBezTo>
                          <a:cubicBezTo>
                            <a:pt x="35" y="687"/>
                            <a:pt x="1" y="772"/>
                            <a:pt x="52" y="839"/>
                          </a:cubicBezTo>
                          <a:cubicBezTo>
                            <a:pt x="170" y="958"/>
                            <a:pt x="339" y="992"/>
                            <a:pt x="492" y="1026"/>
                          </a:cubicBezTo>
                          <a:cubicBezTo>
                            <a:pt x="644" y="1060"/>
                            <a:pt x="796" y="1077"/>
                            <a:pt x="949" y="1093"/>
                          </a:cubicBezTo>
                          <a:cubicBezTo>
                            <a:pt x="1069" y="1105"/>
                            <a:pt x="1187" y="1111"/>
                            <a:pt x="1304" y="1111"/>
                          </a:cubicBezTo>
                          <a:cubicBezTo>
                            <a:pt x="1517" y="1111"/>
                            <a:pt x="1729" y="1092"/>
                            <a:pt x="1948" y="1060"/>
                          </a:cubicBezTo>
                          <a:cubicBezTo>
                            <a:pt x="2608" y="958"/>
                            <a:pt x="3201" y="653"/>
                            <a:pt x="3675" y="179"/>
                          </a:cubicBezTo>
                          <a:cubicBezTo>
                            <a:pt x="3754" y="100"/>
                            <a:pt x="3679" y="0"/>
                            <a:pt x="3594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899" name="Google Shape;6899;p29"/>
                    <p:cNvSpPr/>
                    <p:nvPr/>
                  </p:nvSpPr>
                  <p:spPr>
                    <a:xfrm>
                      <a:off x="3335725" y="548375"/>
                      <a:ext cx="7650" cy="7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288" extrusionOk="0">
                          <a:moveTo>
                            <a:pt x="68" y="0"/>
                          </a:moveTo>
                          <a:cubicBezTo>
                            <a:pt x="51" y="0"/>
                            <a:pt x="51" y="17"/>
                            <a:pt x="34" y="17"/>
                          </a:cubicBezTo>
                          <a:cubicBezTo>
                            <a:pt x="34" y="34"/>
                            <a:pt x="34" y="34"/>
                            <a:pt x="17" y="51"/>
                          </a:cubicBezTo>
                          <a:cubicBezTo>
                            <a:pt x="17" y="68"/>
                            <a:pt x="0" y="85"/>
                            <a:pt x="0" y="102"/>
                          </a:cubicBezTo>
                          <a:cubicBezTo>
                            <a:pt x="0" y="102"/>
                            <a:pt x="17" y="119"/>
                            <a:pt x="17" y="119"/>
                          </a:cubicBezTo>
                          <a:cubicBezTo>
                            <a:pt x="17" y="136"/>
                            <a:pt x="17" y="153"/>
                            <a:pt x="34" y="169"/>
                          </a:cubicBezTo>
                          <a:cubicBezTo>
                            <a:pt x="51" y="203"/>
                            <a:pt x="85" y="220"/>
                            <a:pt x="102" y="254"/>
                          </a:cubicBezTo>
                          <a:cubicBezTo>
                            <a:pt x="119" y="271"/>
                            <a:pt x="119" y="271"/>
                            <a:pt x="136" y="271"/>
                          </a:cubicBezTo>
                          <a:cubicBezTo>
                            <a:pt x="153" y="288"/>
                            <a:pt x="170" y="288"/>
                            <a:pt x="187" y="288"/>
                          </a:cubicBezTo>
                          <a:cubicBezTo>
                            <a:pt x="204" y="288"/>
                            <a:pt x="220" y="288"/>
                            <a:pt x="220" y="271"/>
                          </a:cubicBezTo>
                          <a:cubicBezTo>
                            <a:pt x="237" y="271"/>
                            <a:pt x="254" y="271"/>
                            <a:pt x="271" y="254"/>
                          </a:cubicBezTo>
                          <a:cubicBezTo>
                            <a:pt x="271" y="254"/>
                            <a:pt x="271" y="237"/>
                            <a:pt x="288" y="237"/>
                          </a:cubicBezTo>
                          <a:cubicBezTo>
                            <a:pt x="288" y="220"/>
                            <a:pt x="305" y="186"/>
                            <a:pt x="305" y="169"/>
                          </a:cubicBezTo>
                          <a:cubicBezTo>
                            <a:pt x="305" y="169"/>
                            <a:pt x="305" y="153"/>
                            <a:pt x="288" y="153"/>
                          </a:cubicBezTo>
                          <a:cubicBezTo>
                            <a:pt x="288" y="119"/>
                            <a:pt x="288" y="102"/>
                            <a:pt x="271" y="85"/>
                          </a:cubicBezTo>
                          <a:cubicBezTo>
                            <a:pt x="237" y="68"/>
                            <a:pt x="204" y="51"/>
                            <a:pt x="187" y="17"/>
                          </a:cubicBezTo>
                          <a:cubicBezTo>
                            <a:pt x="170" y="17"/>
                            <a:pt x="170" y="0"/>
                            <a:pt x="15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00" name="Google Shape;6900;p29"/>
                    <p:cNvSpPr/>
                    <p:nvPr/>
                  </p:nvSpPr>
                  <p:spPr>
                    <a:xfrm>
                      <a:off x="3306950" y="529325"/>
                      <a:ext cx="8050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364" extrusionOk="0">
                          <a:moveTo>
                            <a:pt x="102" y="0"/>
                          </a:moveTo>
                          <a:cubicBezTo>
                            <a:pt x="85" y="17"/>
                            <a:pt x="51" y="34"/>
                            <a:pt x="34" y="51"/>
                          </a:cubicBezTo>
                          <a:lnTo>
                            <a:pt x="34" y="68"/>
                          </a:lnTo>
                          <a:cubicBezTo>
                            <a:pt x="34" y="85"/>
                            <a:pt x="34" y="85"/>
                            <a:pt x="34" y="85"/>
                          </a:cubicBezTo>
                          <a:cubicBezTo>
                            <a:pt x="0" y="119"/>
                            <a:pt x="0" y="153"/>
                            <a:pt x="17" y="203"/>
                          </a:cubicBezTo>
                          <a:cubicBezTo>
                            <a:pt x="17" y="220"/>
                            <a:pt x="17" y="237"/>
                            <a:pt x="34" y="254"/>
                          </a:cubicBezTo>
                          <a:cubicBezTo>
                            <a:pt x="34" y="271"/>
                            <a:pt x="51" y="288"/>
                            <a:pt x="51" y="305"/>
                          </a:cubicBezTo>
                          <a:cubicBezTo>
                            <a:pt x="68" y="322"/>
                            <a:pt x="85" y="339"/>
                            <a:pt x="102" y="339"/>
                          </a:cubicBezTo>
                          <a:cubicBezTo>
                            <a:pt x="119" y="356"/>
                            <a:pt x="136" y="356"/>
                            <a:pt x="152" y="356"/>
                          </a:cubicBezTo>
                          <a:cubicBezTo>
                            <a:pt x="158" y="361"/>
                            <a:pt x="164" y="363"/>
                            <a:pt x="169" y="363"/>
                          </a:cubicBezTo>
                          <a:cubicBezTo>
                            <a:pt x="181" y="363"/>
                            <a:pt x="192" y="356"/>
                            <a:pt x="203" y="356"/>
                          </a:cubicBezTo>
                          <a:cubicBezTo>
                            <a:pt x="220" y="356"/>
                            <a:pt x="220" y="356"/>
                            <a:pt x="237" y="339"/>
                          </a:cubicBezTo>
                          <a:cubicBezTo>
                            <a:pt x="254" y="339"/>
                            <a:pt x="288" y="322"/>
                            <a:pt x="288" y="288"/>
                          </a:cubicBezTo>
                          <a:cubicBezTo>
                            <a:pt x="305" y="271"/>
                            <a:pt x="305" y="271"/>
                            <a:pt x="305" y="254"/>
                          </a:cubicBezTo>
                          <a:cubicBezTo>
                            <a:pt x="322" y="237"/>
                            <a:pt x="322" y="203"/>
                            <a:pt x="305" y="186"/>
                          </a:cubicBezTo>
                          <a:cubicBezTo>
                            <a:pt x="305" y="170"/>
                            <a:pt x="288" y="153"/>
                            <a:pt x="288" y="119"/>
                          </a:cubicBezTo>
                          <a:cubicBezTo>
                            <a:pt x="271" y="119"/>
                            <a:pt x="271" y="102"/>
                            <a:pt x="271" y="85"/>
                          </a:cubicBezTo>
                          <a:cubicBezTo>
                            <a:pt x="254" y="68"/>
                            <a:pt x="237" y="34"/>
                            <a:pt x="220" y="34"/>
                          </a:cubicBezTo>
                          <a:lnTo>
                            <a:pt x="203" y="34"/>
                          </a:lnTo>
                          <a:cubicBezTo>
                            <a:pt x="203" y="17"/>
                            <a:pt x="186" y="17"/>
                            <a:pt x="186" y="17"/>
                          </a:cubicBezTo>
                          <a:cubicBezTo>
                            <a:pt x="169" y="17"/>
                            <a:pt x="152" y="0"/>
                            <a:pt x="1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901" name="Google Shape;6901;p29"/>
                  <p:cNvSpPr/>
                  <p:nvPr/>
                </p:nvSpPr>
                <p:spPr>
                  <a:xfrm rot="10800000" flipH="1">
                    <a:off x="50135" y="4072867"/>
                    <a:ext cx="667990" cy="950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  <p:grpSp>
          <p:nvGrpSpPr>
            <p:cNvPr id="6902" name="Google Shape;6902;p29"/>
            <p:cNvGrpSpPr/>
            <p:nvPr/>
          </p:nvGrpSpPr>
          <p:grpSpPr>
            <a:xfrm>
              <a:off x="95623" y="3568711"/>
              <a:ext cx="8974790" cy="1562604"/>
              <a:chOff x="95623" y="3568711"/>
              <a:chExt cx="8974790" cy="1562604"/>
            </a:xfrm>
          </p:grpSpPr>
          <p:grpSp>
            <p:nvGrpSpPr>
              <p:cNvPr id="6903" name="Google Shape;6903;p29"/>
              <p:cNvGrpSpPr/>
              <p:nvPr/>
            </p:nvGrpSpPr>
            <p:grpSpPr>
              <a:xfrm rot="10800000">
                <a:off x="7623173" y="3568711"/>
                <a:ext cx="1447240" cy="1562604"/>
                <a:chOff x="95623" y="12186"/>
                <a:chExt cx="1447240" cy="1562604"/>
              </a:xfrm>
            </p:grpSpPr>
            <p:grpSp>
              <p:nvGrpSpPr>
                <p:cNvPr id="6904" name="Google Shape;6904;p29"/>
                <p:cNvGrpSpPr/>
                <p:nvPr/>
              </p:nvGrpSpPr>
              <p:grpSpPr>
                <a:xfrm rot="5400000">
                  <a:off x="819215" y="-114229"/>
                  <a:ext cx="597233" cy="850062"/>
                  <a:chOff x="3006850" y="238100"/>
                  <a:chExt cx="563800" cy="802475"/>
                </a:xfrm>
              </p:grpSpPr>
              <p:sp>
                <p:nvSpPr>
                  <p:cNvPr id="6905" name="Google Shape;6905;p29"/>
                  <p:cNvSpPr/>
                  <p:nvPr/>
                </p:nvSpPr>
                <p:spPr>
                  <a:xfrm>
                    <a:off x="3010225" y="241500"/>
                    <a:ext cx="556625" cy="79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65" h="31821" extrusionOk="0">
                        <a:moveTo>
                          <a:pt x="12417" y="3408"/>
                        </a:moveTo>
                        <a:cubicBezTo>
                          <a:pt x="14395" y="3408"/>
                          <a:pt x="16353" y="4636"/>
                          <a:pt x="17118" y="6434"/>
                        </a:cubicBezTo>
                        <a:cubicBezTo>
                          <a:pt x="17321" y="6925"/>
                          <a:pt x="17524" y="7670"/>
                          <a:pt x="17338" y="8415"/>
                        </a:cubicBezTo>
                        <a:cubicBezTo>
                          <a:pt x="17185" y="9109"/>
                          <a:pt x="16694" y="9668"/>
                          <a:pt x="16119" y="9871"/>
                        </a:cubicBezTo>
                        <a:cubicBezTo>
                          <a:pt x="15978" y="9915"/>
                          <a:pt x="15831" y="9936"/>
                          <a:pt x="15685" y="9936"/>
                        </a:cubicBezTo>
                        <a:cubicBezTo>
                          <a:pt x="15269" y="9936"/>
                          <a:pt x="14858" y="9765"/>
                          <a:pt x="14595" y="9465"/>
                        </a:cubicBezTo>
                        <a:lnTo>
                          <a:pt x="14459" y="9329"/>
                        </a:lnTo>
                        <a:lnTo>
                          <a:pt x="14629" y="9245"/>
                        </a:lnTo>
                        <a:cubicBezTo>
                          <a:pt x="14917" y="9109"/>
                          <a:pt x="15137" y="8889"/>
                          <a:pt x="15357" y="8550"/>
                        </a:cubicBezTo>
                        <a:cubicBezTo>
                          <a:pt x="15628" y="8110"/>
                          <a:pt x="15695" y="7568"/>
                          <a:pt x="15526" y="7128"/>
                        </a:cubicBezTo>
                        <a:cubicBezTo>
                          <a:pt x="15357" y="6637"/>
                          <a:pt x="14917" y="6282"/>
                          <a:pt x="14443" y="6214"/>
                        </a:cubicBezTo>
                        <a:cubicBezTo>
                          <a:pt x="14415" y="6212"/>
                          <a:pt x="14388" y="6211"/>
                          <a:pt x="14361" y="6211"/>
                        </a:cubicBezTo>
                        <a:cubicBezTo>
                          <a:pt x="14115" y="6211"/>
                          <a:pt x="13860" y="6280"/>
                          <a:pt x="13647" y="6417"/>
                        </a:cubicBezTo>
                        <a:lnTo>
                          <a:pt x="13478" y="6536"/>
                        </a:lnTo>
                        <a:lnTo>
                          <a:pt x="13427" y="6316"/>
                        </a:lnTo>
                        <a:cubicBezTo>
                          <a:pt x="13410" y="6146"/>
                          <a:pt x="13342" y="5977"/>
                          <a:pt x="13257" y="5825"/>
                        </a:cubicBezTo>
                        <a:cubicBezTo>
                          <a:pt x="12987" y="5300"/>
                          <a:pt x="12479" y="4893"/>
                          <a:pt x="11971" y="4792"/>
                        </a:cubicBezTo>
                        <a:cubicBezTo>
                          <a:pt x="11829" y="4759"/>
                          <a:pt x="11685" y="4743"/>
                          <a:pt x="11540" y="4743"/>
                        </a:cubicBezTo>
                        <a:cubicBezTo>
                          <a:pt x="10797" y="4743"/>
                          <a:pt x="10034" y="5162"/>
                          <a:pt x="9567" y="5842"/>
                        </a:cubicBezTo>
                        <a:cubicBezTo>
                          <a:pt x="8991" y="6688"/>
                          <a:pt x="8940" y="7738"/>
                          <a:pt x="8991" y="8466"/>
                        </a:cubicBezTo>
                        <a:cubicBezTo>
                          <a:pt x="9160" y="10464"/>
                          <a:pt x="10362" y="12343"/>
                          <a:pt x="12123" y="13393"/>
                        </a:cubicBezTo>
                        <a:lnTo>
                          <a:pt x="12682" y="13714"/>
                        </a:lnTo>
                        <a:lnTo>
                          <a:pt x="12682" y="13714"/>
                        </a:lnTo>
                        <a:lnTo>
                          <a:pt x="12038" y="13647"/>
                        </a:lnTo>
                        <a:cubicBezTo>
                          <a:pt x="11670" y="13608"/>
                          <a:pt x="11302" y="13589"/>
                          <a:pt x="10934" y="13589"/>
                        </a:cubicBezTo>
                        <a:cubicBezTo>
                          <a:pt x="10811" y="13589"/>
                          <a:pt x="10688" y="13591"/>
                          <a:pt x="10565" y="13596"/>
                        </a:cubicBezTo>
                        <a:lnTo>
                          <a:pt x="10515" y="13596"/>
                        </a:lnTo>
                        <a:lnTo>
                          <a:pt x="10481" y="13579"/>
                        </a:lnTo>
                        <a:lnTo>
                          <a:pt x="10549" y="13443"/>
                        </a:lnTo>
                        <a:lnTo>
                          <a:pt x="10464" y="13545"/>
                        </a:lnTo>
                        <a:cubicBezTo>
                          <a:pt x="8449" y="12580"/>
                          <a:pt x="7146" y="10260"/>
                          <a:pt x="7399" y="8059"/>
                        </a:cubicBezTo>
                        <a:cubicBezTo>
                          <a:pt x="7636" y="5825"/>
                          <a:pt x="9482" y="3861"/>
                          <a:pt x="11649" y="3471"/>
                        </a:cubicBezTo>
                        <a:cubicBezTo>
                          <a:pt x="11904" y="3428"/>
                          <a:pt x="12161" y="3408"/>
                          <a:pt x="12417" y="3408"/>
                        </a:cubicBezTo>
                        <a:close/>
                        <a:moveTo>
                          <a:pt x="13173" y="0"/>
                        </a:moveTo>
                        <a:cubicBezTo>
                          <a:pt x="11463" y="0"/>
                          <a:pt x="9736" y="508"/>
                          <a:pt x="8246" y="1473"/>
                        </a:cubicBezTo>
                        <a:cubicBezTo>
                          <a:pt x="7687" y="1846"/>
                          <a:pt x="7179" y="2286"/>
                          <a:pt x="6705" y="2811"/>
                        </a:cubicBezTo>
                        <a:lnTo>
                          <a:pt x="6688" y="2845"/>
                        </a:lnTo>
                        <a:cubicBezTo>
                          <a:pt x="6671" y="2845"/>
                          <a:pt x="6655" y="2862"/>
                          <a:pt x="6638" y="2879"/>
                        </a:cubicBezTo>
                        <a:lnTo>
                          <a:pt x="6621" y="2913"/>
                        </a:lnTo>
                        <a:cubicBezTo>
                          <a:pt x="5588" y="4115"/>
                          <a:pt x="4928" y="5621"/>
                          <a:pt x="4724" y="7179"/>
                        </a:cubicBezTo>
                        <a:cubicBezTo>
                          <a:pt x="4301" y="10684"/>
                          <a:pt x="6993" y="13172"/>
                          <a:pt x="7823" y="13850"/>
                        </a:cubicBezTo>
                        <a:lnTo>
                          <a:pt x="8026" y="14002"/>
                        </a:lnTo>
                        <a:lnTo>
                          <a:pt x="7721" y="14104"/>
                        </a:lnTo>
                        <a:cubicBezTo>
                          <a:pt x="7687" y="14121"/>
                          <a:pt x="7653" y="14137"/>
                          <a:pt x="7620" y="14137"/>
                        </a:cubicBezTo>
                        <a:cubicBezTo>
                          <a:pt x="4200" y="15323"/>
                          <a:pt x="1508" y="18370"/>
                          <a:pt x="746" y="21909"/>
                        </a:cubicBezTo>
                        <a:cubicBezTo>
                          <a:pt x="1" y="25464"/>
                          <a:pt x="1254" y="29341"/>
                          <a:pt x="3912" y="31796"/>
                        </a:cubicBezTo>
                        <a:cubicBezTo>
                          <a:pt x="3924" y="31808"/>
                          <a:pt x="3944" y="31820"/>
                          <a:pt x="3967" y="31820"/>
                        </a:cubicBezTo>
                        <a:cubicBezTo>
                          <a:pt x="3977" y="31820"/>
                          <a:pt x="3987" y="31818"/>
                          <a:pt x="3996" y="31813"/>
                        </a:cubicBezTo>
                        <a:cubicBezTo>
                          <a:pt x="4013" y="31796"/>
                          <a:pt x="4047" y="31779"/>
                          <a:pt x="4047" y="31745"/>
                        </a:cubicBezTo>
                        <a:cubicBezTo>
                          <a:pt x="4217" y="30729"/>
                          <a:pt x="4420" y="29646"/>
                          <a:pt x="4623" y="28596"/>
                        </a:cubicBezTo>
                        <a:lnTo>
                          <a:pt x="4623" y="28562"/>
                        </a:lnTo>
                        <a:cubicBezTo>
                          <a:pt x="4775" y="27733"/>
                          <a:pt x="4945" y="26886"/>
                          <a:pt x="5080" y="26057"/>
                        </a:cubicBezTo>
                        <a:lnTo>
                          <a:pt x="5097" y="26023"/>
                        </a:lnTo>
                        <a:cubicBezTo>
                          <a:pt x="5097" y="26006"/>
                          <a:pt x="5097" y="26006"/>
                          <a:pt x="5097" y="25989"/>
                        </a:cubicBezTo>
                        <a:lnTo>
                          <a:pt x="5131" y="25786"/>
                        </a:lnTo>
                        <a:lnTo>
                          <a:pt x="5182" y="25532"/>
                        </a:lnTo>
                        <a:lnTo>
                          <a:pt x="5368" y="25701"/>
                        </a:lnTo>
                        <a:cubicBezTo>
                          <a:pt x="5927" y="26209"/>
                          <a:pt x="6688" y="26717"/>
                          <a:pt x="7620" y="27208"/>
                        </a:cubicBezTo>
                        <a:cubicBezTo>
                          <a:pt x="7636" y="27216"/>
                          <a:pt x="7653" y="27221"/>
                          <a:pt x="7670" y="27221"/>
                        </a:cubicBezTo>
                        <a:cubicBezTo>
                          <a:pt x="7687" y="27221"/>
                          <a:pt x="7704" y="27216"/>
                          <a:pt x="7721" y="27208"/>
                        </a:cubicBezTo>
                        <a:cubicBezTo>
                          <a:pt x="7738" y="27191"/>
                          <a:pt x="7755" y="27157"/>
                          <a:pt x="7738" y="27123"/>
                        </a:cubicBezTo>
                        <a:cubicBezTo>
                          <a:pt x="7264" y="24804"/>
                          <a:pt x="8720" y="22078"/>
                          <a:pt x="10261" y="20520"/>
                        </a:cubicBezTo>
                        <a:lnTo>
                          <a:pt x="10345" y="20453"/>
                        </a:lnTo>
                        <a:cubicBezTo>
                          <a:pt x="11700" y="19132"/>
                          <a:pt x="13376" y="18302"/>
                          <a:pt x="15086" y="18099"/>
                        </a:cubicBezTo>
                        <a:lnTo>
                          <a:pt x="15746" y="18015"/>
                        </a:lnTo>
                        <a:lnTo>
                          <a:pt x="15171" y="18353"/>
                        </a:lnTo>
                        <a:cubicBezTo>
                          <a:pt x="15137" y="18387"/>
                          <a:pt x="15086" y="18421"/>
                          <a:pt x="15035" y="18438"/>
                        </a:cubicBezTo>
                        <a:cubicBezTo>
                          <a:pt x="13968" y="19132"/>
                          <a:pt x="13257" y="20334"/>
                          <a:pt x="13190" y="21553"/>
                        </a:cubicBezTo>
                        <a:cubicBezTo>
                          <a:pt x="13122" y="22840"/>
                          <a:pt x="13748" y="24110"/>
                          <a:pt x="14798" y="24770"/>
                        </a:cubicBezTo>
                        <a:cubicBezTo>
                          <a:pt x="15305" y="25104"/>
                          <a:pt x="15876" y="25266"/>
                          <a:pt x="16455" y="25266"/>
                        </a:cubicBezTo>
                        <a:cubicBezTo>
                          <a:pt x="17346" y="25266"/>
                          <a:pt x="18258" y="24882"/>
                          <a:pt x="18997" y="24143"/>
                        </a:cubicBezTo>
                        <a:cubicBezTo>
                          <a:pt x="19031" y="24127"/>
                          <a:pt x="19048" y="24093"/>
                          <a:pt x="19082" y="24076"/>
                        </a:cubicBezTo>
                        <a:cubicBezTo>
                          <a:pt x="20317" y="22772"/>
                          <a:pt x="20724" y="20910"/>
                          <a:pt x="20131" y="19234"/>
                        </a:cubicBezTo>
                        <a:cubicBezTo>
                          <a:pt x="19183" y="16457"/>
                          <a:pt x="16423" y="15001"/>
                          <a:pt x="15289" y="14493"/>
                        </a:cubicBezTo>
                        <a:lnTo>
                          <a:pt x="14697" y="14239"/>
                        </a:lnTo>
                        <a:lnTo>
                          <a:pt x="15340" y="14222"/>
                        </a:lnTo>
                        <a:cubicBezTo>
                          <a:pt x="16068" y="14222"/>
                          <a:pt x="16745" y="14104"/>
                          <a:pt x="17372" y="13867"/>
                        </a:cubicBezTo>
                        <a:cubicBezTo>
                          <a:pt x="18150" y="13562"/>
                          <a:pt x="18878" y="13105"/>
                          <a:pt x="19471" y="12512"/>
                        </a:cubicBezTo>
                        <a:cubicBezTo>
                          <a:pt x="19945" y="12038"/>
                          <a:pt x="20317" y="11496"/>
                          <a:pt x="20605" y="10921"/>
                        </a:cubicBezTo>
                        <a:cubicBezTo>
                          <a:pt x="22264" y="7433"/>
                          <a:pt x="20588" y="2862"/>
                          <a:pt x="16965" y="932"/>
                        </a:cubicBezTo>
                        <a:cubicBezTo>
                          <a:pt x="15814" y="305"/>
                          <a:pt x="14493" y="0"/>
                          <a:pt x="131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6" name="Google Shape;6906;p29"/>
                  <p:cNvSpPr/>
                  <p:nvPr/>
                </p:nvSpPr>
                <p:spPr>
                  <a:xfrm>
                    <a:off x="3073725" y="751525"/>
                    <a:ext cx="10175" cy="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" h="695" extrusionOk="0">
                        <a:moveTo>
                          <a:pt x="305" y="1"/>
                        </a:moveTo>
                        <a:cubicBezTo>
                          <a:pt x="254" y="1"/>
                          <a:pt x="204" y="35"/>
                          <a:pt x="187" y="85"/>
                        </a:cubicBezTo>
                        <a:cubicBezTo>
                          <a:pt x="153" y="170"/>
                          <a:pt x="119" y="255"/>
                          <a:pt x="85" y="339"/>
                        </a:cubicBezTo>
                        <a:cubicBezTo>
                          <a:pt x="68" y="373"/>
                          <a:pt x="34" y="424"/>
                          <a:pt x="34" y="475"/>
                        </a:cubicBezTo>
                        <a:cubicBezTo>
                          <a:pt x="17" y="509"/>
                          <a:pt x="0" y="560"/>
                          <a:pt x="0" y="610"/>
                        </a:cubicBezTo>
                        <a:cubicBezTo>
                          <a:pt x="0" y="644"/>
                          <a:pt x="34" y="678"/>
                          <a:pt x="68" y="695"/>
                        </a:cubicBezTo>
                        <a:cubicBezTo>
                          <a:pt x="102" y="695"/>
                          <a:pt x="136" y="678"/>
                          <a:pt x="153" y="644"/>
                        </a:cubicBezTo>
                        <a:cubicBezTo>
                          <a:pt x="187" y="610"/>
                          <a:pt x="204" y="576"/>
                          <a:pt x="221" y="543"/>
                        </a:cubicBezTo>
                        <a:cubicBezTo>
                          <a:pt x="254" y="492"/>
                          <a:pt x="271" y="441"/>
                          <a:pt x="288" y="390"/>
                        </a:cubicBezTo>
                        <a:cubicBezTo>
                          <a:pt x="322" y="306"/>
                          <a:pt x="356" y="221"/>
                          <a:pt x="390" y="136"/>
                        </a:cubicBezTo>
                        <a:cubicBezTo>
                          <a:pt x="407" y="85"/>
                          <a:pt x="356" y="18"/>
                          <a:pt x="30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7" name="Google Shape;6907;p29"/>
                  <p:cNvSpPr/>
                  <p:nvPr/>
                </p:nvSpPr>
                <p:spPr>
                  <a:xfrm>
                    <a:off x="3048750" y="772675"/>
                    <a:ext cx="1060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" h="730" extrusionOk="0">
                        <a:moveTo>
                          <a:pt x="290" y="1"/>
                        </a:moveTo>
                        <a:cubicBezTo>
                          <a:pt x="252" y="1"/>
                          <a:pt x="220" y="19"/>
                          <a:pt x="187" y="52"/>
                        </a:cubicBezTo>
                        <a:cubicBezTo>
                          <a:pt x="136" y="154"/>
                          <a:pt x="85" y="238"/>
                          <a:pt x="51" y="340"/>
                        </a:cubicBezTo>
                        <a:cubicBezTo>
                          <a:pt x="34" y="391"/>
                          <a:pt x="17" y="458"/>
                          <a:pt x="17" y="509"/>
                        </a:cubicBezTo>
                        <a:cubicBezTo>
                          <a:pt x="1" y="526"/>
                          <a:pt x="1" y="560"/>
                          <a:pt x="17" y="577"/>
                        </a:cubicBezTo>
                        <a:cubicBezTo>
                          <a:pt x="17" y="611"/>
                          <a:pt x="34" y="645"/>
                          <a:pt x="51" y="679"/>
                        </a:cubicBezTo>
                        <a:cubicBezTo>
                          <a:pt x="51" y="712"/>
                          <a:pt x="85" y="729"/>
                          <a:pt x="119" y="729"/>
                        </a:cubicBezTo>
                        <a:cubicBezTo>
                          <a:pt x="153" y="729"/>
                          <a:pt x="187" y="712"/>
                          <a:pt x="204" y="679"/>
                        </a:cubicBezTo>
                        <a:cubicBezTo>
                          <a:pt x="221" y="662"/>
                          <a:pt x="238" y="645"/>
                          <a:pt x="238" y="611"/>
                        </a:cubicBezTo>
                        <a:cubicBezTo>
                          <a:pt x="254" y="594"/>
                          <a:pt x="254" y="560"/>
                          <a:pt x="271" y="543"/>
                        </a:cubicBezTo>
                        <a:cubicBezTo>
                          <a:pt x="288" y="492"/>
                          <a:pt x="288" y="458"/>
                          <a:pt x="305" y="408"/>
                        </a:cubicBezTo>
                        <a:cubicBezTo>
                          <a:pt x="305" y="391"/>
                          <a:pt x="305" y="357"/>
                          <a:pt x="322" y="340"/>
                        </a:cubicBezTo>
                        <a:cubicBezTo>
                          <a:pt x="322" y="340"/>
                          <a:pt x="322" y="323"/>
                          <a:pt x="322" y="306"/>
                        </a:cubicBezTo>
                        <a:cubicBezTo>
                          <a:pt x="329" y="306"/>
                          <a:pt x="333" y="306"/>
                          <a:pt x="335" y="305"/>
                        </a:cubicBezTo>
                        <a:lnTo>
                          <a:pt x="335" y="305"/>
                        </a:lnTo>
                        <a:cubicBezTo>
                          <a:pt x="333" y="310"/>
                          <a:pt x="331" y="313"/>
                          <a:pt x="332" y="313"/>
                        </a:cubicBezTo>
                        <a:cubicBezTo>
                          <a:pt x="332" y="313"/>
                          <a:pt x="334" y="311"/>
                          <a:pt x="339" y="306"/>
                        </a:cubicBezTo>
                        <a:cubicBezTo>
                          <a:pt x="356" y="255"/>
                          <a:pt x="373" y="221"/>
                          <a:pt x="390" y="171"/>
                        </a:cubicBezTo>
                        <a:cubicBezTo>
                          <a:pt x="424" y="120"/>
                          <a:pt x="407" y="35"/>
                          <a:pt x="356" y="18"/>
                        </a:cubicBezTo>
                        <a:cubicBezTo>
                          <a:pt x="332" y="6"/>
                          <a:pt x="310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8" name="Google Shape;6908;p29"/>
                  <p:cNvSpPr/>
                  <p:nvPr/>
                </p:nvSpPr>
                <p:spPr>
                  <a:xfrm>
                    <a:off x="3105900" y="754800"/>
                    <a:ext cx="8475" cy="1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581" extrusionOk="0">
                        <a:moveTo>
                          <a:pt x="218" y="1"/>
                        </a:moveTo>
                        <a:cubicBezTo>
                          <a:pt x="164" y="1"/>
                          <a:pt x="116" y="31"/>
                          <a:pt x="102" y="73"/>
                        </a:cubicBezTo>
                        <a:cubicBezTo>
                          <a:pt x="85" y="141"/>
                          <a:pt x="68" y="208"/>
                          <a:pt x="51" y="276"/>
                        </a:cubicBezTo>
                        <a:cubicBezTo>
                          <a:pt x="34" y="293"/>
                          <a:pt x="34" y="327"/>
                          <a:pt x="17" y="361"/>
                        </a:cubicBezTo>
                        <a:cubicBezTo>
                          <a:pt x="17" y="395"/>
                          <a:pt x="17" y="445"/>
                          <a:pt x="0" y="479"/>
                        </a:cubicBezTo>
                        <a:cubicBezTo>
                          <a:pt x="0" y="530"/>
                          <a:pt x="34" y="564"/>
                          <a:pt x="85" y="581"/>
                        </a:cubicBezTo>
                        <a:cubicBezTo>
                          <a:pt x="119" y="581"/>
                          <a:pt x="169" y="564"/>
                          <a:pt x="203" y="530"/>
                        </a:cubicBezTo>
                        <a:cubicBezTo>
                          <a:pt x="220" y="496"/>
                          <a:pt x="237" y="462"/>
                          <a:pt x="254" y="412"/>
                        </a:cubicBezTo>
                        <a:cubicBezTo>
                          <a:pt x="254" y="395"/>
                          <a:pt x="271" y="361"/>
                          <a:pt x="271" y="327"/>
                        </a:cubicBezTo>
                        <a:lnTo>
                          <a:pt x="322" y="141"/>
                        </a:lnTo>
                        <a:cubicBezTo>
                          <a:pt x="339" y="73"/>
                          <a:pt x="305" y="5"/>
                          <a:pt x="254" y="5"/>
                        </a:cubicBezTo>
                        <a:cubicBezTo>
                          <a:pt x="242" y="2"/>
                          <a:pt x="230" y="1"/>
                          <a:pt x="2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09" name="Google Shape;6909;p29"/>
                  <p:cNvSpPr/>
                  <p:nvPr/>
                </p:nvSpPr>
                <p:spPr>
                  <a:xfrm>
                    <a:off x="3107575" y="815875"/>
                    <a:ext cx="7650" cy="1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675" extrusionOk="0">
                        <a:moveTo>
                          <a:pt x="170" y="0"/>
                        </a:moveTo>
                        <a:cubicBezTo>
                          <a:pt x="136" y="0"/>
                          <a:pt x="102" y="17"/>
                          <a:pt x="85" y="34"/>
                        </a:cubicBezTo>
                        <a:cubicBezTo>
                          <a:pt x="52" y="68"/>
                          <a:pt x="35" y="102"/>
                          <a:pt x="35" y="136"/>
                        </a:cubicBezTo>
                        <a:cubicBezTo>
                          <a:pt x="35" y="203"/>
                          <a:pt x="18" y="288"/>
                          <a:pt x="18" y="356"/>
                        </a:cubicBezTo>
                        <a:cubicBezTo>
                          <a:pt x="18" y="407"/>
                          <a:pt x="18" y="440"/>
                          <a:pt x="1" y="474"/>
                        </a:cubicBezTo>
                        <a:cubicBezTo>
                          <a:pt x="1" y="491"/>
                          <a:pt x="18" y="525"/>
                          <a:pt x="18" y="542"/>
                        </a:cubicBezTo>
                        <a:cubicBezTo>
                          <a:pt x="18" y="576"/>
                          <a:pt x="35" y="593"/>
                          <a:pt x="52" y="627"/>
                        </a:cubicBezTo>
                        <a:cubicBezTo>
                          <a:pt x="61" y="656"/>
                          <a:pt x="94" y="674"/>
                          <a:pt x="130" y="674"/>
                        </a:cubicBezTo>
                        <a:cubicBezTo>
                          <a:pt x="156" y="674"/>
                          <a:pt x="183" y="665"/>
                          <a:pt x="204" y="644"/>
                        </a:cubicBezTo>
                        <a:cubicBezTo>
                          <a:pt x="204" y="627"/>
                          <a:pt x="221" y="627"/>
                          <a:pt x="221" y="610"/>
                        </a:cubicBezTo>
                        <a:cubicBezTo>
                          <a:pt x="238" y="593"/>
                          <a:pt x="238" y="576"/>
                          <a:pt x="238" y="559"/>
                        </a:cubicBezTo>
                        <a:cubicBezTo>
                          <a:pt x="255" y="542"/>
                          <a:pt x="255" y="525"/>
                          <a:pt x="272" y="508"/>
                        </a:cubicBezTo>
                        <a:cubicBezTo>
                          <a:pt x="272" y="474"/>
                          <a:pt x="272" y="457"/>
                          <a:pt x="272" y="424"/>
                        </a:cubicBezTo>
                        <a:cubicBezTo>
                          <a:pt x="272" y="407"/>
                          <a:pt x="272" y="390"/>
                          <a:pt x="289" y="373"/>
                        </a:cubicBezTo>
                        <a:cubicBezTo>
                          <a:pt x="289" y="288"/>
                          <a:pt x="306" y="220"/>
                          <a:pt x="306" y="136"/>
                        </a:cubicBezTo>
                        <a:cubicBezTo>
                          <a:pt x="306" y="102"/>
                          <a:pt x="289" y="68"/>
                          <a:pt x="272" y="34"/>
                        </a:cubicBezTo>
                        <a:cubicBezTo>
                          <a:pt x="238" y="17"/>
                          <a:pt x="204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0" name="Google Shape;6910;p29"/>
                  <p:cNvSpPr/>
                  <p:nvPr/>
                </p:nvSpPr>
                <p:spPr>
                  <a:xfrm>
                    <a:off x="3473100" y="803425"/>
                    <a:ext cx="17975" cy="2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" h="885" extrusionOk="0">
                        <a:moveTo>
                          <a:pt x="628" y="1"/>
                        </a:moveTo>
                        <a:cubicBezTo>
                          <a:pt x="591" y="1"/>
                          <a:pt x="557" y="16"/>
                          <a:pt x="533" y="41"/>
                        </a:cubicBezTo>
                        <a:cubicBezTo>
                          <a:pt x="516" y="75"/>
                          <a:pt x="499" y="109"/>
                          <a:pt x="482" y="143"/>
                        </a:cubicBezTo>
                        <a:cubicBezTo>
                          <a:pt x="465" y="160"/>
                          <a:pt x="448" y="194"/>
                          <a:pt x="414" y="210"/>
                        </a:cubicBezTo>
                        <a:cubicBezTo>
                          <a:pt x="363" y="278"/>
                          <a:pt x="329" y="312"/>
                          <a:pt x="296" y="363"/>
                        </a:cubicBezTo>
                        <a:cubicBezTo>
                          <a:pt x="245" y="431"/>
                          <a:pt x="194" y="481"/>
                          <a:pt x="160" y="549"/>
                        </a:cubicBezTo>
                        <a:cubicBezTo>
                          <a:pt x="109" y="617"/>
                          <a:pt x="76" y="668"/>
                          <a:pt x="42" y="735"/>
                        </a:cubicBezTo>
                        <a:cubicBezTo>
                          <a:pt x="0" y="804"/>
                          <a:pt x="60" y="884"/>
                          <a:pt x="129" y="884"/>
                        </a:cubicBezTo>
                        <a:cubicBezTo>
                          <a:pt x="145" y="884"/>
                          <a:pt x="161" y="880"/>
                          <a:pt x="177" y="871"/>
                        </a:cubicBezTo>
                        <a:cubicBezTo>
                          <a:pt x="245" y="820"/>
                          <a:pt x="313" y="786"/>
                          <a:pt x="363" y="735"/>
                        </a:cubicBezTo>
                        <a:cubicBezTo>
                          <a:pt x="414" y="668"/>
                          <a:pt x="465" y="617"/>
                          <a:pt x="516" y="532"/>
                        </a:cubicBezTo>
                        <a:cubicBezTo>
                          <a:pt x="550" y="464"/>
                          <a:pt x="583" y="397"/>
                          <a:pt x="617" y="329"/>
                        </a:cubicBezTo>
                        <a:cubicBezTo>
                          <a:pt x="651" y="261"/>
                          <a:pt x="668" y="194"/>
                          <a:pt x="702" y="143"/>
                        </a:cubicBezTo>
                        <a:cubicBezTo>
                          <a:pt x="719" y="92"/>
                          <a:pt x="719" y="41"/>
                          <a:pt x="668" y="7"/>
                        </a:cubicBezTo>
                        <a:cubicBezTo>
                          <a:pt x="654" y="3"/>
                          <a:pt x="641" y="1"/>
                          <a:pt x="62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1" name="Google Shape;6911;p29"/>
                  <p:cNvSpPr/>
                  <p:nvPr/>
                </p:nvSpPr>
                <p:spPr>
                  <a:xfrm>
                    <a:off x="3403875" y="826025"/>
                    <a:ext cx="15250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" h="357" extrusionOk="0">
                        <a:moveTo>
                          <a:pt x="136" y="1"/>
                        </a:moveTo>
                        <a:cubicBezTo>
                          <a:pt x="119" y="18"/>
                          <a:pt x="102" y="18"/>
                          <a:pt x="68" y="18"/>
                        </a:cubicBezTo>
                        <a:cubicBezTo>
                          <a:pt x="68" y="34"/>
                          <a:pt x="68" y="34"/>
                          <a:pt x="51" y="34"/>
                        </a:cubicBezTo>
                        <a:cubicBezTo>
                          <a:pt x="34" y="51"/>
                          <a:pt x="0" y="85"/>
                          <a:pt x="17" y="136"/>
                        </a:cubicBezTo>
                        <a:cubicBezTo>
                          <a:pt x="34" y="153"/>
                          <a:pt x="34" y="170"/>
                          <a:pt x="68" y="204"/>
                        </a:cubicBezTo>
                        <a:cubicBezTo>
                          <a:pt x="68" y="204"/>
                          <a:pt x="85" y="221"/>
                          <a:pt x="85" y="221"/>
                        </a:cubicBezTo>
                        <a:cubicBezTo>
                          <a:pt x="119" y="238"/>
                          <a:pt x="136" y="255"/>
                          <a:pt x="153" y="271"/>
                        </a:cubicBezTo>
                        <a:cubicBezTo>
                          <a:pt x="170" y="271"/>
                          <a:pt x="186" y="288"/>
                          <a:pt x="203" y="288"/>
                        </a:cubicBezTo>
                        <a:cubicBezTo>
                          <a:pt x="237" y="305"/>
                          <a:pt x="254" y="305"/>
                          <a:pt x="288" y="322"/>
                        </a:cubicBezTo>
                        <a:lnTo>
                          <a:pt x="339" y="322"/>
                        </a:lnTo>
                        <a:lnTo>
                          <a:pt x="440" y="356"/>
                        </a:lnTo>
                        <a:cubicBezTo>
                          <a:pt x="508" y="356"/>
                          <a:pt x="576" y="339"/>
                          <a:pt x="593" y="271"/>
                        </a:cubicBezTo>
                        <a:cubicBezTo>
                          <a:pt x="610" y="238"/>
                          <a:pt x="610" y="221"/>
                          <a:pt x="593" y="187"/>
                        </a:cubicBezTo>
                        <a:cubicBezTo>
                          <a:pt x="593" y="153"/>
                          <a:pt x="576" y="119"/>
                          <a:pt x="542" y="102"/>
                        </a:cubicBezTo>
                        <a:cubicBezTo>
                          <a:pt x="508" y="85"/>
                          <a:pt x="474" y="85"/>
                          <a:pt x="440" y="68"/>
                        </a:cubicBezTo>
                        <a:cubicBezTo>
                          <a:pt x="423" y="51"/>
                          <a:pt x="390" y="34"/>
                          <a:pt x="373" y="34"/>
                        </a:cubicBezTo>
                        <a:cubicBezTo>
                          <a:pt x="356" y="34"/>
                          <a:pt x="339" y="18"/>
                          <a:pt x="322" y="18"/>
                        </a:cubicBezTo>
                        <a:cubicBezTo>
                          <a:pt x="305" y="18"/>
                          <a:pt x="288" y="18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2" name="Google Shape;6912;p29"/>
                  <p:cNvSpPr/>
                  <p:nvPr/>
                </p:nvSpPr>
                <p:spPr>
                  <a:xfrm>
                    <a:off x="3149075" y="659075"/>
                    <a:ext cx="805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449" extrusionOk="0">
                        <a:moveTo>
                          <a:pt x="232" y="1"/>
                        </a:moveTo>
                        <a:cubicBezTo>
                          <a:pt x="210" y="1"/>
                          <a:pt x="181" y="13"/>
                          <a:pt x="169" y="25"/>
                        </a:cubicBezTo>
                        <a:cubicBezTo>
                          <a:pt x="152" y="42"/>
                          <a:pt x="135" y="59"/>
                          <a:pt x="119" y="76"/>
                        </a:cubicBezTo>
                        <a:cubicBezTo>
                          <a:pt x="102" y="93"/>
                          <a:pt x="85" y="110"/>
                          <a:pt x="68" y="143"/>
                        </a:cubicBezTo>
                        <a:cubicBezTo>
                          <a:pt x="51" y="177"/>
                          <a:pt x="34" y="211"/>
                          <a:pt x="17" y="262"/>
                        </a:cubicBezTo>
                        <a:cubicBezTo>
                          <a:pt x="0" y="279"/>
                          <a:pt x="0" y="296"/>
                          <a:pt x="0" y="330"/>
                        </a:cubicBezTo>
                        <a:lnTo>
                          <a:pt x="0" y="347"/>
                        </a:lnTo>
                        <a:cubicBezTo>
                          <a:pt x="17" y="397"/>
                          <a:pt x="51" y="431"/>
                          <a:pt x="85" y="448"/>
                        </a:cubicBezTo>
                        <a:lnTo>
                          <a:pt x="186" y="448"/>
                        </a:lnTo>
                        <a:cubicBezTo>
                          <a:pt x="203" y="431"/>
                          <a:pt x="203" y="431"/>
                          <a:pt x="220" y="414"/>
                        </a:cubicBezTo>
                        <a:cubicBezTo>
                          <a:pt x="237" y="397"/>
                          <a:pt x="254" y="380"/>
                          <a:pt x="254" y="347"/>
                        </a:cubicBezTo>
                        <a:cubicBezTo>
                          <a:pt x="271" y="313"/>
                          <a:pt x="288" y="279"/>
                          <a:pt x="305" y="228"/>
                        </a:cubicBezTo>
                        <a:cubicBezTo>
                          <a:pt x="322" y="211"/>
                          <a:pt x="305" y="177"/>
                          <a:pt x="322" y="143"/>
                        </a:cubicBezTo>
                        <a:cubicBezTo>
                          <a:pt x="322" y="126"/>
                          <a:pt x="322" y="110"/>
                          <a:pt x="322" y="93"/>
                        </a:cubicBezTo>
                        <a:cubicBezTo>
                          <a:pt x="322" y="59"/>
                          <a:pt x="288" y="25"/>
                          <a:pt x="254" y="8"/>
                        </a:cubicBezTo>
                        <a:cubicBezTo>
                          <a:pt x="249" y="3"/>
                          <a:pt x="241" y="1"/>
                          <a:pt x="23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3" name="Google Shape;6913;p29"/>
                  <p:cNvSpPr/>
                  <p:nvPr/>
                </p:nvSpPr>
                <p:spPr>
                  <a:xfrm>
                    <a:off x="3006850" y="238100"/>
                    <a:ext cx="563800" cy="80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4" name="Google Shape;6914;p29"/>
                  <p:cNvSpPr/>
                  <p:nvPr/>
                </p:nvSpPr>
                <p:spPr>
                  <a:xfrm>
                    <a:off x="3443225" y="351550"/>
                    <a:ext cx="9350" cy="1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" h="407" extrusionOk="0">
                        <a:moveTo>
                          <a:pt x="102" y="0"/>
                        </a:moveTo>
                        <a:cubicBezTo>
                          <a:pt x="85" y="0"/>
                          <a:pt x="68" y="17"/>
                          <a:pt x="52" y="34"/>
                        </a:cubicBezTo>
                        <a:cubicBezTo>
                          <a:pt x="35" y="34"/>
                          <a:pt x="18" y="51"/>
                          <a:pt x="18" y="68"/>
                        </a:cubicBezTo>
                        <a:cubicBezTo>
                          <a:pt x="1" y="85"/>
                          <a:pt x="1" y="102"/>
                          <a:pt x="1" y="119"/>
                        </a:cubicBezTo>
                        <a:cubicBezTo>
                          <a:pt x="1" y="136"/>
                          <a:pt x="1" y="153"/>
                          <a:pt x="1" y="170"/>
                        </a:cubicBezTo>
                        <a:cubicBezTo>
                          <a:pt x="18" y="204"/>
                          <a:pt x="18" y="220"/>
                          <a:pt x="35" y="237"/>
                        </a:cubicBezTo>
                        <a:cubicBezTo>
                          <a:pt x="52" y="254"/>
                          <a:pt x="68" y="288"/>
                          <a:pt x="85" y="305"/>
                        </a:cubicBezTo>
                        <a:cubicBezTo>
                          <a:pt x="102" y="322"/>
                          <a:pt x="102" y="322"/>
                          <a:pt x="119" y="339"/>
                        </a:cubicBezTo>
                        <a:cubicBezTo>
                          <a:pt x="136" y="356"/>
                          <a:pt x="153" y="373"/>
                          <a:pt x="170" y="390"/>
                        </a:cubicBezTo>
                        <a:lnTo>
                          <a:pt x="204" y="390"/>
                        </a:lnTo>
                        <a:cubicBezTo>
                          <a:pt x="221" y="390"/>
                          <a:pt x="221" y="390"/>
                          <a:pt x="238" y="407"/>
                        </a:cubicBezTo>
                        <a:cubicBezTo>
                          <a:pt x="255" y="390"/>
                          <a:pt x="255" y="390"/>
                          <a:pt x="272" y="390"/>
                        </a:cubicBezTo>
                        <a:cubicBezTo>
                          <a:pt x="289" y="390"/>
                          <a:pt x="305" y="390"/>
                          <a:pt x="322" y="373"/>
                        </a:cubicBezTo>
                        <a:cubicBezTo>
                          <a:pt x="322" y="373"/>
                          <a:pt x="339" y="356"/>
                          <a:pt x="339" y="339"/>
                        </a:cubicBezTo>
                        <a:cubicBezTo>
                          <a:pt x="356" y="339"/>
                          <a:pt x="356" y="322"/>
                          <a:pt x="356" y="322"/>
                        </a:cubicBezTo>
                        <a:cubicBezTo>
                          <a:pt x="356" y="305"/>
                          <a:pt x="373" y="288"/>
                          <a:pt x="373" y="288"/>
                        </a:cubicBezTo>
                        <a:cubicBezTo>
                          <a:pt x="373" y="271"/>
                          <a:pt x="373" y="254"/>
                          <a:pt x="356" y="237"/>
                        </a:cubicBezTo>
                        <a:cubicBezTo>
                          <a:pt x="356" y="204"/>
                          <a:pt x="356" y="187"/>
                          <a:pt x="339" y="170"/>
                        </a:cubicBezTo>
                        <a:cubicBezTo>
                          <a:pt x="322" y="153"/>
                          <a:pt x="322" y="153"/>
                          <a:pt x="305" y="136"/>
                        </a:cubicBezTo>
                        <a:cubicBezTo>
                          <a:pt x="289" y="119"/>
                          <a:pt x="272" y="85"/>
                          <a:pt x="255" y="68"/>
                        </a:cubicBezTo>
                        <a:cubicBezTo>
                          <a:pt x="255" y="51"/>
                          <a:pt x="238" y="34"/>
                          <a:pt x="204" y="17"/>
                        </a:cubicBezTo>
                        <a:cubicBezTo>
                          <a:pt x="204" y="17"/>
                          <a:pt x="187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5" name="Google Shape;6915;p29"/>
                  <p:cNvSpPr/>
                  <p:nvPr/>
                </p:nvSpPr>
                <p:spPr>
                  <a:xfrm>
                    <a:off x="3437300" y="292725"/>
                    <a:ext cx="9275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" h="364" extrusionOk="0">
                        <a:moveTo>
                          <a:pt x="119" y="0"/>
                        </a:moveTo>
                        <a:cubicBezTo>
                          <a:pt x="85" y="0"/>
                          <a:pt x="51" y="17"/>
                          <a:pt x="35" y="34"/>
                        </a:cubicBezTo>
                        <a:cubicBezTo>
                          <a:pt x="1" y="51"/>
                          <a:pt x="1" y="85"/>
                          <a:pt x="1" y="119"/>
                        </a:cubicBezTo>
                        <a:cubicBezTo>
                          <a:pt x="1" y="152"/>
                          <a:pt x="1" y="186"/>
                          <a:pt x="35" y="203"/>
                        </a:cubicBezTo>
                        <a:cubicBezTo>
                          <a:pt x="51" y="237"/>
                          <a:pt x="85" y="254"/>
                          <a:pt x="102" y="288"/>
                        </a:cubicBezTo>
                        <a:cubicBezTo>
                          <a:pt x="119" y="305"/>
                          <a:pt x="136" y="322"/>
                          <a:pt x="153" y="322"/>
                        </a:cubicBezTo>
                        <a:cubicBezTo>
                          <a:pt x="170" y="339"/>
                          <a:pt x="187" y="339"/>
                          <a:pt x="204" y="356"/>
                        </a:cubicBezTo>
                        <a:lnTo>
                          <a:pt x="238" y="356"/>
                        </a:lnTo>
                        <a:cubicBezTo>
                          <a:pt x="249" y="361"/>
                          <a:pt x="259" y="363"/>
                          <a:pt x="270" y="363"/>
                        </a:cubicBezTo>
                        <a:cubicBezTo>
                          <a:pt x="325" y="363"/>
                          <a:pt x="370" y="297"/>
                          <a:pt x="356" y="254"/>
                        </a:cubicBezTo>
                        <a:cubicBezTo>
                          <a:pt x="356" y="220"/>
                          <a:pt x="339" y="203"/>
                          <a:pt x="322" y="169"/>
                        </a:cubicBezTo>
                        <a:cubicBezTo>
                          <a:pt x="322" y="152"/>
                          <a:pt x="289" y="135"/>
                          <a:pt x="272" y="119"/>
                        </a:cubicBezTo>
                        <a:cubicBezTo>
                          <a:pt x="255" y="85"/>
                          <a:pt x="221" y="68"/>
                          <a:pt x="204" y="34"/>
                        </a:cubicBezTo>
                        <a:cubicBezTo>
                          <a:pt x="170" y="17"/>
                          <a:pt x="136" y="0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6" name="Google Shape;6916;p29"/>
                  <p:cNvSpPr/>
                  <p:nvPr/>
                </p:nvSpPr>
                <p:spPr>
                  <a:xfrm>
                    <a:off x="3455650" y="311925"/>
                    <a:ext cx="67600" cy="1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" h="7756" extrusionOk="0">
                        <a:moveTo>
                          <a:pt x="145" y="1"/>
                        </a:moveTo>
                        <a:cubicBezTo>
                          <a:pt x="65" y="1"/>
                          <a:pt x="0" y="97"/>
                          <a:pt x="79" y="163"/>
                        </a:cubicBezTo>
                        <a:cubicBezTo>
                          <a:pt x="1095" y="1128"/>
                          <a:pt x="1823" y="2398"/>
                          <a:pt x="2128" y="3769"/>
                        </a:cubicBezTo>
                        <a:cubicBezTo>
                          <a:pt x="2263" y="4396"/>
                          <a:pt x="2297" y="5022"/>
                          <a:pt x="2246" y="5649"/>
                        </a:cubicBezTo>
                        <a:cubicBezTo>
                          <a:pt x="2196" y="6326"/>
                          <a:pt x="2026" y="6935"/>
                          <a:pt x="1823" y="7562"/>
                        </a:cubicBezTo>
                        <a:cubicBezTo>
                          <a:pt x="1790" y="7673"/>
                          <a:pt x="1888" y="7755"/>
                          <a:pt x="1978" y="7755"/>
                        </a:cubicBezTo>
                        <a:cubicBezTo>
                          <a:pt x="2026" y="7755"/>
                          <a:pt x="2071" y="7733"/>
                          <a:pt x="2094" y="7680"/>
                        </a:cubicBezTo>
                        <a:cubicBezTo>
                          <a:pt x="2636" y="6478"/>
                          <a:pt x="2704" y="5005"/>
                          <a:pt x="2450" y="3736"/>
                        </a:cubicBezTo>
                        <a:cubicBezTo>
                          <a:pt x="2145" y="2280"/>
                          <a:pt x="1349" y="976"/>
                          <a:pt x="215" y="28"/>
                        </a:cubicBezTo>
                        <a:cubicBezTo>
                          <a:pt x="192" y="9"/>
                          <a:pt x="168" y="1"/>
                          <a:pt x="14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7" name="Google Shape;6917;p29"/>
                  <p:cNvSpPr/>
                  <p:nvPr/>
                </p:nvSpPr>
                <p:spPr>
                  <a:xfrm>
                    <a:off x="3491050" y="519150"/>
                    <a:ext cx="8925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357" extrusionOk="0">
                        <a:moveTo>
                          <a:pt x="221" y="1"/>
                        </a:moveTo>
                        <a:cubicBezTo>
                          <a:pt x="187" y="1"/>
                          <a:pt x="153" y="18"/>
                          <a:pt x="136" y="52"/>
                        </a:cubicBezTo>
                        <a:cubicBezTo>
                          <a:pt x="102" y="69"/>
                          <a:pt x="86" y="86"/>
                          <a:pt x="69" y="103"/>
                        </a:cubicBezTo>
                        <a:cubicBezTo>
                          <a:pt x="52" y="119"/>
                          <a:pt x="35" y="136"/>
                          <a:pt x="18" y="153"/>
                        </a:cubicBezTo>
                        <a:cubicBezTo>
                          <a:pt x="18" y="170"/>
                          <a:pt x="18" y="204"/>
                          <a:pt x="1" y="221"/>
                        </a:cubicBezTo>
                        <a:cubicBezTo>
                          <a:pt x="1" y="255"/>
                          <a:pt x="1" y="289"/>
                          <a:pt x="35" y="323"/>
                        </a:cubicBezTo>
                        <a:cubicBezTo>
                          <a:pt x="52" y="356"/>
                          <a:pt x="102" y="356"/>
                          <a:pt x="136" y="356"/>
                        </a:cubicBezTo>
                        <a:cubicBezTo>
                          <a:pt x="153" y="340"/>
                          <a:pt x="170" y="340"/>
                          <a:pt x="187" y="323"/>
                        </a:cubicBezTo>
                        <a:cubicBezTo>
                          <a:pt x="221" y="323"/>
                          <a:pt x="238" y="306"/>
                          <a:pt x="255" y="289"/>
                        </a:cubicBezTo>
                        <a:cubicBezTo>
                          <a:pt x="272" y="272"/>
                          <a:pt x="289" y="238"/>
                          <a:pt x="306" y="221"/>
                        </a:cubicBezTo>
                        <a:cubicBezTo>
                          <a:pt x="323" y="221"/>
                          <a:pt x="339" y="204"/>
                          <a:pt x="339" y="187"/>
                        </a:cubicBezTo>
                        <a:cubicBezTo>
                          <a:pt x="339" y="170"/>
                          <a:pt x="356" y="153"/>
                          <a:pt x="356" y="136"/>
                        </a:cubicBezTo>
                        <a:cubicBezTo>
                          <a:pt x="356" y="119"/>
                          <a:pt x="339" y="103"/>
                          <a:pt x="339" y="86"/>
                        </a:cubicBezTo>
                        <a:cubicBezTo>
                          <a:pt x="339" y="69"/>
                          <a:pt x="323" y="52"/>
                          <a:pt x="306" y="52"/>
                        </a:cubicBezTo>
                        <a:cubicBezTo>
                          <a:pt x="289" y="18"/>
                          <a:pt x="255" y="1"/>
                          <a:pt x="22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8" name="Google Shape;6918;p29"/>
                  <p:cNvSpPr/>
                  <p:nvPr/>
                </p:nvSpPr>
                <p:spPr>
                  <a:xfrm>
                    <a:off x="3382275" y="543475"/>
                    <a:ext cx="93850" cy="2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" h="1112" extrusionOk="0">
                        <a:moveTo>
                          <a:pt x="3594" y="0"/>
                        </a:moveTo>
                        <a:cubicBezTo>
                          <a:pt x="3570" y="0"/>
                          <a:pt x="3545" y="8"/>
                          <a:pt x="3522" y="27"/>
                        </a:cubicBezTo>
                        <a:cubicBezTo>
                          <a:pt x="3065" y="416"/>
                          <a:pt x="2490" y="687"/>
                          <a:pt x="1897" y="806"/>
                        </a:cubicBezTo>
                        <a:cubicBezTo>
                          <a:pt x="1681" y="844"/>
                          <a:pt x="1456" y="863"/>
                          <a:pt x="1235" y="863"/>
                        </a:cubicBezTo>
                        <a:cubicBezTo>
                          <a:pt x="1162" y="863"/>
                          <a:pt x="1089" y="861"/>
                          <a:pt x="1017" y="856"/>
                        </a:cubicBezTo>
                        <a:cubicBezTo>
                          <a:pt x="864" y="839"/>
                          <a:pt x="712" y="806"/>
                          <a:pt x="559" y="772"/>
                        </a:cubicBezTo>
                        <a:cubicBezTo>
                          <a:pt x="439" y="742"/>
                          <a:pt x="304" y="684"/>
                          <a:pt x="169" y="684"/>
                        </a:cubicBezTo>
                        <a:cubicBezTo>
                          <a:pt x="152" y="684"/>
                          <a:pt x="136" y="685"/>
                          <a:pt x="119" y="687"/>
                        </a:cubicBezTo>
                        <a:cubicBezTo>
                          <a:pt x="35" y="687"/>
                          <a:pt x="1" y="772"/>
                          <a:pt x="52" y="839"/>
                        </a:cubicBezTo>
                        <a:cubicBezTo>
                          <a:pt x="170" y="958"/>
                          <a:pt x="339" y="992"/>
                          <a:pt x="492" y="1026"/>
                        </a:cubicBezTo>
                        <a:cubicBezTo>
                          <a:pt x="644" y="1060"/>
                          <a:pt x="796" y="1077"/>
                          <a:pt x="949" y="1093"/>
                        </a:cubicBezTo>
                        <a:cubicBezTo>
                          <a:pt x="1069" y="1105"/>
                          <a:pt x="1187" y="1111"/>
                          <a:pt x="1304" y="1111"/>
                        </a:cubicBezTo>
                        <a:cubicBezTo>
                          <a:pt x="1517" y="1111"/>
                          <a:pt x="1729" y="1092"/>
                          <a:pt x="1948" y="1060"/>
                        </a:cubicBezTo>
                        <a:cubicBezTo>
                          <a:pt x="2608" y="958"/>
                          <a:pt x="3201" y="653"/>
                          <a:pt x="3675" y="179"/>
                        </a:cubicBezTo>
                        <a:cubicBezTo>
                          <a:pt x="3754" y="100"/>
                          <a:pt x="3679" y="0"/>
                          <a:pt x="35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19" name="Google Shape;6919;p29"/>
                  <p:cNvSpPr/>
                  <p:nvPr/>
                </p:nvSpPr>
                <p:spPr>
                  <a:xfrm>
                    <a:off x="3335725" y="548375"/>
                    <a:ext cx="7650" cy="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288" extrusionOk="0">
                        <a:moveTo>
                          <a:pt x="68" y="0"/>
                        </a:moveTo>
                        <a:cubicBezTo>
                          <a:pt x="51" y="0"/>
                          <a:pt x="51" y="17"/>
                          <a:pt x="34" y="17"/>
                        </a:cubicBezTo>
                        <a:cubicBezTo>
                          <a:pt x="34" y="34"/>
                          <a:pt x="34" y="34"/>
                          <a:pt x="17" y="51"/>
                        </a:cubicBezTo>
                        <a:cubicBezTo>
                          <a:pt x="17" y="68"/>
                          <a:pt x="0" y="85"/>
                          <a:pt x="0" y="102"/>
                        </a:cubicBezTo>
                        <a:cubicBezTo>
                          <a:pt x="0" y="102"/>
                          <a:pt x="17" y="119"/>
                          <a:pt x="17" y="119"/>
                        </a:cubicBezTo>
                        <a:cubicBezTo>
                          <a:pt x="17" y="136"/>
                          <a:pt x="17" y="153"/>
                          <a:pt x="34" y="169"/>
                        </a:cubicBezTo>
                        <a:cubicBezTo>
                          <a:pt x="51" y="203"/>
                          <a:pt x="85" y="220"/>
                          <a:pt x="102" y="254"/>
                        </a:cubicBezTo>
                        <a:cubicBezTo>
                          <a:pt x="119" y="271"/>
                          <a:pt x="119" y="271"/>
                          <a:pt x="136" y="271"/>
                        </a:cubicBezTo>
                        <a:cubicBezTo>
                          <a:pt x="153" y="288"/>
                          <a:pt x="170" y="288"/>
                          <a:pt x="187" y="288"/>
                        </a:cubicBezTo>
                        <a:cubicBezTo>
                          <a:pt x="204" y="288"/>
                          <a:pt x="220" y="288"/>
                          <a:pt x="220" y="271"/>
                        </a:cubicBezTo>
                        <a:cubicBezTo>
                          <a:pt x="237" y="271"/>
                          <a:pt x="254" y="271"/>
                          <a:pt x="271" y="254"/>
                        </a:cubicBezTo>
                        <a:cubicBezTo>
                          <a:pt x="271" y="254"/>
                          <a:pt x="271" y="237"/>
                          <a:pt x="288" y="237"/>
                        </a:cubicBezTo>
                        <a:cubicBezTo>
                          <a:pt x="288" y="220"/>
                          <a:pt x="305" y="186"/>
                          <a:pt x="305" y="169"/>
                        </a:cubicBezTo>
                        <a:cubicBezTo>
                          <a:pt x="305" y="169"/>
                          <a:pt x="305" y="153"/>
                          <a:pt x="288" y="153"/>
                        </a:cubicBezTo>
                        <a:cubicBezTo>
                          <a:pt x="288" y="119"/>
                          <a:pt x="288" y="102"/>
                          <a:pt x="271" y="85"/>
                        </a:cubicBezTo>
                        <a:cubicBezTo>
                          <a:pt x="237" y="68"/>
                          <a:pt x="204" y="51"/>
                          <a:pt x="187" y="17"/>
                        </a:cubicBezTo>
                        <a:cubicBezTo>
                          <a:pt x="170" y="17"/>
                          <a:pt x="170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20" name="Google Shape;6920;p29"/>
                  <p:cNvSpPr/>
                  <p:nvPr/>
                </p:nvSpPr>
                <p:spPr>
                  <a:xfrm>
                    <a:off x="3306950" y="529325"/>
                    <a:ext cx="8050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364" extrusionOk="0">
                        <a:moveTo>
                          <a:pt x="102" y="0"/>
                        </a:moveTo>
                        <a:cubicBezTo>
                          <a:pt x="85" y="17"/>
                          <a:pt x="51" y="34"/>
                          <a:pt x="34" y="51"/>
                        </a:cubicBezTo>
                        <a:lnTo>
                          <a:pt x="34" y="68"/>
                        </a:ln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0" y="119"/>
                          <a:pt x="0" y="153"/>
                          <a:pt x="17" y="203"/>
                        </a:cubicBezTo>
                        <a:cubicBezTo>
                          <a:pt x="17" y="220"/>
                          <a:pt x="17" y="237"/>
                          <a:pt x="34" y="254"/>
                        </a:cubicBezTo>
                        <a:cubicBezTo>
                          <a:pt x="34" y="271"/>
                          <a:pt x="51" y="288"/>
                          <a:pt x="51" y="305"/>
                        </a:cubicBezTo>
                        <a:cubicBezTo>
                          <a:pt x="68" y="322"/>
                          <a:pt x="85" y="339"/>
                          <a:pt x="102" y="339"/>
                        </a:cubicBezTo>
                        <a:cubicBezTo>
                          <a:pt x="119" y="356"/>
                          <a:pt x="136" y="356"/>
                          <a:pt x="152" y="356"/>
                        </a:cubicBezTo>
                        <a:cubicBezTo>
                          <a:pt x="158" y="361"/>
                          <a:pt x="164" y="363"/>
                          <a:pt x="169" y="363"/>
                        </a:cubicBezTo>
                        <a:cubicBezTo>
                          <a:pt x="181" y="363"/>
                          <a:pt x="192" y="356"/>
                          <a:pt x="203" y="356"/>
                        </a:cubicBezTo>
                        <a:cubicBezTo>
                          <a:pt x="220" y="356"/>
                          <a:pt x="220" y="356"/>
                          <a:pt x="237" y="339"/>
                        </a:cubicBezTo>
                        <a:cubicBezTo>
                          <a:pt x="254" y="339"/>
                          <a:pt x="288" y="322"/>
                          <a:pt x="288" y="288"/>
                        </a:cubicBezTo>
                        <a:cubicBezTo>
                          <a:pt x="305" y="271"/>
                          <a:pt x="305" y="271"/>
                          <a:pt x="305" y="254"/>
                        </a:cubicBezTo>
                        <a:cubicBezTo>
                          <a:pt x="322" y="237"/>
                          <a:pt x="322" y="203"/>
                          <a:pt x="305" y="186"/>
                        </a:cubicBezTo>
                        <a:cubicBezTo>
                          <a:pt x="305" y="170"/>
                          <a:pt x="288" y="153"/>
                          <a:pt x="288" y="119"/>
                        </a:cubicBezTo>
                        <a:cubicBezTo>
                          <a:pt x="271" y="119"/>
                          <a:pt x="271" y="102"/>
                          <a:pt x="271" y="85"/>
                        </a:cubicBezTo>
                        <a:cubicBezTo>
                          <a:pt x="254" y="68"/>
                          <a:pt x="237" y="34"/>
                          <a:pt x="220" y="34"/>
                        </a:cubicBezTo>
                        <a:lnTo>
                          <a:pt x="203" y="34"/>
                        </a:lnTo>
                        <a:cubicBezTo>
                          <a:pt x="203" y="17"/>
                          <a:pt x="186" y="17"/>
                          <a:pt x="186" y="17"/>
                        </a:cubicBezTo>
                        <a:cubicBezTo>
                          <a:pt x="169" y="17"/>
                          <a:pt x="152" y="0"/>
                          <a:pt x="15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21" name="Google Shape;6921;p29"/>
                <p:cNvGrpSpPr/>
                <p:nvPr/>
              </p:nvGrpSpPr>
              <p:grpSpPr>
                <a:xfrm>
                  <a:off x="95623" y="724799"/>
                  <a:ext cx="597183" cy="849991"/>
                  <a:chOff x="50135" y="4072867"/>
                  <a:chExt cx="667990" cy="950772"/>
                </a:xfrm>
              </p:grpSpPr>
              <p:grpSp>
                <p:nvGrpSpPr>
                  <p:cNvPr id="6922" name="Google Shape;6922;p29"/>
                  <p:cNvGrpSpPr/>
                  <p:nvPr/>
                </p:nvGrpSpPr>
                <p:grpSpPr>
                  <a:xfrm rot="10800000" flipH="1">
                    <a:off x="54134" y="4077073"/>
                    <a:ext cx="659489" cy="942538"/>
                    <a:chOff x="3010225" y="241500"/>
                    <a:chExt cx="556625" cy="795525"/>
                  </a:xfrm>
                </p:grpSpPr>
                <p:sp>
                  <p:nvSpPr>
                    <p:cNvPr id="6923" name="Google Shape;6923;p29"/>
                    <p:cNvSpPr/>
                    <p:nvPr/>
                  </p:nvSpPr>
                  <p:spPr>
                    <a:xfrm>
                      <a:off x="3010225" y="241500"/>
                      <a:ext cx="556625" cy="795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65" h="31821" extrusionOk="0">
                          <a:moveTo>
                            <a:pt x="12417" y="3408"/>
                          </a:moveTo>
                          <a:cubicBezTo>
                            <a:pt x="14395" y="3408"/>
                            <a:pt x="16353" y="4636"/>
                            <a:pt x="17118" y="6434"/>
                          </a:cubicBezTo>
                          <a:cubicBezTo>
                            <a:pt x="17321" y="6925"/>
                            <a:pt x="17524" y="7670"/>
                            <a:pt x="17338" y="8415"/>
                          </a:cubicBezTo>
                          <a:cubicBezTo>
                            <a:pt x="17185" y="9109"/>
                            <a:pt x="16694" y="9668"/>
                            <a:pt x="16119" y="9871"/>
                          </a:cubicBezTo>
                          <a:cubicBezTo>
                            <a:pt x="15978" y="9915"/>
                            <a:pt x="15831" y="9936"/>
                            <a:pt x="15685" y="9936"/>
                          </a:cubicBezTo>
                          <a:cubicBezTo>
                            <a:pt x="15269" y="9936"/>
                            <a:pt x="14858" y="9765"/>
                            <a:pt x="14595" y="9465"/>
                          </a:cubicBezTo>
                          <a:lnTo>
                            <a:pt x="14459" y="9329"/>
                          </a:lnTo>
                          <a:lnTo>
                            <a:pt x="14629" y="9245"/>
                          </a:lnTo>
                          <a:cubicBezTo>
                            <a:pt x="14917" y="9109"/>
                            <a:pt x="15137" y="8889"/>
                            <a:pt x="15357" y="8550"/>
                          </a:cubicBezTo>
                          <a:cubicBezTo>
                            <a:pt x="15628" y="8110"/>
                            <a:pt x="15695" y="7568"/>
                            <a:pt x="15526" y="7128"/>
                          </a:cubicBezTo>
                          <a:cubicBezTo>
                            <a:pt x="15357" y="6637"/>
                            <a:pt x="14917" y="6282"/>
                            <a:pt x="14443" y="6214"/>
                          </a:cubicBezTo>
                          <a:cubicBezTo>
                            <a:pt x="14415" y="6212"/>
                            <a:pt x="14388" y="6211"/>
                            <a:pt x="14361" y="6211"/>
                          </a:cubicBezTo>
                          <a:cubicBezTo>
                            <a:pt x="14115" y="6211"/>
                            <a:pt x="13860" y="6280"/>
                            <a:pt x="13647" y="6417"/>
                          </a:cubicBezTo>
                          <a:lnTo>
                            <a:pt x="13478" y="6536"/>
                          </a:lnTo>
                          <a:lnTo>
                            <a:pt x="13427" y="6316"/>
                          </a:lnTo>
                          <a:cubicBezTo>
                            <a:pt x="13410" y="6146"/>
                            <a:pt x="13342" y="5977"/>
                            <a:pt x="13257" y="5825"/>
                          </a:cubicBezTo>
                          <a:cubicBezTo>
                            <a:pt x="12987" y="5300"/>
                            <a:pt x="12479" y="4893"/>
                            <a:pt x="11971" y="4792"/>
                          </a:cubicBezTo>
                          <a:cubicBezTo>
                            <a:pt x="11829" y="4759"/>
                            <a:pt x="11685" y="4743"/>
                            <a:pt x="11540" y="4743"/>
                          </a:cubicBezTo>
                          <a:cubicBezTo>
                            <a:pt x="10797" y="4743"/>
                            <a:pt x="10034" y="5162"/>
                            <a:pt x="9567" y="5842"/>
                          </a:cubicBezTo>
                          <a:cubicBezTo>
                            <a:pt x="8991" y="6688"/>
                            <a:pt x="8940" y="7738"/>
                            <a:pt x="8991" y="8466"/>
                          </a:cubicBezTo>
                          <a:cubicBezTo>
                            <a:pt x="9160" y="10464"/>
                            <a:pt x="10362" y="12343"/>
                            <a:pt x="12123" y="13393"/>
                          </a:cubicBezTo>
                          <a:lnTo>
                            <a:pt x="12682" y="13714"/>
                          </a:lnTo>
                          <a:lnTo>
                            <a:pt x="12682" y="13714"/>
                          </a:lnTo>
                          <a:lnTo>
                            <a:pt x="12038" y="13647"/>
                          </a:lnTo>
                          <a:cubicBezTo>
                            <a:pt x="11670" y="13608"/>
                            <a:pt x="11302" y="13589"/>
                            <a:pt x="10934" y="13589"/>
                          </a:cubicBezTo>
                          <a:cubicBezTo>
                            <a:pt x="10811" y="13589"/>
                            <a:pt x="10688" y="13591"/>
                            <a:pt x="10565" y="13596"/>
                          </a:cubicBezTo>
                          <a:lnTo>
                            <a:pt x="10515" y="13596"/>
                          </a:lnTo>
                          <a:lnTo>
                            <a:pt x="10481" y="13579"/>
                          </a:lnTo>
                          <a:lnTo>
                            <a:pt x="10549" y="13443"/>
                          </a:lnTo>
                          <a:lnTo>
                            <a:pt x="10464" y="13545"/>
                          </a:lnTo>
                          <a:cubicBezTo>
                            <a:pt x="8449" y="12580"/>
                            <a:pt x="7146" y="10260"/>
                            <a:pt x="7399" y="8059"/>
                          </a:cubicBezTo>
                          <a:cubicBezTo>
                            <a:pt x="7636" y="5825"/>
                            <a:pt x="9482" y="3861"/>
                            <a:pt x="11649" y="3471"/>
                          </a:cubicBezTo>
                          <a:cubicBezTo>
                            <a:pt x="11904" y="3428"/>
                            <a:pt x="12161" y="3408"/>
                            <a:pt x="12417" y="3408"/>
                          </a:cubicBezTo>
                          <a:close/>
                          <a:moveTo>
                            <a:pt x="13173" y="0"/>
                          </a:moveTo>
                          <a:cubicBezTo>
                            <a:pt x="11463" y="0"/>
                            <a:pt x="9736" y="508"/>
                            <a:pt x="8246" y="1473"/>
                          </a:cubicBezTo>
                          <a:cubicBezTo>
                            <a:pt x="7687" y="1846"/>
                            <a:pt x="7179" y="2286"/>
                            <a:pt x="6705" y="2811"/>
                          </a:cubicBezTo>
                          <a:lnTo>
                            <a:pt x="6688" y="2845"/>
                          </a:lnTo>
                          <a:cubicBezTo>
                            <a:pt x="6671" y="2845"/>
                            <a:pt x="6655" y="2862"/>
                            <a:pt x="6638" y="2879"/>
                          </a:cubicBezTo>
                          <a:lnTo>
                            <a:pt x="6621" y="2913"/>
                          </a:lnTo>
                          <a:cubicBezTo>
                            <a:pt x="5588" y="4115"/>
                            <a:pt x="4928" y="5621"/>
                            <a:pt x="4724" y="7179"/>
                          </a:cubicBezTo>
                          <a:cubicBezTo>
                            <a:pt x="4301" y="10684"/>
                            <a:pt x="6993" y="13172"/>
                            <a:pt x="7823" y="13850"/>
                          </a:cubicBezTo>
                          <a:lnTo>
                            <a:pt x="8026" y="14002"/>
                          </a:lnTo>
                          <a:lnTo>
                            <a:pt x="7721" y="14104"/>
                          </a:lnTo>
                          <a:cubicBezTo>
                            <a:pt x="7687" y="14121"/>
                            <a:pt x="7653" y="14137"/>
                            <a:pt x="7620" y="14137"/>
                          </a:cubicBezTo>
                          <a:cubicBezTo>
                            <a:pt x="4200" y="15323"/>
                            <a:pt x="1508" y="18370"/>
                            <a:pt x="746" y="21909"/>
                          </a:cubicBezTo>
                          <a:cubicBezTo>
                            <a:pt x="1" y="25464"/>
                            <a:pt x="1254" y="29341"/>
                            <a:pt x="3912" y="31796"/>
                          </a:cubicBezTo>
                          <a:cubicBezTo>
                            <a:pt x="3924" y="31808"/>
                            <a:pt x="3944" y="31820"/>
                            <a:pt x="3967" y="31820"/>
                          </a:cubicBezTo>
                          <a:cubicBezTo>
                            <a:pt x="3977" y="31820"/>
                            <a:pt x="3987" y="31818"/>
                            <a:pt x="3996" y="31813"/>
                          </a:cubicBezTo>
                          <a:cubicBezTo>
                            <a:pt x="4013" y="31796"/>
                            <a:pt x="4047" y="31779"/>
                            <a:pt x="4047" y="31745"/>
                          </a:cubicBezTo>
                          <a:cubicBezTo>
                            <a:pt x="4217" y="30729"/>
                            <a:pt x="4420" y="29646"/>
                            <a:pt x="4623" y="28596"/>
                          </a:cubicBezTo>
                          <a:lnTo>
                            <a:pt x="4623" y="28562"/>
                          </a:lnTo>
                          <a:cubicBezTo>
                            <a:pt x="4775" y="27733"/>
                            <a:pt x="4945" y="26886"/>
                            <a:pt x="5080" y="26057"/>
                          </a:cubicBezTo>
                          <a:lnTo>
                            <a:pt x="5097" y="26023"/>
                          </a:lnTo>
                          <a:cubicBezTo>
                            <a:pt x="5097" y="26006"/>
                            <a:pt x="5097" y="26006"/>
                            <a:pt x="5097" y="25989"/>
                          </a:cubicBezTo>
                          <a:lnTo>
                            <a:pt x="5131" y="25786"/>
                          </a:lnTo>
                          <a:lnTo>
                            <a:pt x="5182" y="25532"/>
                          </a:lnTo>
                          <a:lnTo>
                            <a:pt x="5368" y="25701"/>
                          </a:lnTo>
                          <a:cubicBezTo>
                            <a:pt x="5927" y="26209"/>
                            <a:pt x="6688" y="26717"/>
                            <a:pt x="7620" y="27208"/>
                          </a:cubicBezTo>
                          <a:cubicBezTo>
                            <a:pt x="7636" y="27216"/>
                            <a:pt x="7653" y="27221"/>
                            <a:pt x="7670" y="27221"/>
                          </a:cubicBezTo>
                          <a:cubicBezTo>
                            <a:pt x="7687" y="27221"/>
                            <a:pt x="7704" y="27216"/>
                            <a:pt x="7721" y="27208"/>
                          </a:cubicBezTo>
                          <a:cubicBezTo>
                            <a:pt x="7738" y="27191"/>
                            <a:pt x="7755" y="27157"/>
                            <a:pt x="7738" y="27123"/>
                          </a:cubicBezTo>
                          <a:cubicBezTo>
                            <a:pt x="7264" y="24804"/>
                            <a:pt x="8720" y="22078"/>
                            <a:pt x="10261" y="20520"/>
                          </a:cubicBezTo>
                          <a:lnTo>
                            <a:pt x="10345" y="20453"/>
                          </a:lnTo>
                          <a:cubicBezTo>
                            <a:pt x="11700" y="19132"/>
                            <a:pt x="13376" y="18302"/>
                            <a:pt x="15086" y="18099"/>
                          </a:cubicBezTo>
                          <a:lnTo>
                            <a:pt x="15746" y="18015"/>
                          </a:lnTo>
                          <a:lnTo>
                            <a:pt x="15171" y="18353"/>
                          </a:lnTo>
                          <a:cubicBezTo>
                            <a:pt x="15137" y="18387"/>
                            <a:pt x="15086" y="18421"/>
                            <a:pt x="15035" y="18438"/>
                          </a:cubicBezTo>
                          <a:cubicBezTo>
                            <a:pt x="13968" y="19132"/>
                            <a:pt x="13257" y="20334"/>
                            <a:pt x="13190" y="21553"/>
                          </a:cubicBezTo>
                          <a:cubicBezTo>
                            <a:pt x="13122" y="22840"/>
                            <a:pt x="13748" y="24110"/>
                            <a:pt x="14798" y="24770"/>
                          </a:cubicBezTo>
                          <a:cubicBezTo>
                            <a:pt x="15305" y="25104"/>
                            <a:pt x="15876" y="25266"/>
                            <a:pt x="16455" y="25266"/>
                          </a:cubicBezTo>
                          <a:cubicBezTo>
                            <a:pt x="17346" y="25266"/>
                            <a:pt x="18258" y="24882"/>
                            <a:pt x="18997" y="24143"/>
                          </a:cubicBezTo>
                          <a:cubicBezTo>
                            <a:pt x="19031" y="24127"/>
                            <a:pt x="19048" y="24093"/>
                            <a:pt x="19082" y="24076"/>
                          </a:cubicBezTo>
                          <a:cubicBezTo>
                            <a:pt x="20317" y="22772"/>
                            <a:pt x="20724" y="20910"/>
                            <a:pt x="20131" y="19234"/>
                          </a:cubicBezTo>
                          <a:cubicBezTo>
                            <a:pt x="19183" y="16457"/>
                            <a:pt x="16423" y="15001"/>
                            <a:pt x="15289" y="14493"/>
                          </a:cubicBezTo>
                          <a:lnTo>
                            <a:pt x="14697" y="14239"/>
                          </a:lnTo>
                          <a:lnTo>
                            <a:pt x="15340" y="14222"/>
                          </a:lnTo>
                          <a:cubicBezTo>
                            <a:pt x="16068" y="14222"/>
                            <a:pt x="16745" y="14104"/>
                            <a:pt x="17372" y="13867"/>
                          </a:cubicBezTo>
                          <a:cubicBezTo>
                            <a:pt x="18150" y="13562"/>
                            <a:pt x="18878" y="13105"/>
                            <a:pt x="19471" y="12512"/>
                          </a:cubicBezTo>
                          <a:cubicBezTo>
                            <a:pt x="19945" y="12038"/>
                            <a:pt x="20317" y="11496"/>
                            <a:pt x="20605" y="10921"/>
                          </a:cubicBezTo>
                          <a:cubicBezTo>
                            <a:pt x="22264" y="7433"/>
                            <a:pt x="20588" y="2862"/>
                            <a:pt x="16965" y="932"/>
                          </a:cubicBezTo>
                          <a:cubicBezTo>
                            <a:pt x="15814" y="305"/>
                            <a:pt x="14493" y="0"/>
                            <a:pt x="13173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4" name="Google Shape;6924;p29"/>
                    <p:cNvSpPr/>
                    <p:nvPr/>
                  </p:nvSpPr>
                  <p:spPr>
                    <a:xfrm>
                      <a:off x="3073725" y="751525"/>
                      <a:ext cx="10175" cy="1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" h="695" extrusionOk="0">
                          <a:moveTo>
                            <a:pt x="305" y="1"/>
                          </a:moveTo>
                          <a:cubicBezTo>
                            <a:pt x="254" y="1"/>
                            <a:pt x="204" y="35"/>
                            <a:pt x="187" y="85"/>
                          </a:cubicBezTo>
                          <a:cubicBezTo>
                            <a:pt x="153" y="170"/>
                            <a:pt x="119" y="255"/>
                            <a:pt x="85" y="339"/>
                          </a:cubicBezTo>
                          <a:cubicBezTo>
                            <a:pt x="68" y="373"/>
                            <a:pt x="34" y="424"/>
                            <a:pt x="34" y="475"/>
                          </a:cubicBezTo>
                          <a:cubicBezTo>
                            <a:pt x="17" y="509"/>
                            <a:pt x="0" y="560"/>
                            <a:pt x="0" y="610"/>
                          </a:cubicBezTo>
                          <a:cubicBezTo>
                            <a:pt x="0" y="644"/>
                            <a:pt x="34" y="678"/>
                            <a:pt x="68" y="695"/>
                          </a:cubicBezTo>
                          <a:cubicBezTo>
                            <a:pt x="102" y="695"/>
                            <a:pt x="136" y="678"/>
                            <a:pt x="153" y="644"/>
                          </a:cubicBezTo>
                          <a:cubicBezTo>
                            <a:pt x="187" y="610"/>
                            <a:pt x="204" y="576"/>
                            <a:pt x="221" y="543"/>
                          </a:cubicBezTo>
                          <a:cubicBezTo>
                            <a:pt x="254" y="492"/>
                            <a:pt x="271" y="441"/>
                            <a:pt x="288" y="390"/>
                          </a:cubicBezTo>
                          <a:cubicBezTo>
                            <a:pt x="322" y="306"/>
                            <a:pt x="356" y="221"/>
                            <a:pt x="390" y="136"/>
                          </a:cubicBezTo>
                          <a:cubicBezTo>
                            <a:pt x="407" y="85"/>
                            <a:pt x="356" y="18"/>
                            <a:pt x="30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5" name="Google Shape;6925;p29"/>
                    <p:cNvSpPr/>
                    <p:nvPr/>
                  </p:nvSpPr>
                  <p:spPr>
                    <a:xfrm>
                      <a:off x="3048750" y="772675"/>
                      <a:ext cx="10600" cy="18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" h="730" extrusionOk="0">
                          <a:moveTo>
                            <a:pt x="290" y="1"/>
                          </a:moveTo>
                          <a:cubicBezTo>
                            <a:pt x="252" y="1"/>
                            <a:pt x="220" y="19"/>
                            <a:pt x="187" y="52"/>
                          </a:cubicBezTo>
                          <a:cubicBezTo>
                            <a:pt x="136" y="154"/>
                            <a:pt x="85" y="238"/>
                            <a:pt x="51" y="340"/>
                          </a:cubicBezTo>
                          <a:cubicBezTo>
                            <a:pt x="34" y="391"/>
                            <a:pt x="17" y="458"/>
                            <a:pt x="17" y="509"/>
                          </a:cubicBezTo>
                          <a:cubicBezTo>
                            <a:pt x="1" y="526"/>
                            <a:pt x="1" y="560"/>
                            <a:pt x="17" y="577"/>
                          </a:cubicBezTo>
                          <a:cubicBezTo>
                            <a:pt x="17" y="611"/>
                            <a:pt x="34" y="645"/>
                            <a:pt x="51" y="679"/>
                          </a:cubicBezTo>
                          <a:cubicBezTo>
                            <a:pt x="51" y="712"/>
                            <a:pt x="85" y="729"/>
                            <a:pt x="119" y="729"/>
                          </a:cubicBezTo>
                          <a:cubicBezTo>
                            <a:pt x="153" y="729"/>
                            <a:pt x="187" y="712"/>
                            <a:pt x="204" y="679"/>
                          </a:cubicBezTo>
                          <a:cubicBezTo>
                            <a:pt x="221" y="662"/>
                            <a:pt x="238" y="645"/>
                            <a:pt x="238" y="611"/>
                          </a:cubicBezTo>
                          <a:cubicBezTo>
                            <a:pt x="254" y="594"/>
                            <a:pt x="254" y="560"/>
                            <a:pt x="271" y="543"/>
                          </a:cubicBezTo>
                          <a:cubicBezTo>
                            <a:pt x="288" y="492"/>
                            <a:pt x="288" y="458"/>
                            <a:pt x="305" y="408"/>
                          </a:cubicBezTo>
                          <a:cubicBezTo>
                            <a:pt x="305" y="391"/>
                            <a:pt x="305" y="357"/>
                            <a:pt x="322" y="340"/>
                          </a:cubicBezTo>
                          <a:cubicBezTo>
                            <a:pt x="322" y="340"/>
                            <a:pt x="322" y="323"/>
                            <a:pt x="322" y="306"/>
                          </a:cubicBezTo>
                          <a:cubicBezTo>
                            <a:pt x="329" y="306"/>
                            <a:pt x="333" y="306"/>
                            <a:pt x="335" y="305"/>
                          </a:cubicBezTo>
                          <a:lnTo>
                            <a:pt x="335" y="305"/>
                          </a:lnTo>
                          <a:cubicBezTo>
                            <a:pt x="333" y="310"/>
                            <a:pt x="331" y="313"/>
                            <a:pt x="332" y="313"/>
                          </a:cubicBezTo>
                          <a:cubicBezTo>
                            <a:pt x="332" y="313"/>
                            <a:pt x="334" y="311"/>
                            <a:pt x="339" y="306"/>
                          </a:cubicBezTo>
                          <a:cubicBezTo>
                            <a:pt x="356" y="255"/>
                            <a:pt x="373" y="221"/>
                            <a:pt x="390" y="171"/>
                          </a:cubicBezTo>
                          <a:cubicBezTo>
                            <a:pt x="424" y="120"/>
                            <a:pt x="407" y="35"/>
                            <a:pt x="356" y="18"/>
                          </a:cubicBezTo>
                          <a:cubicBezTo>
                            <a:pt x="332" y="6"/>
                            <a:pt x="310" y="1"/>
                            <a:pt x="290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6" name="Google Shape;6926;p29"/>
                    <p:cNvSpPr/>
                    <p:nvPr/>
                  </p:nvSpPr>
                  <p:spPr>
                    <a:xfrm>
                      <a:off x="3105900" y="754800"/>
                      <a:ext cx="8475" cy="14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9" h="581" extrusionOk="0">
                          <a:moveTo>
                            <a:pt x="218" y="1"/>
                          </a:moveTo>
                          <a:cubicBezTo>
                            <a:pt x="164" y="1"/>
                            <a:pt x="116" y="31"/>
                            <a:pt x="102" y="73"/>
                          </a:cubicBezTo>
                          <a:cubicBezTo>
                            <a:pt x="85" y="141"/>
                            <a:pt x="68" y="208"/>
                            <a:pt x="51" y="276"/>
                          </a:cubicBezTo>
                          <a:cubicBezTo>
                            <a:pt x="34" y="293"/>
                            <a:pt x="34" y="327"/>
                            <a:pt x="17" y="361"/>
                          </a:cubicBezTo>
                          <a:cubicBezTo>
                            <a:pt x="17" y="395"/>
                            <a:pt x="17" y="445"/>
                            <a:pt x="0" y="479"/>
                          </a:cubicBezTo>
                          <a:cubicBezTo>
                            <a:pt x="0" y="530"/>
                            <a:pt x="34" y="564"/>
                            <a:pt x="85" y="581"/>
                          </a:cubicBezTo>
                          <a:cubicBezTo>
                            <a:pt x="119" y="581"/>
                            <a:pt x="169" y="564"/>
                            <a:pt x="203" y="530"/>
                          </a:cubicBezTo>
                          <a:cubicBezTo>
                            <a:pt x="220" y="496"/>
                            <a:pt x="237" y="462"/>
                            <a:pt x="254" y="412"/>
                          </a:cubicBezTo>
                          <a:cubicBezTo>
                            <a:pt x="254" y="395"/>
                            <a:pt x="271" y="361"/>
                            <a:pt x="271" y="327"/>
                          </a:cubicBezTo>
                          <a:lnTo>
                            <a:pt x="322" y="141"/>
                          </a:lnTo>
                          <a:cubicBezTo>
                            <a:pt x="339" y="73"/>
                            <a:pt x="305" y="5"/>
                            <a:pt x="254" y="5"/>
                          </a:cubicBezTo>
                          <a:cubicBezTo>
                            <a:pt x="242" y="2"/>
                            <a:pt x="230" y="1"/>
                            <a:pt x="21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7" name="Google Shape;6927;p29"/>
                    <p:cNvSpPr/>
                    <p:nvPr/>
                  </p:nvSpPr>
                  <p:spPr>
                    <a:xfrm>
                      <a:off x="3107575" y="815875"/>
                      <a:ext cx="7650" cy="16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675" extrusionOk="0">
                          <a:moveTo>
                            <a:pt x="170" y="0"/>
                          </a:moveTo>
                          <a:cubicBezTo>
                            <a:pt x="136" y="0"/>
                            <a:pt x="102" y="17"/>
                            <a:pt x="85" y="34"/>
                          </a:cubicBezTo>
                          <a:cubicBezTo>
                            <a:pt x="52" y="68"/>
                            <a:pt x="35" y="102"/>
                            <a:pt x="35" y="136"/>
                          </a:cubicBezTo>
                          <a:cubicBezTo>
                            <a:pt x="35" y="203"/>
                            <a:pt x="18" y="288"/>
                            <a:pt x="18" y="356"/>
                          </a:cubicBezTo>
                          <a:cubicBezTo>
                            <a:pt x="18" y="407"/>
                            <a:pt x="18" y="440"/>
                            <a:pt x="1" y="474"/>
                          </a:cubicBezTo>
                          <a:cubicBezTo>
                            <a:pt x="1" y="491"/>
                            <a:pt x="18" y="525"/>
                            <a:pt x="18" y="542"/>
                          </a:cubicBezTo>
                          <a:cubicBezTo>
                            <a:pt x="18" y="576"/>
                            <a:pt x="35" y="593"/>
                            <a:pt x="52" y="627"/>
                          </a:cubicBezTo>
                          <a:cubicBezTo>
                            <a:pt x="61" y="656"/>
                            <a:pt x="94" y="674"/>
                            <a:pt x="130" y="674"/>
                          </a:cubicBezTo>
                          <a:cubicBezTo>
                            <a:pt x="156" y="674"/>
                            <a:pt x="183" y="665"/>
                            <a:pt x="204" y="644"/>
                          </a:cubicBezTo>
                          <a:cubicBezTo>
                            <a:pt x="204" y="627"/>
                            <a:pt x="221" y="627"/>
                            <a:pt x="221" y="610"/>
                          </a:cubicBezTo>
                          <a:cubicBezTo>
                            <a:pt x="238" y="593"/>
                            <a:pt x="238" y="576"/>
                            <a:pt x="238" y="559"/>
                          </a:cubicBezTo>
                          <a:cubicBezTo>
                            <a:pt x="255" y="542"/>
                            <a:pt x="255" y="525"/>
                            <a:pt x="272" y="508"/>
                          </a:cubicBezTo>
                          <a:cubicBezTo>
                            <a:pt x="272" y="474"/>
                            <a:pt x="272" y="457"/>
                            <a:pt x="272" y="424"/>
                          </a:cubicBezTo>
                          <a:cubicBezTo>
                            <a:pt x="272" y="407"/>
                            <a:pt x="272" y="390"/>
                            <a:pt x="289" y="373"/>
                          </a:cubicBezTo>
                          <a:cubicBezTo>
                            <a:pt x="289" y="288"/>
                            <a:pt x="306" y="220"/>
                            <a:pt x="306" y="136"/>
                          </a:cubicBezTo>
                          <a:cubicBezTo>
                            <a:pt x="306" y="102"/>
                            <a:pt x="289" y="68"/>
                            <a:pt x="272" y="34"/>
                          </a:cubicBezTo>
                          <a:cubicBezTo>
                            <a:pt x="238" y="17"/>
                            <a:pt x="204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8" name="Google Shape;6928;p29"/>
                    <p:cNvSpPr/>
                    <p:nvPr/>
                  </p:nvSpPr>
                  <p:spPr>
                    <a:xfrm>
                      <a:off x="3473100" y="803425"/>
                      <a:ext cx="17975" cy="22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" h="885" extrusionOk="0">
                          <a:moveTo>
                            <a:pt x="628" y="1"/>
                          </a:moveTo>
                          <a:cubicBezTo>
                            <a:pt x="591" y="1"/>
                            <a:pt x="557" y="16"/>
                            <a:pt x="533" y="41"/>
                          </a:cubicBezTo>
                          <a:cubicBezTo>
                            <a:pt x="516" y="75"/>
                            <a:pt x="499" y="109"/>
                            <a:pt x="482" y="143"/>
                          </a:cubicBezTo>
                          <a:cubicBezTo>
                            <a:pt x="465" y="160"/>
                            <a:pt x="448" y="194"/>
                            <a:pt x="414" y="210"/>
                          </a:cubicBezTo>
                          <a:cubicBezTo>
                            <a:pt x="363" y="278"/>
                            <a:pt x="329" y="312"/>
                            <a:pt x="296" y="363"/>
                          </a:cubicBezTo>
                          <a:cubicBezTo>
                            <a:pt x="245" y="431"/>
                            <a:pt x="194" y="481"/>
                            <a:pt x="160" y="549"/>
                          </a:cubicBezTo>
                          <a:cubicBezTo>
                            <a:pt x="109" y="617"/>
                            <a:pt x="76" y="668"/>
                            <a:pt x="42" y="735"/>
                          </a:cubicBezTo>
                          <a:cubicBezTo>
                            <a:pt x="0" y="804"/>
                            <a:pt x="60" y="884"/>
                            <a:pt x="129" y="884"/>
                          </a:cubicBezTo>
                          <a:cubicBezTo>
                            <a:pt x="145" y="884"/>
                            <a:pt x="161" y="880"/>
                            <a:pt x="177" y="871"/>
                          </a:cubicBezTo>
                          <a:cubicBezTo>
                            <a:pt x="245" y="820"/>
                            <a:pt x="313" y="786"/>
                            <a:pt x="363" y="735"/>
                          </a:cubicBezTo>
                          <a:cubicBezTo>
                            <a:pt x="414" y="668"/>
                            <a:pt x="465" y="617"/>
                            <a:pt x="516" y="532"/>
                          </a:cubicBezTo>
                          <a:cubicBezTo>
                            <a:pt x="550" y="464"/>
                            <a:pt x="583" y="397"/>
                            <a:pt x="617" y="329"/>
                          </a:cubicBezTo>
                          <a:cubicBezTo>
                            <a:pt x="651" y="261"/>
                            <a:pt x="668" y="194"/>
                            <a:pt x="702" y="143"/>
                          </a:cubicBezTo>
                          <a:cubicBezTo>
                            <a:pt x="719" y="92"/>
                            <a:pt x="719" y="41"/>
                            <a:pt x="668" y="7"/>
                          </a:cubicBezTo>
                          <a:cubicBezTo>
                            <a:pt x="654" y="3"/>
                            <a:pt x="641" y="1"/>
                            <a:pt x="62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29" name="Google Shape;6929;p29"/>
                    <p:cNvSpPr/>
                    <p:nvPr/>
                  </p:nvSpPr>
                  <p:spPr>
                    <a:xfrm>
                      <a:off x="3403875" y="826025"/>
                      <a:ext cx="15250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0" h="357" extrusionOk="0">
                          <a:moveTo>
                            <a:pt x="136" y="1"/>
                          </a:moveTo>
                          <a:cubicBezTo>
                            <a:pt x="119" y="18"/>
                            <a:pt x="102" y="18"/>
                            <a:pt x="68" y="18"/>
                          </a:cubicBezTo>
                          <a:cubicBezTo>
                            <a:pt x="68" y="34"/>
                            <a:pt x="68" y="34"/>
                            <a:pt x="51" y="34"/>
                          </a:cubicBezTo>
                          <a:cubicBezTo>
                            <a:pt x="34" y="51"/>
                            <a:pt x="0" y="85"/>
                            <a:pt x="17" y="136"/>
                          </a:cubicBezTo>
                          <a:cubicBezTo>
                            <a:pt x="34" y="153"/>
                            <a:pt x="34" y="170"/>
                            <a:pt x="68" y="204"/>
                          </a:cubicBezTo>
                          <a:cubicBezTo>
                            <a:pt x="68" y="204"/>
                            <a:pt x="85" y="221"/>
                            <a:pt x="85" y="221"/>
                          </a:cubicBezTo>
                          <a:cubicBezTo>
                            <a:pt x="119" y="238"/>
                            <a:pt x="136" y="255"/>
                            <a:pt x="153" y="271"/>
                          </a:cubicBezTo>
                          <a:cubicBezTo>
                            <a:pt x="170" y="271"/>
                            <a:pt x="186" y="288"/>
                            <a:pt x="203" y="288"/>
                          </a:cubicBezTo>
                          <a:cubicBezTo>
                            <a:pt x="237" y="305"/>
                            <a:pt x="254" y="305"/>
                            <a:pt x="288" y="322"/>
                          </a:cubicBezTo>
                          <a:lnTo>
                            <a:pt x="339" y="322"/>
                          </a:lnTo>
                          <a:lnTo>
                            <a:pt x="440" y="356"/>
                          </a:lnTo>
                          <a:cubicBezTo>
                            <a:pt x="508" y="356"/>
                            <a:pt x="576" y="339"/>
                            <a:pt x="593" y="271"/>
                          </a:cubicBezTo>
                          <a:cubicBezTo>
                            <a:pt x="610" y="238"/>
                            <a:pt x="610" y="221"/>
                            <a:pt x="593" y="187"/>
                          </a:cubicBezTo>
                          <a:cubicBezTo>
                            <a:pt x="593" y="153"/>
                            <a:pt x="576" y="119"/>
                            <a:pt x="542" y="102"/>
                          </a:cubicBezTo>
                          <a:cubicBezTo>
                            <a:pt x="508" y="85"/>
                            <a:pt x="474" y="85"/>
                            <a:pt x="440" y="68"/>
                          </a:cubicBezTo>
                          <a:cubicBezTo>
                            <a:pt x="423" y="51"/>
                            <a:pt x="390" y="34"/>
                            <a:pt x="373" y="34"/>
                          </a:cubicBezTo>
                          <a:cubicBezTo>
                            <a:pt x="356" y="34"/>
                            <a:pt x="339" y="18"/>
                            <a:pt x="322" y="18"/>
                          </a:cubicBezTo>
                          <a:cubicBezTo>
                            <a:pt x="305" y="18"/>
                            <a:pt x="288" y="18"/>
                            <a:pt x="27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0" name="Google Shape;6930;p29"/>
                    <p:cNvSpPr/>
                    <p:nvPr/>
                  </p:nvSpPr>
                  <p:spPr>
                    <a:xfrm>
                      <a:off x="3149075" y="659075"/>
                      <a:ext cx="8050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449" extrusionOk="0">
                          <a:moveTo>
                            <a:pt x="232" y="1"/>
                          </a:moveTo>
                          <a:cubicBezTo>
                            <a:pt x="210" y="1"/>
                            <a:pt x="181" y="13"/>
                            <a:pt x="169" y="25"/>
                          </a:cubicBezTo>
                          <a:cubicBezTo>
                            <a:pt x="152" y="42"/>
                            <a:pt x="135" y="59"/>
                            <a:pt x="119" y="76"/>
                          </a:cubicBezTo>
                          <a:cubicBezTo>
                            <a:pt x="102" y="93"/>
                            <a:pt x="85" y="110"/>
                            <a:pt x="68" y="143"/>
                          </a:cubicBezTo>
                          <a:cubicBezTo>
                            <a:pt x="51" y="177"/>
                            <a:pt x="34" y="211"/>
                            <a:pt x="17" y="262"/>
                          </a:cubicBezTo>
                          <a:cubicBezTo>
                            <a:pt x="0" y="279"/>
                            <a:pt x="0" y="296"/>
                            <a:pt x="0" y="330"/>
                          </a:cubicBezTo>
                          <a:lnTo>
                            <a:pt x="0" y="347"/>
                          </a:lnTo>
                          <a:cubicBezTo>
                            <a:pt x="17" y="397"/>
                            <a:pt x="51" y="431"/>
                            <a:pt x="85" y="448"/>
                          </a:cubicBezTo>
                          <a:lnTo>
                            <a:pt x="186" y="448"/>
                          </a:lnTo>
                          <a:cubicBezTo>
                            <a:pt x="203" y="431"/>
                            <a:pt x="203" y="431"/>
                            <a:pt x="220" y="414"/>
                          </a:cubicBezTo>
                          <a:cubicBezTo>
                            <a:pt x="237" y="397"/>
                            <a:pt x="254" y="380"/>
                            <a:pt x="254" y="347"/>
                          </a:cubicBezTo>
                          <a:cubicBezTo>
                            <a:pt x="271" y="313"/>
                            <a:pt x="288" y="279"/>
                            <a:pt x="305" y="228"/>
                          </a:cubicBezTo>
                          <a:cubicBezTo>
                            <a:pt x="322" y="211"/>
                            <a:pt x="305" y="177"/>
                            <a:pt x="322" y="143"/>
                          </a:cubicBezTo>
                          <a:cubicBezTo>
                            <a:pt x="322" y="126"/>
                            <a:pt x="322" y="110"/>
                            <a:pt x="322" y="93"/>
                          </a:cubicBezTo>
                          <a:cubicBezTo>
                            <a:pt x="322" y="59"/>
                            <a:pt x="288" y="25"/>
                            <a:pt x="254" y="8"/>
                          </a:cubicBezTo>
                          <a:cubicBezTo>
                            <a:pt x="249" y="3"/>
                            <a:pt x="241" y="1"/>
                            <a:pt x="232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1" name="Google Shape;6931;p29"/>
                    <p:cNvSpPr/>
                    <p:nvPr/>
                  </p:nvSpPr>
                  <p:spPr>
                    <a:xfrm>
                      <a:off x="3443225" y="351550"/>
                      <a:ext cx="9350" cy="10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" h="407" extrusionOk="0">
                          <a:moveTo>
                            <a:pt x="102" y="0"/>
                          </a:moveTo>
                          <a:cubicBezTo>
                            <a:pt x="85" y="0"/>
                            <a:pt x="68" y="17"/>
                            <a:pt x="52" y="34"/>
                          </a:cubicBezTo>
                          <a:cubicBezTo>
                            <a:pt x="35" y="34"/>
                            <a:pt x="18" y="51"/>
                            <a:pt x="18" y="68"/>
                          </a:cubicBezTo>
                          <a:cubicBezTo>
                            <a:pt x="1" y="85"/>
                            <a:pt x="1" y="102"/>
                            <a:pt x="1" y="119"/>
                          </a:cubicBezTo>
                          <a:cubicBezTo>
                            <a:pt x="1" y="136"/>
                            <a:pt x="1" y="153"/>
                            <a:pt x="1" y="170"/>
                          </a:cubicBezTo>
                          <a:cubicBezTo>
                            <a:pt x="18" y="204"/>
                            <a:pt x="18" y="220"/>
                            <a:pt x="35" y="237"/>
                          </a:cubicBezTo>
                          <a:cubicBezTo>
                            <a:pt x="52" y="254"/>
                            <a:pt x="68" y="288"/>
                            <a:pt x="85" y="305"/>
                          </a:cubicBezTo>
                          <a:cubicBezTo>
                            <a:pt x="102" y="322"/>
                            <a:pt x="102" y="322"/>
                            <a:pt x="119" y="339"/>
                          </a:cubicBezTo>
                          <a:cubicBezTo>
                            <a:pt x="136" y="356"/>
                            <a:pt x="153" y="373"/>
                            <a:pt x="170" y="390"/>
                          </a:cubicBezTo>
                          <a:lnTo>
                            <a:pt x="204" y="390"/>
                          </a:lnTo>
                          <a:cubicBezTo>
                            <a:pt x="221" y="390"/>
                            <a:pt x="221" y="390"/>
                            <a:pt x="238" y="407"/>
                          </a:cubicBezTo>
                          <a:cubicBezTo>
                            <a:pt x="255" y="390"/>
                            <a:pt x="255" y="390"/>
                            <a:pt x="272" y="390"/>
                          </a:cubicBezTo>
                          <a:cubicBezTo>
                            <a:pt x="289" y="390"/>
                            <a:pt x="305" y="390"/>
                            <a:pt x="322" y="373"/>
                          </a:cubicBezTo>
                          <a:cubicBezTo>
                            <a:pt x="322" y="373"/>
                            <a:pt x="339" y="356"/>
                            <a:pt x="339" y="339"/>
                          </a:cubicBezTo>
                          <a:cubicBezTo>
                            <a:pt x="356" y="339"/>
                            <a:pt x="356" y="322"/>
                            <a:pt x="356" y="322"/>
                          </a:cubicBezTo>
                          <a:cubicBezTo>
                            <a:pt x="356" y="305"/>
                            <a:pt x="373" y="288"/>
                            <a:pt x="373" y="288"/>
                          </a:cubicBezTo>
                          <a:cubicBezTo>
                            <a:pt x="373" y="271"/>
                            <a:pt x="373" y="254"/>
                            <a:pt x="356" y="237"/>
                          </a:cubicBezTo>
                          <a:cubicBezTo>
                            <a:pt x="356" y="204"/>
                            <a:pt x="356" y="187"/>
                            <a:pt x="339" y="170"/>
                          </a:cubicBezTo>
                          <a:cubicBezTo>
                            <a:pt x="322" y="153"/>
                            <a:pt x="322" y="153"/>
                            <a:pt x="305" y="136"/>
                          </a:cubicBezTo>
                          <a:cubicBezTo>
                            <a:pt x="289" y="119"/>
                            <a:pt x="272" y="85"/>
                            <a:pt x="255" y="68"/>
                          </a:cubicBezTo>
                          <a:cubicBezTo>
                            <a:pt x="255" y="51"/>
                            <a:pt x="238" y="34"/>
                            <a:pt x="204" y="17"/>
                          </a:cubicBezTo>
                          <a:cubicBezTo>
                            <a:pt x="204" y="17"/>
                            <a:pt x="187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2" name="Google Shape;6932;p29"/>
                    <p:cNvSpPr/>
                    <p:nvPr/>
                  </p:nvSpPr>
                  <p:spPr>
                    <a:xfrm>
                      <a:off x="3437300" y="292725"/>
                      <a:ext cx="9275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" h="364" extrusionOk="0">
                          <a:moveTo>
                            <a:pt x="119" y="0"/>
                          </a:moveTo>
                          <a:cubicBezTo>
                            <a:pt x="85" y="0"/>
                            <a:pt x="51" y="17"/>
                            <a:pt x="35" y="34"/>
                          </a:cubicBezTo>
                          <a:cubicBezTo>
                            <a:pt x="1" y="51"/>
                            <a:pt x="1" y="85"/>
                            <a:pt x="1" y="119"/>
                          </a:cubicBezTo>
                          <a:cubicBezTo>
                            <a:pt x="1" y="152"/>
                            <a:pt x="1" y="186"/>
                            <a:pt x="35" y="203"/>
                          </a:cubicBezTo>
                          <a:cubicBezTo>
                            <a:pt x="51" y="237"/>
                            <a:pt x="85" y="254"/>
                            <a:pt x="102" y="288"/>
                          </a:cubicBezTo>
                          <a:cubicBezTo>
                            <a:pt x="119" y="305"/>
                            <a:pt x="136" y="322"/>
                            <a:pt x="153" y="322"/>
                          </a:cubicBezTo>
                          <a:cubicBezTo>
                            <a:pt x="170" y="339"/>
                            <a:pt x="187" y="339"/>
                            <a:pt x="204" y="356"/>
                          </a:cubicBezTo>
                          <a:lnTo>
                            <a:pt x="238" y="356"/>
                          </a:lnTo>
                          <a:cubicBezTo>
                            <a:pt x="249" y="361"/>
                            <a:pt x="259" y="363"/>
                            <a:pt x="270" y="363"/>
                          </a:cubicBezTo>
                          <a:cubicBezTo>
                            <a:pt x="325" y="363"/>
                            <a:pt x="370" y="297"/>
                            <a:pt x="356" y="254"/>
                          </a:cubicBezTo>
                          <a:cubicBezTo>
                            <a:pt x="356" y="220"/>
                            <a:pt x="339" y="203"/>
                            <a:pt x="322" y="169"/>
                          </a:cubicBezTo>
                          <a:cubicBezTo>
                            <a:pt x="322" y="152"/>
                            <a:pt x="289" y="135"/>
                            <a:pt x="272" y="119"/>
                          </a:cubicBezTo>
                          <a:cubicBezTo>
                            <a:pt x="255" y="85"/>
                            <a:pt x="221" y="68"/>
                            <a:pt x="204" y="34"/>
                          </a:cubicBezTo>
                          <a:cubicBezTo>
                            <a:pt x="170" y="17"/>
                            <a:pt x="136" y="0"/>
                            <a:pt x="119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3" name="Google Shape;6933;p29"/>
                    <p:cNvSpPr/>
                    <p:nvPr/>
                  </p:nvSpPr>
                  <p:spPr>
                    <a:xfrm>
                      <a:off x="3455650" y="311925"/>
                      <a:ext cx="67600" cy="193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04" h="7756" extrusionOk="0">
                          <a:moveTo>
                            <a:pt x="145" y="1"/>
                          </a:moveTo>
                          <a:cubicBezTo>
                            <a:pt x="65" y="1"/>
                            <a:pt x="0" y="97"/>
                            <a:pt x="79" y="163"/>
                          </a:cubicBezTo>
                          <a:cubicBezTo>
                            <a:pt x="1095" y="1128"/>
                            <a:pt x="1823" y="2398"/>
                            <a:pt x="2128" y="3769"/>
                          </a:cubicBezTo>
                          <a:cubicBezTo>
                            <a:pt x="2263" y="4396"/>
                            <a:pt x="2297" y="5022"/>
                            <a:pt x="2246" y="5649"/>
                          </a:cubicBezTo>
                          <a:cubicBezTo>
                            <a:pt x="2196" y="6326"/>
                            <a:pt x="2026" y="6935"/>
                            <a:pt x="1823" y="7562"/>
                          </a:cubicBezTo>
                          <a:cubicBezTo>
                            <a:pt x="1790" y="7673"/>
                            <a:pt x="1888" y="7755"/>
                            <a:pt x="1978" y="7755"/>
                          </a:cubicBezTo>
                          <a:cubicBezTo>
                            <a:pt x="2026" y="7755"/>
                            <a:pt x="2071" y="7733"/>
                            <a:pt x="2094" y="7680"/>
                          </a:cubicBezTo>
                          <a:cubicBezTo>
                            <a:pt x="2636" y="6478"/>
                            <a:pt x="2704" y="5005"/>
                            <a:pt x="2450" y="3736"/>
                          </a:cubicBezTo>
                          <a:cubicBezTo>
                            <a:pt x="2145" y="2280"/>
                            <a:pt x="1349" y="976"/>
                            <a:pt x="215" y="28"/>
                          </a:cubicBezTo>
                          <a:cubicBezTo>
                            <a:pt x="192" y="9"/>
                            <a:pt x="168" y="1"/>
                            <a:pt x="14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4" name="Google Shape;6934;p29"/>
                    <p:cNvSpPr/>
                    <p:nvPr/>
                  </p:nvSpPr>
                  <p:spPr>
                    <a:xfrm>
                      <a:off x="3491050" y="519150"/>
                      <a:ext cx="8925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357" extrusionOk="0">
                          <a:moveTo>
                            <a:pt x="221" y="1"/>
                          </a:moveTo>
                          <a:cubicBezTo>
                            <a:pt x="187" y="1"/>
                            <a:pt x="153" y="18"/>
                            <a:pt x="136" y="52"/>
                          </a:cubicBezTo>
                          <a:cubicBezTo>
                            <a:pt x="102" y="69"/>
                            <a:pt x="86" y="86"/>
                            <a:pt x="69" y="103"/>
                          </a:cubicBezTo>
                          <a:cubicBezTo>
                            <a:pt x="52" y="119"/>
                            <a:pt x="35" y="136"/>
                            <a:pt x="18" y="153"/>
                          </a:cubicBezTo>
                          <a:cubicBezTo>
                            <a:pt x="18" y="170"/>
                            <a:pt x="18" y="204"/>
                            <a:pt x="1" y="221"/>
                          </a:cubicBezTo>
                          <a:cubicBezTo>
                            <a:pt x="1" y="255"/>
                            <a:pt x="1" y="289"/>
                            <a:pt x="35" y="323"/>
                          </a:cubicBezTo>
                          <a:cubicBezTo>
                            <a:pt x="52" y="356"/>
                            <a:pt x="102" y="356"/>
                            <a:pt x="136" y="356"/>
                          </a:cubicBezTo>
                          <a:cubicBezTo>
                            <a:pt x="153" y="340"/>
                            <a:pt x="170" y="340"/>
                            <a:pt x="187" y="323"/>
                          </a:cubicBezTo>
                          <a:cubicBezTo>
                            <a:pt x="221" y="323"/>
                            <a:pt x="238" y="306"/>
                            <a:pt x="255" y="289"/>
                          </a:cubicBezTo>
                          <a:cubicBezTo>
                            <a:pt x="272" y="272"/>
                            <a:pt x="289" y="238"/>
                            <a:pt x="306" y="221"/>
                          </a:cubicBezTo>
                          <a:cubicBezTo>
                            <a:pt x="323" y="221"/>
                            <a:pt x="339" y="204"/>
                            <a:pt x="339" y="187"/>
                          </a:cubicBezTo>
                          <a:cubicBezTo>
                            <a:pt x="339" y="170"/>
                            <a:pt x="356" y="153"/>
                            <a:pt x="356" y="136"/>
                          </a:cubicBezTo>
                          <a:cubicBezTo>
                            <a:pt x="356" y="119"/>
                            <a:pt x="339" y="103"/>
                            <a:pt x="339" y="86"/>
                          </a:cubicBezTo>
                          <a:cubicBezTo>
                            <a:pt x="339" y="69"/>
                            <a:pt x="323" y="52"/>
                            <a:pt x="306" y="52"/>
                          </a:cubicBezTo>
                          <a:cubicBezTo>
                            <a:pt x="289" y="18"/>
                            <a:pt x="255" y="1"/>
                            <a:pt x="22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5" name="Google Shape;6935;p29"/>
                    <p:cNvSpPr/>
                    <p:nvPr/>
                  </p:nvSpPr>
                  <p:spPr>
                    <a:xfrm>
                      <a:off x="3382275" y="543475"/>
                      <a:ext cx="93850" cy="27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54" h="1112" extrusionOk="0">
                          <a:moveTo>
                            <a:pt x="3594" y="0"/>
                          </a:moveTo>
                          <a:cubicBezTo>
                            <a:pt x="3570" y="0"/>
                            <a:pt x="3545" y="8"/>
                            <a:pt x="3522" y="27"/>
                          </a:cubicBezTo>
                          <a:cubicBezTo>
                            <a:pt x="3065" y="416"/>
                            <a:pt x="2490" y="687"/>
                            <a:pt x="1897" y="806"/>
                          </a:cubicBezTo>
                          <a:cubicBezTo>
                            <a:pt x="1681" y="844"/>
                            <a:pt x="1456" y="863"/>
                            <a:pt x="1235" y="863"/>
                          </a:cubicBezTo>
                          <a:cubicBezTo>
                            <a:pt x="1162" y="863"/>
                            <a:pt x="1089" y="861"/>
                            <a:pt x="1017" y="856"/>
                          </a:cubicBezTo>
                          <a:cubicBezTo>
                            <a:pt x="864" y="839"/>
                            <a:pt x="712" y="806"/>
                            <a:pt x="559" y="772"/>
                          </a:cubicBezTo>
                          <a:cubicBezTo>
                            <a:pt x="439" y="742"/>
                            <a:pt x="304" y="684"/>
                            <a:pt x="169" y="684"/>
                          </a:cubicBezTo>
                          <a:cubicBezTo>
                            <a:pt x="152" y="684"/>
                            <a:pt x="136" y="685"/>
                            <a:pt x="119" y="687"/>
                          </a:cubicBezTo>
                          <a:cubicBezTo>
                            <a:pt x="35" y="687"/>
                            <a:pt x="1" y="772"/>
                            <a:pt x="52" y="839"/>
                          </a:cubicBezTo>
                          <a:cubicBezTo>
                            <a:pt x="170" y="958"/>
                            <a:pt x="339" y="992"/>
                            <a:pt x="492" y="1026"/>
                          </a:cubicBezTo>
                          <a:cubicBezTo>
                            <a:pt x="644" y="1060"/>
                            <a:pt x="796" y="1077"/>
                            <a:pt x="949" y="1093"/>
                          </a:cubicBezTo>
                          <a:cubicBezTo>
                            <a:pt x="1069" y="1105"/>
                            <a:pt x="1187" y="1111"/>
                            <a:pt x="1304" y="1111"/>
                          </a:cubicBezTo>
                          <a:cubicBezTo>
                            <a:pt x="1517" y="1111"/>
                            <a:pt x="1729" y="1092"/>
                            <a:pt x="1948" y="1060"/>
                          </a:cubicBezTo>
                          <a:cubicBezTo>
                            <a:pt x="2608" y="958"/>
                            <a:pt x="3201" y="653"/>
                            <a:pt x="3675" y="179"/>
                          </a:cubicBezTo>
                          <a:cubicBezTo>
                            <a:pt x="3754" y="100"/>
                            <a:pt x="3679" y="0"/>
                            <a:pt x="3594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6" name="Google Shape;6936;p29"/>
                    <p:cNvSpPr/>
                    <p:nvPr/>
                  </p:nvSpPr>
                  <p:spPr>
                    <a:xfrm>
                      <a:off x="3335725" y="548375"/>
                      <a:ext cx="7650" cy="7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288" extrusionOk="0">
                          <a:moveTo>
                            <a:pt x="68" y="0"/>
                          </a:moveTo>
                          <a:cubicBezTo>
                            <a:pt x="51" y="0"/>
                            <a:pt x="51" y="17"/>
                            <a:pt x="34" y="17"/>
                          </a:cubicBezTo>
                          <a:cubicBezTo>
                            <a:pt x="34" y="34"/>
                            <a:pt x="34" y="34"/>
                            <a:pt x="17" y="51"/>
                          </a:cubicBezTo>
                          <a:cubicBezTo>
                            <a:pt x="17" y="68"/>
                            <a:pt x="0" y="85"/>
                            <a:pt x="0" y="102"/>
                          </a:cubicBezTo>
                          <a:cubicBezTo>
                            <a:pt x="0" y="102"/>
                            <a:pt x="17" y="119"/>
                            <a:pt x="17" y="119"/>
                          </a:cubicBezTo>
                          <a:cubicBezTo>
                            <a:pt x="17" y="136"/>
                            <a:pt x="17" y="153"/>
                            <a:pt x="34" y="169"/>
                          </a:cubicBezTo>
                          <a:cubicBezTo>
                            <a:pt x="51" y="203"/>
                            <a:pt x="85" y="220"/>
                            <a:pt x="102" y="254"/>
                          </a:cubicBezTo>
                          <a:cubicBezTo>
                            <a:pt x="119" y="271"/>
                            <a:pt x="119" y="271"/>
                            <a:pt x="136" y="271"/>
                          </a:cubicBezTo>
                          <a:cubicBezTo>
                            <a:pt x="153" y="288"/>
                            <a:pt x="170" y="288"/>
                            <a:pt x="187" y="288"/>
                          </a:cubicBezTo>
                          <a:cubicBezTo>
                            <a:pt x="204" y="288"/>
                            <a:pt x="220" y="288"/>
                            <a:pt x="220" y="271"/>
                          </a:cubicBezTo>
                          <a:cubicBezTo>
                            <a:pt x="237" y="271"/>
                            <a:pt x="254" y="271"/>
                            <a:pt x="271" y="254"/>
                          </a:cubicBezTo>
                          <a:cubicBezTo>
                            <a:pt x="271" y="254"/>
                            <a:pt x="271" y="237"/>
                            <a:pt x="288" y="237"/>
                          </a:cubicBezTo>
                          <a:cubicBezTo>
                            <a:pt x="288" y="220"/>
                            <a:pt x="305" y="186"/>
                            <a:pt x="305" y="169"/>
                          </a:cubicBezTo>
                          <a:cubicBezTo>
                            <a:pt x="305" y="169"/>
                            <a:pt x="305" y="153"/>
                            <a:pt x="288" y="153"/>
                          </a:cubicBezTo>
                          <a:cubicBezTo>
                            <a:pt x="288" y="119"/>
                            <a:pt x="288" y="102"/>
                            <a:pt x="271" y="85"/>
                          </a:cubicBezTo>
                          <a:cubicBezTo>
                            <a:pt x="237" y="68"/>
                            <a:pt x="204" y="51"/>
                            <a:pt x="187" y="17"/>
                          </a:cubicBezTo>
                          <a:cubicBezTo>
                            <a:pt x="170" y="17"/>
                            <a:pt x="170" y="0"/>
                            <a:pt x="15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37" name="Google Shape;6937;p29"/>
                    <p:cNvSpPr/>
                    <p:nvPr/>
                  </p:nvSpPr>
                  <p:spPr>
                    <a:xfrm>
                      <a:off x="3306950" y="529325"/>
                      <a:ext cx="8050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364" extrusionOk="0">
                          <a:moveTo>
                            <a:pt x="102" y="0"/>
                          </a:moveTo>
                          <a:cubicBezTo>
                            <a:pt x="85" y="17"/>
                            <a:pt x="51" y="34"/>
                            <a:pt x="34" y="51"/>
                          </a:cubicBezTo>
                          <a:lnTo>
                            <a:pt x="34" y="68"/>
                          </a:lnTo>
                          <a:cubicBezTo>
                            <a:pt x="34" y="85"/>
                            <a:pt x="34" y="85"/>
                            <a:pt x="34" y="85"/>
                          </a:cubicBezTo>
                          <a:cubicBezTo>
                            <a:pt x="0" y="119"/>
                            <a:pt x="0" y="153"/>
                            <a:pt x="17" y="203"/>
                          </a:cubicBezTo>
                          <a:cubicBezTo>
                            <a:pt x="17" y="220"/>
                            <a:pt x="17" y="237"/>
                            <a:pt x="34" y="254"/>
                          </a:cubicBezTo>
                          <a:cubicBezTo>
                            <a:pt x="34" y="271"/>
                            <a:pt x="51" y="288"/>
                            <a:pt x="51" y="305"/>
                          </a:cubicBezTo>
                          <a:cubicBezTo>
                            <a:pt x="68" y="322"/>
                            <a:pt x="85" y="339"/>
                            <a:pt x="102" y="339"/>
                          </a:cubicBezTo>
                          <a:cubicBezTo>
                            <a:pt x="119" y="356"/>
                            <a:pt x="136" y="356"/>
                            <a:pt x="152" y="356"/>
                          </a:cubicBezTo>
                          <a:cubicBezTo>
                            <a:pt x="158" y="361"/>
                            <a:pt x="164" y="363"/>
                            <a:pt x="169" y="363"/>
                          </a:cubicBezTo>
                          <a:cubicBezTo>
                            <a:pt x="181" y="363"/>
                            <a:pt x="192" y="356"/>
                            <a:pt x="203" y="356"/>
                          </a:cubicBezTo>
                          <a:cubicBezTo>
                            <a:pt x="220" y="356"/>
                            <a:pt x="220" y="356"/>
                            <a:pt x="237" y="339"/>
                          </a:cubicBezTo>
                          <a:cubicBezTo>
                            <a:pt x="254" y="339"/>
                            <a:pt x="288" y="322"/>
                            <a:pt x="288" y="288"/>
                          </a:cubicBezTo>
                          <a:cubicBezTo>
                            <a:pt x="305" y="271"/>
                            <a:pt x="305" y="271"/>
                            <a:pt x="305" y="254"/>
                          </a:cubicBezTo>
                          <a:cubicBezTo>
                            <a:pt x="322" y="237"/>
                            <a:pt x="322" y="203"/>
                            <a:pt x="305" y="186"/>
                          </a:cubicBezTo>
                          <a:cubicBezTo>
                            <a:pt x="305" y="170"/>
                            <a:pt x="288" y="153"/>
                            <a:pt x="288" y="119"/>
                          </a:cubicBezTo>
                          <a:cubicBezTo>
                            <a:pt x="271" y="119"/>
                            <a:pt x="271" y="102"/>
                            <a:pt x="271" y="85"/>
                          </a:cubicBezTo>
                          <a:cubicBezTo>
                            <a:pt x="254" y="68"/>
                            <a:pt x="237" y="34"/>
                            <a:pt x="220" y="34"/>
                          </a:cubicBezTo>
                          <a:lnTo>
                            <a:pt x="203" y="34"/>
                          </a:lnTo>
                          <a:cubicBezTo>
                            <a:pt x="203" y="17"/>
                            <a:pt x="186" y="17"/>
                            <a:pt x="186" y="17"/>
                          </a:cubicBezTo>
                          <a:cubicBezTo>
                            <a:pt x="169" y="17"/>
                            <a:pt x="152" y="0"/>
                            <a:pt x="1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938" name="Google Shape;6938;p29"/>
                  <p:cNvSpPr/>
                  <p:nvPr/>
                </p:nvSpPr>
                <p:spPr>
                  <a:xfrm rot="10800000" flipH="1">
                    <a:off x="50135" y="4072867"/>
                    <a:ext cx="667990" cy="950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  <p:grpSp>
            <p:nvGrpSpPr>
              <p:cNvPr id="6939" name="Google Shape;6939;p29"/>
              <p:cNvGrpSpPr/>
              <p:nvPr/>
            </p:nvGrpSpPr>
            <p:grpSpPr>
              <a:xfrm rot="10800000">
                <a:off x="95623" y="3568711"/>
                <a:ext cx="1447240" cy="1562604"/>
                <a:chOff x="7623173" y="11"/>
                <a:chExt cx="1447240" cy="1562604"/>
              </a:xfrm>
            </p:grpSpPr>
            <p:grpSp>
              <p:nvGrpSpPr>
                <p:cNvPr id="6940" name="Google Shape;6940;p29"/>
                <p:cNvGrpSpPr/>
                <p:nvPr/>
              </p:nvGrpSpPr>
              <p:grpSpPr>
                <a:xfrm rot="-5400000" flipH="1">
                  <a:off x="7749587" y="-126404"/>
                  <a:ext cx="597233" cy="850062"/>
                  <a:chOff x="3006850" y="238100"/>
                  <a:chExt cx="563800" cy="802475"/>
                </a:xfrm>
              </p:grpSpPr>
              <p:sp>
                <p:nvSpPr>
                  <p:cNvPr id="6941" name="Google Shape;6941;p29"/>
                  <p:cNvSpPr/>
                  <p:nvPr/>
                </p:nvSpPr>
                <p:spPr>
                  <a:xfrm>
                    <a:off x="3010225" y="241500"/>
                    <a:ext cx="556625" cy="795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265" h="31821" extrusionOk="0">
                        <a:moveTo>
                          <a:pt x="12417" y="3408"/>
                        </a:moveTo>
                        <a:cubicBezTo>
                          <a:pt x="14395" y="3408"/>
                          <a:pt x="16353" y="4636"/>
                          <a:pt x="17118" y="6434"/>
                        </a:cubicBezTo>
                        <a:cubicBezTo>
                          <a:pt x="17321" y="6925"/>
                          <a:pt x="17524" y="7670"/>
                          <a:pt x="17338" y="8415"/>
                        </a:cubicBezTo>
                        <a:cubicBezTo>
                          <a:pt x="17185" y="9109"/>
                          <a:pt x="16694" y="9668"/>
                          <a:pt x="16119" y="9871"/>
                        </a:cubicBezTo>
                        <a:cubicBezTo>
                          <a:pt x="15978" y="9915"/>
                          <a:pt x="15831" y="9936"/>
                          <a:pt x="15685" y="9936"/>
                        </a:cubicBezTo>
                        <a:cubicBezTo>
                          <a:pt x="15269" y="9936"/>
                          <a:pt x="14858" y="9765"/>
                          <a:pt x="14595" y="9465"/>
                        </a:cubicBezTo>
                        <a:lnTo>
                          <a:pt x="14459" y="9329"/>
                        </a:lnTo>
                        <a:lnTo>
                          <a:pt x="14629" y="9245"/>
                        </a:lnTo>
                        <a:cubicBezTo>
                          <a:pt x="14917" y="9109"/>
                          <a:pt x="15137" y="8889"/>
                          <a:pt x="15357" y="8550"/>
                        </a:cubicBezTo>
                        <a:cubicBezTo>
                          <a:pt x="15628" y="8110"/>
                          <a:pt x="15695" y="7568"/>
                          <a:pt x="15526" y="7128"/>
                        </a:cubicBezTo>
                        <a:cubicBezTo>
                          <a:pt x="15357" y="6637"/>
                          <a:pt x="14917" y="6282"/>
                          <a:pt x="14443" y="6214"/>
                        </a:cubicBezTo>
                        <a:cubicBezTo>
                          <a:pt x="14415" y="6212"/>
                          <a:pt x="14388" y="6211"/>
                          <a:pt x="14361" y="6211"/>
                        </a:cubicBezTo>
                        <a:cubicBezTo>
                          <a:pt x="14115" y="6211"/>
                          <a:pt x="13860" y="6280"/>
                          <a:pt x="13647" y="6417"/>
                        </a:cubicBezTo>
                        <a:lnTo>
                          <a:pt x="13478" y="6536"/>
                        </a:lnTo>
                        <a:lnTo>
                          <a:pt x="13427" y="6316"/>
                        </a:lnTo>
                        <a:cubicBezTo>
                          <a:pt x="13410" y="6146"/>
                          <a:pt x="13342" y="5977"/>
                          <a:pt x="13257" y="5825"/>
                        </a:cubicBezTo>
                        <a:cubicBezTo>
                          <a:pt x="12987" y="5300"/>
                          <a:pt x="12479" y="4893"/>
                          <a:pt x="11971" y="4792"/>
                        </a:cubicBezTo>
                        <a:cubicBezTo>
                          <a:pt x="11829" y="4759"/>
                          <a:pt x="11685" y="4743"/>
                          <a:pt x="11540" y="4743"/>
                        </a:cubicBezTo>
                        <a:cubicBezTo>
                          <a:pt x="10797" y="4743"/>
                          <a:pt x="10034" y="5162"/>
                          <a:pt x="9567" y="5842"/>
                        </a:cubicBezTo>
                        <a:cubicBezTo>
                          <a:pt x="8991" y="6688"/>
                          <a:pt x="8940" y="7738"/>
                          <a:pt x="8991" y="8466"/>
                        </a:cubicBezTo>
                        <a:cubicBezTo>
                          <a:pt x="9160" y="10464"/>
                          <a:pt x="10362" y="12343"/>
                          <a:pt x="12123" y="13393"/>
                        </a:cubicBezTo>
                        <a:lnTo>
                          <a:pt x="12682" y="13714"/>
                        </a:lnTo>
                        <a:lnTo>
                          <a:pt x="12682" y="13714"/>
                        </a:lnTo>
                        <a:lnTo>
                          <a:pt x="12038" y="13647"/>
                        </a:lnTo>
                        <a:cubicBezTo>
                          <a:pt x="11670" y="13608"/>
                          <a:pt x="11302" y="13589"/>
                          <a:pt x="10934" y="13589"/>
                        </a:cubicBezTo>
                        <a:cubicBezTo>
                          <a:pt x="10811" y="13589"/>
                          <a:pt x="10688" y="13591"/>
                          <a:pt x="10565" y="13596"/>
                        </a:cubicBezTo>
                        <a:lnTo>
                          <a:pt x="10515" y="13596"/>
                        </a:lnTo>
                        <a:lnTo>
                          <a:pt x="10481" y="13579"/>
                        </a:lnTo>
                        <a:lnTo>
                          <a:pt x="10549" y="13443"/>
                        </a:lnTo>
                        <a:lnTo>
                          <a:pt x="10464" y="13545"/>
                        </a:lnTo>
                        <a:cubicBezTo>
                          <a:pt x="8449" y="12580"/>
                          <a:pt x="7146" y="10260"/>
                          <a:pt x="7399" y="8059"/>
                        </a:cubicBezTo>
                        <a:cubicBezTo>
                          <a:pt x="7636" y="5825"/>
                          <a:pt x="9482" y="3861"/>
                          <a:pt x="11649" y="3471"/>
                        </a:cubicBezTo>
                        <a:cubicBezTo>
                          <a:pt x="11904" y="3428"/>
                          <a:pt x="12161" y="3408"/>
                          <a:pt x="12417" y="3408"/>
                        </a:cubicBezTo>
                        <a:close/>
                        <a:moveTo>
                          <a:pt x="13173" y="0"/>
                        </a:moveTo>
                        <a:cubicBezTo>
                          <a:pt x="11463" y="0"/>
                          <a:pt x="9736" y="508"/>
                          <a:pt x="8246" y="1473"/>
                        </a:cubicBezTo>
                        <a:cubicBezTo>
                          <a:pt x="7687" y="1846"/>
                          <a:pt x="7179" y="2286"/>
                          <a:pt x="6705" y="2811"/>
                        </a:cubicBezTo>
                        <a:lnTo>
                          <a:pt x="6688" y="2845"/>
                        </a:lnTo>
                        <a:cubicBezTo>
                          <a:pt x="6671" y="2845"/>
                          <a:pt x="6655" y="2862"/>
                          <a:pt x="6638" y="2879"/>
                        </a:cubicBezTo>
                        <a:lnTo>
                          <a:pt x="6621" y="2913"/>
                        </a:lnTo>
                        <a:cubicBezTo>
                          <a:pt x="5588" y="4115"/>
                          <a:pt x="4928" y="5621"/>
                          <a:pt x="4724" y="7179"/>
                        </a:cubicBezTo>
                        <a:cubicBezTo>
                          <a:pt x="4301" y="10684"/>
                          <a:pt x="6993" y="13172"/>
                          <a:pt x="7823" y="13850"/>
                        </a:cubicBezTo>
                        <a:lnTo>
                          <a:pt x="8026" y="14002"/>
                        </a:lnTo>
                        <a:lnTo>
                          <a:pt x="7721" y="14104"/>
                        </a:lnTo>
                        <a:cubicBezTo>
                          <a:pt x="7687" y="14121"/>
                          <a:pt x="7653" y="14137"/>
                          <a:pt x="7620" y="14137"/>
                        </a:cubicBezTo>
                        <a:cubicBezTo>
                          <a:pt x="4200" y="15323"/>
                          <a:pt x="1508" y="18370"/>
                          <a:pt x="746" y="21909"/>
                        </a:cubicBezTo>
                        <a:cubicBezTo>
                          <a:pt x="1" y="25464"/>
                          <a:pt x="1254" y="29341"/>
                          <a:pt x="3912" y="31796"/>
                        </a:cubicBezTo>
                        <a:cubicBezTo>
                          <a:pt x="3924" y="31808"/>
                          <a:pt x="3944" y="31820"/>
                          <a:pt x="3967" y="31820"/>
                        </a:cubicBezTo>
                        <a:cubicBezTo>
                          <a:pt x="3977" y="31820"/>
                          <a:pt x="3987" y="31818"/>
                          <a:pt x="3996" y="31813"/>
                        </a:cubicBezTo>
                        <a:cubicBezTo>
                          <a:pt x="4013" y="31796"/>
                          <a:pt x="4047" y="31779"/>
                          <a:pt x="4047" y="31745"/>
                        </a:cubicBezTo>
                        <a:cubicBezTo>
                          <a:pt x="4217" y="30729"/>
                          <a:pt x="4420" y="29646"/>
                          <a:pt x="4623" y="28596"/>
                        </a:cubicBezTo>
                        <a:lnTo>
                          <a:pt x="4623" y="28562"/>
                        </a:lnTo>
                        <a:cubicBezTo>
                          <a:pt x="4775" y="27733"/>
                          <a:pt x="4945" y="26886"/>
                          <a:pt x="5080" y="26057"/>
                        </a:cubicBezTo>
                        <a:lnTo>
                          <a:pt x="5097" y="26023"/>
                        </a:lnTo>
                        <a:cubicBezTo>
                          <a:pt x="5097" y="26006"/>
                          <a:pt x="5097" y="26006"/>
                          <a:pt x="5097" y="25989"/>
                        </a:cubicBezTo>
                        <a:lnTo>
                          <a:pt x="5131" y="25786"/>
                        </a:lnTo>
                        <a:lnTo>
                          <a:pt x="5182" y="25532"/>
                        </a:lnTo>
                        <a:lnTo>
                          <a:pt x="5368" y="25701"/>
                        </a:lnTo>
                        <a:cubicBezTo>
                          <a:pt x="5927" y="26209"/>
                          <a:pt x="6688" y="26717"/>
                          <a:pt x="7620" y="27208"/>
                        </a:cubicBezTo>
                        <a:cubicBezTo>
                          <a:pt x="7636" y="27216"/>
                          <a:pt x="7653" y="27221"/>
                          <a:pt x="7670" y="27221"/>
                        </a:cubicBezTo>
                        <a:cubicBezTo>
                          <a:pt x="7687" y="27221"/>
                          <a:pt x="7704" y="27216"/>
                          <a:pt x="7721" y="27208"/>
                        </a:cubicBezTo>
                        <a:cubicBezTo>
                          <a:pt x="7738" y="27191"/>
                          <a:pt x="7755" y="27157"/>
                          <a:pt x="7738" y="27123"/>
                        </a:cubicBezTo>
                        <a:cubicBezTo>
                          <a:pt x="7264" y="24804"/>
                          <a:pt x="8720" y="22078"/>
                          <a:pt x="10261" y="20520"/>
                        </a:cubicBezTo>
                        <a:lnTo>
                          <a:pt x="10345" y="20453"/>
                        </a:lnTo>
                        <a:cubicBezTo>
                          <a:pt x="11700" y="19132"/>
                          <a:pt x="13376" y="18302"/>
                          <a:pt x="15086" y="18099"/>
                        </a:cubicBezTo>
                        <a:lnTo>
                          <a:pt x="15746" y="18015"/>
                        </a:lnTo>
                        <a:lnTo>
                          <a:pt x="15171" y="18353"/>
                        </a:lnTo>
                        <a:cubicBezTo>
                          <a:pt x="15137" y="18387"/>
                          <a:pt x="15086" y="18421"/>
                          <a:pt x="15035" y="18438"/>
                        </a:cubicBezTo>
                        <a:cubicBezTo>
                          <a:pt x="13968" y="19132"/>
                          <a:pt x="13257" y="20334"/>
                          <a:pt x="13190" y="21553"/>
                        </a:cubicBezTo>
                        <a:cubicBezTo>
                          <a:pt x="13122" y="22840"/>
                          <a:pt x="13748" y="24110"/>
                          <a:pt x="14798" y="24770"/>
                        </a:cubicBezTo>
                        <a:cubicBezTo>
                          <a:pt x="15305" y="25104"/>
                          <a:pt x="15876" y="25266"/>
                          <a:pt x="16455" y="25266"/>
                        </a:cubicBezTo>
                        <a:cubicBezTo>
                          <a:pt x="17346" y="25266"/>
                          <a:pt x="18258" y="24882"/>
                          <a:pt x="18997" y="24143"/>
                        </a:cubicBezTo>
                        <a:cubicBezTo>
                          <a:pt x="19031" y="24127"/>
                          <a:pt x="19048" y="24093"/>
                          <a:pt x="19082" y="24076"/>
                        </a:cubicBezTo>
                        <a:cubicBezTo>
                          <a:pt x="20317" y="22772"/>
                          <a:pt x="20724" y="20910"/>
                          <a:pt x="20131" y="19234"/>
                        </a:cubicBezTo>
                        <a:cubicBezTo>
                          <a:pt x="19183" y="16457"/>
                          <a:pt x="16423" y="15001"/>
                          <a:pt x="15289" y="14493"/>
                        </a:cubicBezTo>
                        <a:lnTo>
                          <a:pt x="14697" y="14239"/>
                        </a:lnTo>
                        <a:lnTo>
                          <a:pt x="15340" y="14222"/>
                        </a:lnTo>
                        <a:cubicBezTo>
                          <a:pt x="16068" y="14222"/>
                          <a:pt x="16745" y="14104"/>
                          <a:pt x="17372" y="13867"/>
                        </a:cubicBezTo>
                        <a:cubicBezTo>
                          <a:pt x="18150" y="13562"/>
                          <a:pt x="18878" y="13105"/>
                          <a:pt x="19471" y="12512"/>
                        </a:cubicBezTo>
                        <a:cubicBezTo>
                          <a:pt x="19945" y="12038"/>
                          <a:pt x="20317" y="11496"/>
                          <a:pt x="20605" y="10921"/>
                        </a:cubicBezTo>
                        <a:cubicBezTo>
                          <a:pt x="22264" y="7433"/>
                          <a:pt x="20588" y="2862"/>
                          <a:pt x="16965" y="932"/>
                        </a:cubicBezTo>
                        <a:cubicBezTo>
                          <a:pt x="15814" y="305"/>
                          <a:pt x="14493" y="0"/>
                          <a:pt x="13173" y="0"/>
                        </a:cubicBezTo>
                        <a:close/>
                      </a:path>
                    </a:pathLst>
                  </a:custGeom>
                  <a:solidFill>
                    <a:schemeClr val="lt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2" name="Google Shape;6942;p29"/>
                  <p:cNvSpPr/>
                  <p:nvPr/>
                </p:nvSpPr>
                <p:spPr>
                  <a:xfrm>
                    <a:off x="3073725" y="751525"/>
                    <a:ext cx="10175" cy="173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07" h="695" extrusionOk="0">
                        <a:moveTo>
                          <a:pt x="305" y="1"/>
                        </a:moveTo>
                        <a:cubicBezTo>
                          <a:pt x="254" y="1"/>
                          <a:pt x="204" y="35"/>
                          <a:pt x="187" y="85"/>
                        </a:cubicBezTo>
                        <a:cubicBezTo>
                          <a:pt x="153" y="170"/>
                          <a:pt x="119" y="255"/>
                          <a:pt x="85" y="339"/>
                        </a:cubicBezTo>
                        <a:cubicBezTo>
                          <a:pt x="68" y="373"/>
                          <a:pt x="34" y="424"/>
                          <a:pt x="34" y="475"/>
                        </a:cubicBezTo>
                        <a:cubicBezTo>
                          <a:pt x="17" y="509"/>
                          <a:pt x="0" y="560"/>
                          <a:pt x="0" y="610"/>
                        </a:cubicBezTo>
                        <a:cubicBezTo>
                          <a:pt x="0" y="644"/>
                          <a:pt x="34" y="678"/>
                          <a:pt x="68" y="695"/>
                        </a:cubicBezTo>
                        <a:cubicBezTo>
                          <a:pt x="102" y="695"/>
                          <a:pt x="136" y="678"/>
                          <a:pt x="153" y="644"/>
                        </a:cubicBezTo>
                        <a:cubicBezTo>
                          <a:pt x="187" y="610"/>
                          <a:pt x="204" y="576"/>
                          <a:pt x="221" y="543"/>
                        </a:cubicBezTo>
                        <a:cubicBezTo>
                          <a:pt x="254" y="492"/>
                          <a:pt x="271" y="441"/>
                          <a:pt x="288" y="390"/>
                        </a:cubicBezTo>
                        <a:cubicBezTo>
                          <a:pt x="322" y="306"/>
                          <a:pt x="356" y="221"/>
                          <a:pt x="390" y="136"/>
                        </a:cubicBezTo>
                        <a:cubicBezTo>
                          <a:pt x="407" y="85"/>
                          <a:pt x="356" y="18"/>
                          <a:pt x="30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3" name="Google Shape;6943;p29"/>
                  <p:cNvSpPr/>
                  <p:nvPr/>
                </p:nvSpPr>
                <p:spPr>
                  <a:xfrm>
                    <a:off x="3048750" y="772675"/>
                    <a:ext cx="10600" cy="1825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424" h="730" extrusionOk="0">
                        <a:moveTo>
                          <a:pt x="290" y="1"/>
                        </a:moveTo>
                        <a:cubicBezTo>
                          <a:pt x="252" y="1"/>
                          <a:pt x="220" y="19"/>
                          <a:pt x="187" y="52"/>
                        </a:cubicBezTo>
                        <a:cubicBezTo>
                          <a:pt x="136" y="154"/>
                          <a:pt x="85" y="238"/>
                          <a:pt x="51" y="340"/>
                        </a:cubicBezTo>
                        <a:cubicBezTo>
                          <a:pt x="34" y="391"/>
                          <a:pt x="17" y="458"/>
                          <a:pt x="17" y="509"/>
                        </a:cubicBezTo>
                        <a:cubicBezTo>
                          <a:pt x="1" y="526"/>
                          <a:pt x="1" y="560"/>
                          <a:pt x="17" y="577"/>
                        </a:cubicBezTo>
                        <a:cubicBezTo>
                          <a:pt x="17" y="611"/>
                          <a:pt x="34" y="645"/>
                          <a:pt x="51" y="679"/>
                        </a:cubicBezTo>
                        <a:cubicBezTo>
                          <a:pt x="51" y="712"/>
                          <a:pt x="85" y="729"/>
                          <a:pt x="119" y="729"/>
                        </a:cubicBezTo>
                        <a:cubicBezTo>
                          <a:pt x="153" y="729"/>
                          <a:pt x="187" y="712"/>
                          <a:pt x="204" y="679"/>
                        </a:cubicBezTo>
                        <a:cubicBezTo>
                          <a:pt x="221" y="662"/>
                          <a:pt x="238" y="645"/>
                          <a:pt x="238" y="611"/>
                        </a:cubicBezTo>
                        <a:cubicBezTo>
                          <a:pt x="254" y="594"/>
                          <a:pt x="254" y="560"/>
                          <a:pt x="271" y="543"/>
                        </a:cubicBezTo>
                        <a:cubicBezTo>
                          <a:pt x="288" y="492"/>
                          <a:pt x="288" y="458"/>
                          <a:pt x="305" y="408"/>
                        </a:cubicBezTo>
                        <a:cubicBezTo>
                          <a:pt x="305" y="391"/>
                          <a:pt x="305" y="357"/>
                          <a:pt x="322" y="340"/>
                        </a:cubicBezTo>
                        <a:cubicBezTo>
                          <a:pt x="322" y="340"/>
                          <a:pt x="322" y="323"/>
                          <a:pt x="322" y="306"/>
                        </a:cubicBezTo>
                        <a:cubicBezTo>
                          <a:pt x="329" y="306"/>
                          <a:pt x="333" y="306"/>
                          <a:pt x="335" y="305"/>
                        </a:cubicBezTo>
                        <a:lnTo>
                          <a:pt x="335" y="305"/>
                        </a:lnTo>
                        <a:cubicBezTo>
                          <a:pt x="333" y="310"/>
                          <a:pt x="331" y="313"/>
                          <a:pt x="332" y="313"/>
                        </a:cubicBezTo>
                        <a:cubicBezTo>
                          <a:pt x="332" y="313"/>
                          <a:pt x="334" y="311"/>
                          <a:pt x="339" y="306"/>
                        </a:cubicBezTo>
                        <a:cubicBezTo>
                          <a:pt x="356" y="255"/>
                          <a:pt x="373" y="221"/>
                          <a:pt x="390" y="171"/>
                        </a:cubicBezTo>
                        <a:cubicBezTo>
                          <a:pt x="424" y="120"/>
                          <a:pt x="407" y="35"/>
                          <a:pt x="356" y="18"/>
                        </a:cubicBezTo>
                        <a:cubicBezTo>
                          <a:pt x="332" y="6"/>
                          <a:pt x="310" y="1"/>
                          <a:pt x="290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4" name="Google Shape;6944;p29"/>
                  <p:cNvSpPr/>
                  <p:nvPr/>
                </p:nvSpPr>
                <p:spPr>
                  <a:xfrm>
                    <a:off x="3105900" y="754800"/>
                    <a:ext cx="8475" cy="145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39" h="581" extrusionOk="0">
                        <a:moveTo>
                          <a:pt x="218" y="1"/>
                        </a:moveTo>
                        <a:cubicBezTo>
                          <a:pt x="164" y="1"/>
                          <a:pt x="116" y="31"/>
                          <a:pt x="102" y="73"/>
                        </a:cubicBezTo>
                        <a:cubicBezTo>
                          <a:pt x="85" y="141"/>
                          <a:pt x="68" y="208"/>
                          <a:pt x="51" y="276"/>
                        </a:cubicBezTo>
                        <a:cubicBezTo>
                          <a:pt x="34" y="293"/>
                          <a:pt x="34" y="327"/>
                          <a:pt x="17" y="361"/>
                        </a:cubicBezTo>
                        <a:cubicBezTo>
                          <a:pt x="17" y="395"/>
                          <a:pt x="17" y="445"/>
                          <a:pt x="0" y="479"/>
                        </a:cubicBezTo>
                        <a:cubicBezTo>
                          <a:pt x="0" y="530"/>
                          <a:pt x="34" y="564"/>
                          <a:pt x="85" y="581"/>
                        </a:cubicBezTo>
                        <a:cubicBezTo>
                          <a:pt x="119" y="581"/>
                          <a:pt x="169" y="564"/>
                          <a:pt x="203" y="530"/>
                        </a:cubicBezTo>
                        <a:cubicBezTo>
                          <a:pt x="220" y="496"/>
                          <a:pt x="237" y="462"/>
                          <a:pt x="254" y="412"/>
                        </a:cubicBezTo>
                        <a:cubicBezTo>
                          <a:pt x="254" y="395"/>
                          <a:pt x="271" y="361"/>
                          <a:pt x="271" y="327"/>
                        </a:cubicBezTo>
                        <a:lnTo>
                          <a:pt x="322" y="141"/>
                        </a:lnTo>
                        <a:cubicBezTo>
                          <a:pt x="339" y="73"/>
                          <a:pt x="305" y="5"/>
                          <a:pt x="254" y="5"/>
                        </a:cubicBezTo>
                        <a:cubicBezTo>
                          <a:pt x="242" y="2"/>
                          <a:pt x="230" y="1"/>
                          <a:pt x="21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5" name="Google Shape;6945;p29"/>
                  <p:cNvSpPr/>
                  <p:nvPr/>
                </p:nvSpPr>
                <p:spPr>
                  <a:xfrm>
                    <a:off x="3107575" y="815875"/>
                    <a:ext cx="7650" cy="168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675" extrusionOk="0">
                        <a:moveTo>
                          <a:pt x="170" y="0"/>
                        </a:moveTo>
                        <a:cubicBezTo>
                          <a:pt x="136" y="0"/>
                          <a:pt x="102" y="17"/>
                          <a:pt x="85" y="34"/>
                        </a:cubicBezTo>
                        <a:cubicBezTo>
                          <a:pt x="52" y="68"/>
                          <a:pt x="35" y="102"/>
                          <a:pt x="35" y="136"/>
                        </a:cubicBezTo>
                        <a:cubicBezTo>
                          <a:pt x="35" y="203"/>
                          <a:pt x="18" y="288"/>
                          <a:pt x="18" y="356"/>
                        </a:cubicBezTo>
                        <a:cubicBezTo>
                          <a:pt x="18" y="407"/>
                          <a:pt x="18" y="440"/>
                          <a:pt x="1" y="474"/>
                        </a:cubicBezTo>
                        <a:cubicBezTo>
                          <a:pt x="1" y="491"/>
                          <a:pt x="18" y="525"/>
                          <a:pt x="18" y="542"/>
                        </a:cubicBezTo>
                        <a:cubicBezTo>
                          <a:pt x="18" y="576"/>
                          <a:pt x="35" y="593"/>
                          <a:pt x="52" y="627"/>
                        </a:cubicBezTo>
                        <a:cubicBezTo>
                          <a:pt x="61" y="656"/>
                          <a:pt x="94" y="674"/>
                          <a:pt x="130" y="674"/>
                        </a:cubicBezTo>
                        <a:cubicBezTo>
                          <a:pt x="156" y="674"/>
                          <a:pt x="183" y="665"/>
                          <a:pt x="204" y="644"/>
                        </a:cubicBezTo>
                        <a:cubicBezTo>
                          <a:pt x="204" y="627"/>
                          <a:pt x="221" y="627"/>
                          <a:pt x="221" y="610"/>
                        </a:cubicBezTo>
                        <a:cubicBezTo>
                          <a:pt x="238" y="593"/>
                          <a:pt x="238" y="576"/>
                          <a:pt x="238" y="559"/>
                        </a:cubicBezTo>
                        <a:cubicBezTo>
                          <a:pt x="255" y="542"/>
                          <a:pt x="255" y="525"/>
                          <a:pt x="272" y="508"/>
                        </a:cubicBezTo>
                        <a:cubicBezTo>
                          <a:pt x="272" y="474"/>
                          <a:pt x="272" y="457"/>
                          <a:pt x="272" y="424"/>
                        </a:cubicBezTo>
                        <a:cubicBezTo>
                          <a:pt x="272" y="407"/>
                          <a:pt x="272" y="390"/>
                          <a:pt x="289" y="373"/>
                        </a:cubicBezTo>
                        <a:cubicBezTo>
                          <a:pt x="289" y="288"/>
                          <a:pt x="306" y="220"/>
                          <a:pt x="306" y="136"/>
                        </a:cubicBezTo>
                        <a:cubicBezTo>
                          <a:pt x="306" y="102"/>
                          <a:pt x="289" y="68"/>
                          <a:pt x="272" y="34"/>
                        </a:cubicBezTo>
                        <a:cubicBezTo>
                          <a:pt x="238" y="17"/>
                          <a:pt x="204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6" name="Google Shape;6946;p29"/>
                  <p:cNvSpPr/>
                  <p:nvPr/>
                </p:nvSpPr>
                <p:spPr>
                  <a:xfrm>
                    <a:off x="3473100" y="803425"/>
                    <a:ext cx="17975" cy="221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719" h="885" extrusionOk="0">
                        <a:moveTo>
                          <a:pt x="628" y="1"/>
                        </a:moveTo>
                        <a:cubicBezTo>
                          <a:pt x="591" y="1"/>
                          <a:pt x="557" y="16"/>
                          <a:pt x="533" y="41"/>
                        </a:cubicBezTo>
                        <a:cubicBezTo>
                          <a:pt x="516" y="75"/>
                          <a:pt x="499" y="109"/>
                          <a:pt x="482" y="143"/>
                        </a:cubicBezTo>
                        <a:cubicBezTo>
                          <a:pt x="465" y="160"/>
                          <a:pt x="448" y="194"/>
                          <a:pt x="414" y="210"/>
                        </a:cubicBezTo>
                        <a:cubicBezTo>
                          <a:pt x="363" y="278"/>
                          <a:pt x="329" y="312"/>
                          <a:pt x="296" y="363"/>
                        </a:cubicBezTo>
                        <a:cubicBezTo>
                          <a:pt x="245" y="431"/>
                          <a:pt x="194" y="481"/>
                          <a:pt x="160" y="549"/>
                        </a:cubicBezTo>
                        <a:cubicBezTo>
                          <a:pt x="109" y="617"/>
                          <a:pt x="76" y="668"/>
                          <a:pt x="42" y="735"/>
                        </a:cubicBezTo>
                        <a:cubicBezTo>
                          <a:pt x="0" y="804"/>
                          <a:pt x="60" y="884"/>
                          <a:pt x="129" y="884"/>
                        </a:cubicBezTo>
                        <a:cubicBezTo>
                          <a:pt x="145" y="884"/>
                          <a:pt x="161" y="880"/>
                          <a:pt x="177" y="871"/>
                        </a:cubicBezTo>
                        <a:cubicBezTo>
                          <a:pt x="245" y="820"/>
                          <a:pt x="313" y="786"/>
                          <a:pt x="363" y="735"/>
                        </a:cubicBezTo>
                        <a:cubicBezTo>
                          <a:pt x="414" y="668"/>
                          <a:pt x="465" y="617"/>
                          <a:pt x="516" y="532"/>
                        </a:cubicBezTo>
                        <a:cubicBezTo>
                          <a:pt x="550" y="464"/>
                          <a:pt x="583" y="397"/>
                          <a:pt x="617" y="329"/>
                        </a:cubicBezTo>
                        <a:cubicBezTo>
                          <a:pt x="651" y="261"/>
                          <a:pt x="668" y="194"/>
                          <a:pt x="702" y="143"/>
                        </a:cubicBezTo>
                        <a:cubicBezTo>
                          <a:pt x="719" y="92"/>
                          <a:pt x="719" y="41"/>
                          <a:pt x="668" y="7"/>
                        </a:cubicBezTo>
                        <a:cubicBezTo>
                          <a:pt x="654" y="3"/>
                          <a:pt x="641" y="1"/>
                          <a:pt x="628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7" name="Google Shape;6947;p29"/>
                  <p:cNvSpPr/>
                  <p:nvPr/>
                </p:nvSpPr>
                <p:spPr>
                  <a:xfrm>
                    <a:off x="3403875" y="826025"/>
                    <a:ext cx="15250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610" h="357" extrusionOk="0">
                        <a:moveTo>
                          <a:pt x="136" y="1"/>
                        </a:moveTo>
                        <a:cubicBezTo>
                          <a:pt x="119" y="18"/>
                          <a:pt x="102" y="18"/>
                          <a:pt x="68" y="18"/>
                        </a:cubicBezTo>
                        <a:cubicBezTo>
                          <a:pt x="68" y="34"/>
                          <a:pt x="68" y="34"/>
                          <a:pt x="51" y="34"/>
                        </a:cubicBezTo>
                        <a:cubicBezTo>
                          <a:pt x="34" y="51"/>
                          <a:pt x="0" y="85"/>
                          <a:pt x="17" y="136"/>
                        </a:cubicBezTo>
                        <a:cubicBezTo>
                          <a:pt x="34" y="153"/>
                          <a:pt x="34" y="170"/>
                          <a:pt x="68" y="204"/>
                        </a:cubicBezTo>
                        <a:cubicBezTo>
                          <a:pt x="68" y="204"/>
                          <a:pt x="85" y="221"/>
                          <a:pt x="85" y="221"/>
                        </a:cubicBezTo>
                        <a:cubicBezTo>
                          <a:pt x="119" y="238"/>
                          <a:pt x="136" y="255"/>
                          <a:pt x="153" y="271"/>
                        </a:cubicBezTo>
                        <a:cubicBezTo>
                          <a:pt x="170" y="271"/>
                          <a:pt x="186" y="288"/>
                          <a:pt x="203" y="288"/>
                        </a:cubicBezTo>
                        <a:cubicBezTo>
                          <a:pt x="237" y="305"/>
                          <a:pt x="254" y="305"/>
                          <a:pt x="288" y="322"/>
                        </a:cubicBezTo>
                        <a:lnTo>
                          <a:pt x="339" y="322"/>
                        </a:lnTo>
                        <a:lnTo>
                          <a:pt x="440" y="356"/>
                        </a:lnTo>
                        <a:cubicBezTo>
                          <a:pt x="508" y="356"/>
                          <a:pt x="576" y="339"/>
                          <a:pt x="593" y="271"/>
                        </a:cubicBezTo>
                        <a:cubicBezTo>
                          <a:pt x="610" y="238"/>
                          <a:pt x="610" y="221"/>
                          <a:pt x="593" y="187"/>
                        </a:cubicBezTo>
                        <a:cubicBezTo>
                          <a:pt x="593" y="153"/>
                          <a:pt x="576" y="119"/>
                          <a:pt x="542" y="102"/>
                        </a:cubicBezTo>
                        <a:cubicBezTo>
                          <a:pt x="508" y="85"/>
                          <a:pt x="474" y="85"/>
                          <a:pt x="440" y="68"/>
                        </a:cubicBezTo>
                        <a:cubicBezTo>
                          <a:pt x="423" y="51"/>
                          <a:pt x="390" y="34"/>
                          <a:pt x="373" y="34"/>
                        </a:cubicBezTo>
                        <a:cubicBezTo>
                          <a:pt x="356" y="34"/>
                          <a:pt x="339" y="18"/>
                          <a:pt x="322" y="18"/>
                        </a:cubicBezTo>
                        <a:cubicBezTo>
                          <a:pt x="305" y="18"/>
                          <a:pt x="288" y="18"/>
                          <a:pt x="27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8" name="Google Shape;6948;p29"/>
                  <p:cNvSpPr/>
                  <p:nvPr/>
                </p:nvSpPr>
                <p:spPr>
                  <a:xfrm>
                    <a:off x="3149075" y="659075"/>
                    <a:ext cx="8050" cy="112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449" extrusionOk="0">
                        <a:moveTo>
                          <a:pt x="232" y="1"/>
                        </a:moveTo>
                        <a:cubicBezTo>
                          <a:pt x="210" y="1"/>
                          <a:pt x="181" y="13"/>
                          <a:pt x="169" y="25"/>
                        </a:cubicBezTo>
                        <a:cubicBezTo>
                          <a:pt x="152" y="42"/>
                          <a:pt x="135" y="59"/>
                          <a:pt x="119" y="76"/>
                        </a:cubicBezTo>
                        <a:cubicBezTo>
                          <a:pt x="102" y="93"/>
                          <a:pt x="85" y="110"/>
                          <a:pt x="68" y="143"/>
                        </a:cubicBezTo>
                        <a:cubicBezTo>
                          <a:pt x="51" y="177"/>
                          <a:pt x="34" y="211"/>
                          <a:pt x="17" y="262"/>
                        </a:cubicBezTo>
                        <a:cubicBezTo>
                          <a:pt x="0" y="279"/>
                          <a:pt x="0" y="296"/>
                          <a:pt x="0" y="330"/>
                        </a:cubicBezTo>
                        <a:lnTo>
                          <a:pt x="0" y="347"/>
                        </a:lnTo>
                        <a:cubicBezTo>
                          <a:pt x="17" y="397"/>
                          <a:pt x="51" y="431"/>
                          <a:pt x="85" y="448"/>
                        </a:cubicBezTo>
                        <a:lnTo>
                          <a:pt x="186" y="448"/>
                        </a:lnTo>
                        <a:cubicBezTo>
                          <a:pt x="203" y="431"/>
                          <a:pt x="203" y="431"/>
                          <a:pt x="220" y="414"/>
                        </a:cubicBezTo>
                        <a:cubicBezTo>
                          <a:pt x="237" y="397"/>
                          <a:pt x="254" y="380"/>
                          <a:pt x="254" y="347"/>
                        </a:cubicBezTo>
                        <a:cubicBezTo>
                          <a:pt x="271" y="313"/>
                          <a:pt x="288" y="279"/>
                          <a:pt x="305" y="228"/>
                        </a:cubicBezTo>
                        <a:cubicBezTo>
                          <a:pt x="322" y="211"/>
                          <a:pt x="305" y="177"/>
                          <a:pt x="322" y="143"/>
                        </a:cubicBezTo>
                        <a:cubicBezTo>
                          <a:pt x="322" y="126"/>
                          <a:pt x="322" y="110"/>
                          <a:pt x="322" y="93"/>
                        </a:cubicBezTo>
                        <a:cubicBezTo>
                          <a:pt x="322" y="59"/>
                          <a:pt x="288" y="25"/>
                          <a:pt x="254" y="8"/>
                        </a:cubicBezTo>
                        <a:cubicBezTo>
                          <a:pt x="249" y="3"/>
                          <a:pt x="241" y="1"/>
                          <a:pt x="232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49" name="Google Shape;6949;p29"/>
                  <p:cNvSpPr/>
                  <p:nvPr/>
                </p:nvSpPr>
                <p:spPr>
                  <a:xfrm>
                    <a:off x="3006850" y="238100"/>
                    <a:ext cx="563800" cy="8024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0" name="Google Shape;6950;p29"/>
                  <p:cNvSpPr/>
                  <p:nvPr/>
                </p:nvSpPr>
                <p:spPr>
                  <a:xfrm>
                    <a:off x="3443225" y="351550"/>
                    <a:ext cx="9350" cy="1017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4" h="407" extrusionOk="0">
                        <a:moveTo>
                          <a:pt x="102" y="0"/>
                        </a:moveTo>
                        <a:cubicBezTo>
                          <a:pt x="85" y="0"/>
                          <a:pt x="68" y="17"/>
                          <a:pt x="52" y="34"/>
                        </a:cubicBezTo>
                        <a:cubicBezTo>
                          <a:pt x="35" y="34"/>
                          <a:pt x="18" y="51"/>
                          <a:pt x="18" y="68"/>
                        </a:cubicBezTo>
                        <a:cubicBezTo>
                          <a:pt x="1" y="85"/>
                          <a:pt x="1" y="102"/>
                          <a:pt x="1" y="119"/>
                        </a:cubicBezTo>
                        <a:cubicBezTo>
                          <a:pt x="1" y="136"/>
                          <a:pt x="1" y="153"/>
                          <a:pt x="1" y="170"/>
                        </a:cubicBezTo>
                        <a:cubicBezTo>
                          <a:pt x="18" y="204"/>
                          <a:pt x="18" y="220"/>
                          <a:pt x="35" y="237"/>
                        </a:cubicBezTo>
                        <a:cubicBezTo>
                          <a:pt x="52" y="254"/>
                          <a:pt x="68" y="288"/>
                          <a:pt x="85" y="305"/>
                        </a:cubicBezTo>
                        <a:cubicBezTo>
                          <a:pt x="102" y="322"/>
                          <a:pt x="102" y="322"/>
                          <a:pt x="119" y="339"/>
                        </a:cubicBezTo>
                        <a:cubicBezTo>
                          <a:pt x="136" y="356"/>
                          <a:pt x="153" y="373"/>
                          <a:pt x="170" y="390"/>
                        </a:cubicBezTo>
                        <a:lnTo>
                          <a:pt x="204" y="390"/>
                        </a:lnTo>
                        <a:cubicBezTo>
                          <a:pt x="221" y="390"/>
                          <a:pt x="221" y="390"/>
                          <a:pt x="238" y="407"/>
                        </a:cubicBezTo>
                        <a:cubicBezTo>
                          <a:pt x="255" y="390"/>
                          <a:pt x="255" y="390"/>
                          <a:pt x="272" y="390"/>
                        </a:cubicBezTo>
                        <a:cubicBezTo>
                          <a:pt x="289" y="390"/>
                          <a:pt x="305" y="390"/>
                          <a:pt x="322" y="373"/>
                        </a:cubicBezTo>
                        <a:cubicBezTo>
                          <a:pt x="322" y="373"/>
                          <a:pt x="339" y="356"/>
                          <a:pt x="339" y="339"/>
                        </a:cubicBezTo>
                        <a:cubicBezTo>
                          <a:pt x="356" y="339"/>
                          <a:pt x="356" y="322"/>
                          <a:pt x="356" y="322"/>
                        </a:cubicBezTo>
                        <a:cubicBezTo>
                          <a:pt x="356" y="305"/>
                          <a:pt x="373" y="288"/>
                          <a:pt x="373" y="288"/>
                        </a:cubicBezTo>
                        <a:cubicBezTo>
                          <a:pt x="373" y="271"/>
                          <a:pt x="373" y="254"/>
                          <a:pt x="356" y="237"/>
                        </a:cubicBezTo>
                        <a:cubicBezTo>
                          <a:pt x="356" y="204"/>
                          <a:pt x="356" y="187"/>
                          <a:pt x="339" y="170"/>
                        </a:cubicBezTo>
                        <a:cubicBezTo>
                          <a:pt x="322" y="153"/>
                          <a:pt x="322" y="153"/>
                          <a:pt x="305" y="136"/>
                        </a:cubicBezTo>
                        <a:cubicBezTo>
                          <a:pt x="289" y="119"/>
                          <a:pt x="272" y="85"/>
                          <a:pt x="255" y="68"/>
                        </a:cubicBezTo>
                        <a:cubicBezTo>
                          <a:pt x="255" y="51"/>
                          <a:pt x="238" y="34"/>
                          <a:pt x="204" y="17"/>
                        </a:cubicBezTo>
                        <a:cubicBezTo>
                          <a:pt x="204" y="17"/>
                          <a:pt x="187" y="0"/>
                          <a:pt x="170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1" name="Google Shape;6951;p29"/>
                  <p:cNvSpPr/>
                  <p:nvPr/>
                </p:nvSpPr>
                <p:spPr>
                  <a:xfrm>
                    <a:off x="3437300" y="292725"/>
                    <a:ext cx="9275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1" h="364" extrusionOk="0">
                        <a:moveTo>
                          <a:pt x="119" y="0"/>
                        </a:moveTo>
                        <a:cubicBezTo>
                          <a:pt x="85" y="0"/>
                          <a:pt x="51" y="17"/>
                          <a:pt x="35" y="34"/>
                        </a:cubicBezTo>
                        <a:cubicBezTo>
                          <a:pt x="1" y="51"/>
                          <a:pt x="1" y="85"/>
                          <a:pt x="1" y="119"/>
                        </a:cubicBezTo>
                        <a:cubicBezTo>
                          <a:pt x="1" y="152"/>
                          <a:pt x="1" y="186"/>
                          <a:pt x="35" y="203"/>
                        </a:cubicBezTo>
                        <a:cubicBezTo>
                          <a:pt x="51" y="237"/>
                          <a:pt x="85" y="254"/>
                          <a:pt x="102" y="288"/>
                        </a:cubicBezTo>
                        <a:cubicBezTo>
                          <a:pt x="119" y="305"/>
                          <a:pt x="136" y="322"/>
                          <a:pt x="153" y="322"/>
                        </a:cubicBezTo>
                        <a:cubicBezTo>
                          <a:pt x="170" y="339"/>
                          <a:pt x="187" y="339"/>
                          <a:pt x="204" y="356"/>
                        </a:cubicBezTo>
                        <a:lnTo>
                          <a:pt x="238" y="356"/>
                        </a:lnTo>
                        <a:cubicBezTo>
                          <a:pt x="249" y="361"/>
                          <a:pt x="259" y="363"/>
                          <a:pt x="270" y="363"/>
                        </a:cubicBezTo>
                        <a:cubicBezTo>
                          <a:pt x="325" y="363"/>
                          <a:pt x="370" y="297"/>
                          <a:pt x="356" y="254"/>
                        </a:cubicBezTo>
                        <a:cubicBezTo>
                          <a:pt x="356" y="220"/>
                          <a:pt x="339" y="203"/>
                          <a:pt x="322" y="169"/>
                        </a:cubicBezTo>
                        <a:cubicBezTo>
                          <a:pt x="322" y="152"/>
                          <a:pt x="289" y="135"/>
                          <a:pt x="272" y="119"/>
                        </a:cubicBezTo>
                        <a:cubicBezTo>
                          <a:pt x="255" y="85"/>
                          <a:pt x="221" y="68"/>
                          <a:pt x="204" y="34"/>
                        </a:cubicBezTo>
                        <a:cubicBezTo>
                          <a:pt x="170" y="17"/>
                          <a:pt x="136" y="0"/>
                          <a:pt x="119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2" name="Google Shape;6952;p29"/>
                  <p:cNvSpPr/>
                  <p:nvPr/>
                </p:nvSpPr>
                <p:spPr>
                  <a:xfrm>
                    <a:off x="3455650" y="311925"/>
                    <a:ext cx="67600" cy="1939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704" h="7756" extrusionOk="0">
                        <a:moveTo>
                          <a:pt x="145" y="1"/>
                        </a:moveTo>
                        <a:cubicBezTo>
                          <a:pt x="65" y="1"/>
                          <a:pt x="0" y="97"/>
                          <a:pt x="79" y="163"/>
                        </a:cubicBezTo>
                        <a:cubicBezTo>
                          <a:pt x="1095" y="1128"/>
                          <a:pt x="1823" y="2398"/>
                          <a:pt x="2128" y="3769"/>
                        </a:cubicBezTo>
                        <a:cubicBezTo>
                          <a:pt x="2263" y="4396"/>
                          <a:pt x="2297" y="5022"/>
                          <a:pt x="2246" y="5649"/>
                        </a:cubicBezTo>
                        <a:cubicBezTo>
                          <a:pt x="2196" y="6326"/>
                          <a:pt x="2026" y="6935"/>
                          <a:pt x="1823" y="7562"/>
                        </a:cubicBezTo>
                        <a:cubicBezTo>
                          <a:pt x="1790" y="7673"/>
                          <a:pt x="1888" y="7755"/>
                          <a:pt x="1978" y="7755"/>
                        </a:cubicBezTo>
                        <a:cubicBezTo>
                          <a:pt x="2026" y="7755"/>
                          <a:pt x="2071" y="7733"/>
                          <a:pt x="2094" y="7680"/>
                        </a:cubicBezTo>
                        <a:cubicBezTo>
                          <a:pt x="2636" y="6478"/>
                          <a:pt x="2704" y="5005"/>
                          <a:pt x="2450" y="3736"/>
                        </a:cubicBezTo>
                        <a:cubicBezTo>
                          <a:pt x="2145" y="2280"/>
                          <a:pt x="1349" y="976"/>
                          <a:pt x="215" y="28"/>
                        </a:cubicBezTo>
                        <a:cubicBezTo>
                          <a:pt x="192" y="9"/>
                          <a:pt x="168" y="1"/>
                          <a:pt x="145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3" name="Google Shape;6953;p29"/>
                  <p:cNvSpPr/>
                  <p:nvPr/>
                </p:nvSpPr>
                <p:spPr>
                  <a:xfrm>
                    <a:off x="3491050" y="519150"/>
                    <a:ext cx="8925" cy="8925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57" h="357" extrusionOk="0">
                        <a:moveTo>
                          <a:pt x="221" y="1"/>
                        </a:moveTo>
                        <a:cubicBezTo>
                          <a:pt x="187" y="1"/>
                          <a:pt x="153" y="18"/>
                          <a:pt x="136" y="52"/>
                        </a:cubicBezTo>
                        <a:cubicBezTo>
                          <a:pt x="102" y="69"/>
                          <a:pt x="86" y="86"/>
                          <a:pt x="69" y="103"/>
                        </a:cubicBezTo>
                        <a:cubicBezTo>
                          <a:pt x="52" y="119"/>
                          <a:pt x="35" y="136"/>
                          <a:pt x="18" y="153"/>
                        </a:cubicBezTo>
                        <a:cubicBezTo>
                          <a:pt x="18" y="170"/>
                          <a:pt x="18" y="204"/>
                          <a:pt x="1" y="221"/>
                        </a:cubicBezTo>
                        <a:cubicBezTo>
                          <a:pt x="1" y="255"/>
                          <a:pt x="1" y="289"/>
                          <a:pt x="35" y="323"/>
                        </a:cubicBezTo>
                        <a:cubicBezTo>
                          <a:pt x="52" y="356"/>
                          <a:pt x="102" y="356"/>
                          <a:pt x="136" y="356"/>
                        </a:cubicBezTo>
                        <a:cubicBezTo>
                          <a:pt x="153" y="340"/>
                          <a:pt x="170" y="340"/>
                          <a:pt x="187" y="323"/>
                        </a:cubicBezTo>
                        <a:cubicBezTo>
                          <a:pt x="221" y="323"/>
                          <a:pt x="238" y="306"/>
                          <a:pt x="255" y="289"/>
                        </a:cubicBezTo>
                        <a:cubicBezTo>
                          <a:pt x="272" y="272"/>
                          <a:pt x="289" y="238"/>
                          <a:pt x="306" y="221"/>
                        </a:cubicBezTo>
                        <a:cubicBezTo>
                          <a:pt x="323" y="221"/>
                          <a:pt x="339" y="204"/>
                          <a:pt x="339" y="187"/>
                        </a:cubicBezTo>
                        <a:cubicBezTo>
                          <a:pt x="339" y="170"/>
                          <a:pt x="356" y="153"/>
                          <a:pt x="356" y="136"/>
                        </a:cubicBezTo>
                        <a:cubicBezTo>
                          <a:pt x="356" y="119"/>
                          <a:pt x="339" y="103"/>
                          <a:pt x="339" y="86"/>
                        </a:cubicBezTo>
                        <a:cubicBezTo>
                          <a:pt x="339" y="69"/>
                          <a:pt x="323" y="52"/>
                          <a:pt x="306" y="52"/>
                        </a:cubicBezTo>
                        <a:cubicBezTo>
                          <a:pt x="289" y="18"/>
                          <a:pt x="255" y="1"/>
                          <a:pt x="221" y="1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4" name="Google Shape;6954;p29"/>
                  <p:cNvSpPr/>
                  <p:nvPr/>
                </p:nvSpPr>
                <p:spPr>
                  <a:xfrm>
                    <a:off x="3382275" y="543475"/>
                    <a:ext cx="93850" cy="278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754" h="1112" extrusionOk="0">
                        <a:moveTo>
                          <a:pt x="3594" y="0"/>
                        </a:moveTo>
                        <a:cubicBezTo>
                          <a:pt x="3570" y="0"/>
                          <a:pt x="3545" y="8"/>
                          <a:pt x="3522" y="27"/>
                        </a:cubicBezTo>
                        <a:cubicBezTo>
                          <a:pt x="3065" y="416"/>
                          <a:pt x="2490" y="687"/>
                          <a:pt x="1897" y="806"/>
                        </a:cubicBezTo>
                        <a:cubicBezTo>
                          <a:pt x="1681" y="844"/>
                          <a:pt x="1456" y="863"/>
                          <a:pt x="1235" y="863"/>
                        </a:cubicBezTo>
                        <a:cubicBezTo>
                          <a:pt x="1162" y="863"/>
                          <a:pt x="1089" y="861"/>
                          <a:pt x="1017" y="856"/>
                        </a:cubicBezTo>
                        <a:cubicBezTo>
                          <a:pt x="864" y="839"/>
                          <a:pt x="712" y="806"/>
                          <a:pt x="559" y="772"/>
                        </a:cubicBezTo>
                        <a:cubicBezTo>
                          <a:pt x="439" y="742"/>
                          <a:pt x="304" y="684"/>
                          <a:pt x="169" y="684"/>
                        </a:cubicBezTo>
                        <a:cubicBezTo>
                          <a:pt x="152" y="684"/>
                          <a:pt x="136" y="685"/>
                          <a:pt x="119" y="687"/>
                        </a:cubicBezTo>
                        <a:cubicBezTo>
                          <a:pt x="35" y="687"/>
                          <a:pt x="1" y="772"/>
                          <a:pt x="52" y="839"/>
                        </a:cubicBezTo>
                        <a:cubicBezTo>
                          <a:pt x="170" y="958"/>
                          <a:pt x="339" y="992"/>
                          <a:pt x="492" y="1026"/>
                        </a:cubicBezTo>
                        <a:cubicBezTo>
                          <a:pt x="644" y="1060"/>
                          <a:pt x="796" y="1077"/>
                          <a:pt x="949" y="1093"/>
                        </a:cubicBezTo>
                        <a:cubicBezTo>
                          <a:pt x="1069" y="1105"/>
                          <a:pt x="1187" y="1111"/>
                          <a:pt x="1304" y="1111"/>
                        </a:cubicBezTo>
                        <a:cubicBezTo>
                          <a:pt x="1517" y="1111"/>
                          <a:pt x="1729" y="1092"/>
                          <a:pt x="1948" y="1060"/>
                        </a:cubicBezTo>
                        <a:cubicBezTo>
                          <a:pt x="2608" y="958"/>
                          <a:pt x="3201" y="653"/>
                          <a:pt x="3675" y="179"/>
                        </a:cubicBezTo>
                        <a:cubicBezTo>
                          <a:pt x="3754" y="100"/>
                          <a:pt x="3679" y="0"/>
                          <a:pt x="3594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5" name="Google Shape;6955;p29"/>
                  <p:cNvSpPr/>
                  <p:nvPr/>
                </p:nvSpPr>
                <p:spPr>
                  <a:xfrm>
                    <a:off x="3335725" y="548375"/>
                    <a:ext cx="7650" cy="72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06" h="288" extrusionOk="0">
                        <a:moveTo>
                          <a:pt x="68" y="0"/>
                        </a:moveTo>
                        <a:cubicBezTo>
                          <a:pt x="51" y="0"/>
                          <a:pt x="51" y="17"/>
                          <a:pt x="34" y="17"/>
                        </a:cubicBezTo>
                        <a:cubicBezTo>
                          <a:pt x="34" y="34"/>
                          <a:pt x="34" y="34"/>
                          <a:pt x="17" y="51"/>
                        </a:cubicBezTo>
                        <a:cubicBezTo>
                          <a:pt x="17" y="68"/>
                          <a:pt x="0" y="85"/>
                          <a:pt x="0" y="102"/>
                        </a:cubicBezTo>
                        <a:cubicBezTo>
                          <a:pt x="0" y="102"/>
                          <a:pt x="17" y="119"/>
                          <a:pt x="17" y="119"/>
                        </a:cubicBezTo>
                        <a:cubicBezTo>
                          <a:pt x="17" y="136"/>
                          <a:pt x="17" y="153"/>
                          <a:pt x="34" y="169"/>
                        </a:cubicBezTo>
                        <a:cubicBezTo>
                          <a:pt x="51" y="203"/>
                          <a:pt x="85" y="220"/>
                          <a:pt x="102" y="254"/>
                        </a:cubicBezTo>
                        <a:cubicBezTo>
                          <a:pt x="119" y="271"/>
                          <a:pt x="119" y="271"/>
                          <a:pt x="136" y="271"/>
                        </a:cubicBezTo>
                        <a:cubicBezTo>
                          <a:pt x="153" y="288"/>
                          <a:pt x="170" y="288"/>
                          <a:pt x="187" y="288"/>
                        </a:cubicBezTo>
                        <a:cubicBezTo>
                          <a:pt x="204" y="288"/>
                          <a:pt x="220" y="288"/>
                          <a:pt x="220" y="271"/>
                        </a:cubicBezTo>
                        <a:cubicBezTo>
                          <a:pt x="237" y="271"/>
                          <a:pt x="254" y="271"/>
                          <a:pt x="271" y="254"/>
                        </a:cubicBezTo>
                        <a:cubicBezTo>
                          <a:pt x="271" y="254"/>
                          <a:pt x="271" y="237"/>
                          <a:pt x="288" y="237"/>
                        </a:cubicBezTo>
                        <a:cubicBezTo>
                          <a:pt x="288" y="220"/>
                          <a:pt x="305" y="186"/>
                          <a:pt x="305" y="169"/>
                        </a:cubicBezTo>
                        <a:cubicBezTo>
                          <a:pt x="305" y="169"/>
                          <a:pt x="305" y="153"/>
                          <a:pt x="288" y="153"/>
                        </a:cubicBezTo>
                        <a:cubicBezTo>
                          <a:pt x="288" y="119"/>
                          <a:pt x="288" y="102"/>
                          <a:pt x="271" y="85"/>
                        </a:cubicBezTo>
                        <a:cubicBezTo>
                          <a:pt x="237" y="68"/>
                          <a:pt x="204" y="51"/>
                          <a:pt x="187" y="17"/>
                        </a:cubicBezTo>
                        <a:cubicBezTo>
                          <a:pt x="170" y="17"/>
                          <a:pt x="170" y="0"/>
                          <a:pt x="153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  <p:sp>
                <p:nvSpPr>
                  <p:cNvPr id="6956" name="Google Shape;6956;p29"/>
                  <p:cNvSpPr/>
                  <p:nvPr/>
                </p:nvSpPr>
                <p:spPr>
                  <a:xfrm>
                    <a:off x="3306950" y="529325"/>
                    <a:ext cx="8050" cy="9100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322" h="364" extrusionOk="0">
                        <a:moveTo>
                          <a:pt x="102" y="0"/>
                        </a:moveTo>
                        <a:cubicBezTo>
                          <a:pt x="85" y="17"/>
                          <a:pt x="51" y="34"/>
                          <a:pt x="34" y="51"/>
                        </a:cubicBezTo>
                        <a:lnTo>
                          <a:pt x="34" y="68"/>
                        </a:lnTo>
                        <a:cubicBezTo>
                          <a:pt x="34" y="85"/>
                          <a:pt x="34" y="85"/>
                          <a:pt x="34" y="85"/>
                        </a:cubicBezTo>
                        <a:cubicBezTo>
                          <a:pt x="0" y="119"/>
                          <a:pt x="0" y="153"/>
                          <a:pt x="17" y="203"/>
                        </a:cubicBezTo>
                        <a:cubicBezTo>
                          <a:pt x="17" y="220"/>
                          <a:pt x="17" y="237"/>
                          <a:pt x="34" y="254"/>
                        </a:cubicBezTo>
                        <a:cubicBezTo>
                          <a:pt x="34" y="271"/>
                          <a:pt x="51" y="288"/>
                          <a:pt x="51" y="305"/>
                        </a:cubicBezTo>
                        <a:cubicBezTo>
                          <a:pt x="68" y="322"/>
                          <a:pt x="85" y="339"/>
                          <a:pt x="102" y="339"/>
                        </a:cubicBezTo>
                        <a:cubicBezTo>
                          <a:pt x="119" y="356"/>
                          <a:pt x="136" y="356"/>
                          <a:pt x="152" y="356"/>
                        </a:cubicBezTo>
                        <a:cubicBezTo>
                          <a:pt x="158" y="361"/>
                          <a:pt x="164" y="363"/>
                          <a:pt x="169" y="363"/>
                        </a:cubicBezTo>
                        <a:cubicBezTo>
                          <a:pt x="181" y="363"/>
                          <a:pt x="192" y="356"/>
                          <a:pt x="203" y="356"/>
                        </a:cubicBezTo>
                        <a:cubicBezTo>
                          <a:pt x="220" y="356"/>
                          <a:pt x="220" y="356"/>
                          <a:pt x="237" y="339"/>
                        </a:cubicBezTo>
                        <a:cubicBezTo>
                          <a:pt x="254" y="339"/>
                          <a:pt x="288" y="322"/>
                          <a:pt x="288" y="288"/>
                        </a:cubicBezTo>
                        <a:cubicBezTo>
                          <a:pt x="305" y="271"/>
                          <a:pt x="305" y="271"/>
                          <a:pt x="305" y="254"/>
                        </a:cubicBezTo>
                        <a:cubicBezTo>
                          <a:pt x="322" y="237"/>
                          <a:pt x="322" y="203"/>
                          <a:pt x="305" y="186"/>
                        </a:cubicBezTo>
                        <a:cubicBezTo>
                          <a:pt x="305" y="170"/>
                          <a:pt x="288" y="153"/>
                          <a:pt x="288" y="119"/>
                        </a:cubicBezTo>
                        <a:cubicBezTo>
                          <a:pt x="271" y="119"/>
                          <a:pt x="271" y="102"/>
                          <a:pt x="271" y="85"/>
                        </a:cubicBezTo>
                        <a:cubicBezTo>
                          <a:pt x="254" y="68"/>
                          <a:pt x="237" y="34"/>
                          <a:pt x="220" y="34"/>
                        </a:cubicBezTo>
                        <a:lnTo>
                          <a:pt x="203" y="34"/>
                        </a:lnTo>
                        <a:cubicBezTo>
                          <a:pt x="203" y="17"/>
                          <a:pt x="186" y="17"/>
                          <a:pt x="186" y="17"/>
                        </a:cubicBezTo>
                        <a:cubicBezTo>
                          <a:pt x="169" y="17"/>
                          <a:pt x="152" y="0"/>
                          <a:pt x="15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  <p:grpSp>
              <p:nvGrpSpPr>
                <p:cNvPr id="6957" name="Google Shape;6957;p29"/>
                <p:cNvGrpSpPr/>
                <p:nvPr/>
              </p:nvGrpSpPr>
              <p:grpSpPr>
                <a:xfrm flipH="1">
                  <a:off x="8473230" y="712624"/>
                  <a:ext cx="597183" cy="849991"/>
                  <a:chOff x="50135" y="4072867"/>
                  <a:chExt cx="667990" cy="950772"/>
                </a:xfrm>
              </p:grpSpPr>
              <p:grpSp>
                <p:nvGrpSpPr>
                  <p:cNvPr id="6958" name="Google Shape;6958;p29"/>
                  <p:cNvGrpSpPr/>
                  <p:nvPr/>
                </p:nvGrpSpPr>
                <p:grpSpPr>
                  <a:xfrm rot="10800000" flipH="1">
                    <a:off x="54134" y="4077073"/>
                    <a:ext cx="659489" cy="942538"/>
                    <a:chOff x="3010225" y="241500"/>
                    <a:chExt cx="556625" cy="795525"/>
                  </a:xfrm>
                </p:grpSpPr>
                <p:sp>
                  <p:nvSpPr>
                    <p:cNvPr id="6959" name="Google Shape;6959;p29"/>
                    <p:cNvSpPr/>
                    <p:nvPr/>
                  </p:nvSpPr>
                  <p:spPr>
                    <a:xfrm>
                      <a:off x="3010225" y="241500"/>
                      <a:ext cx="556625" cy="795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2265" h="31821" extrusionOk="0">
                          <a:moveTo>
                            <a:pt x="12417" y="3408"/>
                          </a:moveTo>
                          <a:cubicBezTo>
                            <a:pt x="14395" y="3408"/>
                            <a:pt x="16353" y="4636"/>
                            <a:pt x="17118" y="6434"/>
                          </a:cubicBezTo>
                          <a:cubicBezTo>
                            <a:pt x="17321" y="6925"/>
                            <a:pt x="17524" y="7670"/>
                            <a:pt x="17338" y="8415"/>
                          </a:cubicBezTo>
                          <a:cubicBezTo>
                            <a:pt x="17185" y="9109"/>
                            <a:pt x="16694" y="9668"/>
                            <a:pt x="16119" y="9871"/>
                          </a:cubicBezTo>
                          <a:cubicBezTo>
                            <a:pt x="15978" y="9915"/>
                            <a:pt x="15831" y="9936"/>
                            <a:pt x="15685" y="9936"/>
                          </a:cubicBezTo>
                          <a:cubicBezTo>
                            <a:pt x="15269" y="9936"/>
                            <a:pt x="14858" y="9765"/>
                            <a:pt x="14595" y="9465"/>
                          </a:cubicBezTo>
                          <a:lnTo>
                            <a:pt x="14459" y="9329"/>
                          </a:lnTo>
                          <a:lnTo>
                            <a:pt x="14629" y="9245"/>
                          </a:lnTo>
                          <a:cubicBezTo>
                            <a:pt x="14917" y="9109"/>
                            <a:pt x="15137" y="8889"/>
                            <a:pt x="15357" y="8550"/>
                          </a:cubicBezTo>
                          <a:cubicBezTo>
                            <a:pt x="15628" y="8110"/>
                            <a:pt x="15695" y="7568"/>
                            <a:pt x="15526" y="7128"/>
                          </a:cubicBezTo>
                          <a:cubicBezTo>
                            <a:pt x="15357" y="6637"/>
                            <a:pt x="14917" y="6282"/>
                            <a:pt x="14443" y="6214"/>
                          </a:cubicBezTo>
                          <a:cubicBezTo>
                            <a:pt x="14415" y="6212"/>
                            <a:pt x="14388" y="6211"/>
                            <a:pt x="14361" y="6211"/>
                          </a:cubicBezTo>
                          <a:cubicBezTo>
                            <a:pt x="14115" y="6211"/>
                            <a:pt x="13860" y="6280"/>
                            <a:pt x="13647" y="6417"/>
                          </a:cubicBezTo>
                          <a:lnTo>
                            <a:pt x="13478" y="6536"/>
                          </a:lnTo>
                          <a:lnTo>
                            <a:pt x="13427" y="6316"/>
                          </a:lnTo>
                          <a:cubicBezTo>
                            <a:pt x="13410" y="6146"/>
                            <a:pt x="13342" y="5977"/>
                            <a:pt x="13257" y="5825"/>
                          </a:cubicBezTo>
                          <a:cubicBezTo>
                            <a:pt x="12987" y="5300"/>
                            <a:pt x="12479" y="4893"/>
                            <a:pt x="11971" y="4792"/>
                          </a:cubicBezTo>
                          <a:cubicBezTo>
                            <a:pt x="11829" y="4759"/>
                            <a:pt x="11685" y="4743"/>
                            <a:pt x="11540" y="4743"/>
                          </a:cubicBezTo>
                          <a:cubicBezTo>
                            <a:pt x="10797" y="4743"/>
                            <a:pt x="10034" y="5162"/>
                            <a:pt x="9567" y="5842"/>
                          </a:cubicBezTo>
                          <a:cubicBezTo>
                            <a:pt x="8991" y="6688"/>
                            <a:pt x="8940" y="7738"/>
                            <a:pt x="8991" y="8466"/>
                          </a:cubicBezTo>
                          <a:cubicBezTo>
                            <a:pt x="9160" y="10464"/>
                            <a:pt x="10362" y="12343"/>
                            <a:pt x="12123" y="13393"/>
                          </a:cubicBezTo>
                          <a:lnTo>
                            <a:pt x="12682" y="13714"/>
                          </a:lnTo>
                          <a:lnTo>
                            <a:pt x="12682" y="13714"/>
                          </a:lnTo>
                          <a:lnTo>
                            <a:pt x="12038" y="13647"/>
                          </a:lnTo>
                          <a:cubicBezTo>
                            <a:pt x="11670" y="13608"/>
                            <a:pt x="11302" y="13589"/>
                            <a:pt x="10934" y="13589"/>
                          </a:cubicBezTo>
                          <a:cubicBezTo>
                            <a:pt x="10811" y="13589"/>
                            <a:pt x="10688" y="13591"/>
                            <a:pt x="10565" y="13596"/>
                          </a:cubicBezTo>
                          <a:lnTo>
                            <a:pt x="10515" y="13596"/>
                          </a:lnTo>
                          <a:lnTo>
                            <a:pt x="10481" y="13579"/>
                          </a:lnTo>
                          <a:lnTo>
                            <a:pt x="10549" y="13443"/>
                          </a:lnTo>
                          <a:lnTo>
                            <a:pt x="10464" y="13545"/>
                          </a:lnTo>
                          <a:cubicBezTo>
                            <a:pt x="8449" y="12580"/>
                            <a:pt x="7146" y="10260"/>
                            <a:pt x="7399" y="8059"/>
                          </a:cubicBezTo>
                          <a:cubicBezTo>
                            <a:pt x="7636" y="5825"/>
                            <a:pt x="9482" y="3861"/>
                            <a:pt x="11649" y="3471"/>
                          </a:cubicBezTo>
                          <a:cubicBezTo>
                            <a:pt x="11904" y="3428"/>
                            <a:pt x="12161" y="3408"/>
                            <a:pt x="12417" y="3408"/>
                          </a:cubicBezTo>
                          <a:close/>
                          <a:moveTo>
                            <a:pt x="13173" y="0"/>
                          </a:moveTo>
                          <a:cubicBezTo>
                            <a:pt x="11463" y="0"/>
                            <a:pt x="9736" y="508"/>
                            <a:pt x="8246" y="1473"/>
                          </a:cubicBezTo>
                          <a:cubicBezTo>
                            <a:pt x="7687" y="1846"/>
                            <a:pt x="7179" y="2286"/>
                            <a:pt x="6705" y="2811"/>
                          </a:cubicBezTo>
                          <a:lnTo>
                            <a:pt x="6688" y="2845"/>
                          </a:lnTo>
                          <a:cubicBezTo>
                            <a:pt x="6671" y="2845"/>
                            <a:pt x="6655" y="2862"/>
                            <a:pt x="6638" y="2879"/>
                          </a:cubicBezTo>
                          <a:lnTo>
                            <a:pt x="6621" y="2913"/>
                          </a:lnTo>
                          <a:cubicBezTo>
                            <a:pt x="5588" y="4115"/>
                            <a:pt x="4928" y="5621"/>
                            <a:pt x="4724" y="7179"/>
                          </a:cubicBezTo>
                          <a:cubicBezTo>
                            <a:pt x="4301" y="10684"/>
                            <a:pt x="6993" y="13172"/>
                            <a:pt x="7823" y="13850"/>
                          </a:cubicBezTo>
                          <a:lnTo>
                            <a:pt x="8026" y="14002"/>
                          </a:lnTo>
                          <a:lnTo>
                            <a:pt x="7721" y="14104"/>
                          </a:lnTo>
                          <a:cubicBezTo>
                            <a:pt x="7687" y="14121"/>
                            <a:pt x="7653" y="14137"/>
                            <a:pt x="7620" y="14137"/>
                          </a:cubicBezTo>
                          <a:cubicBezTo>
                            <a:pt x="4200" y="15323"/>
                            <a:pt x="1508" y="18370"/>
                            <a:pt x="746" y="21909"/>
                          </a:cubicBezTo>
                          <a:cubicBezTo>
                            <a:pt x="1" y="25464"/>
                            <a:pt x="1254" y="29341"/>
                            <a:pt x="3912" y="31796"/>
                          </a:cubicBezTo>
                          <a:cubicBezTo>
                            <a:pt x="3924" y="31808"/>
                            <a:pt x="3944" y="31820"/>
                            <a:pt x="3967" y="31820"/>
                          </a:cubicBezTo>
                          <a:cubicBezTo>
                            <a:pt x="3977" y="31820"/>
                            <a:pt x="3987" y="31818"/>
                            <a:pt x="3996" y="31813"/>
                          </a:cubicBezTo>
                          <a:cubicBezTo>
                            <a:pt x="4013" y="31796"/>
                            <a:pt x="4047" y="31779"/>
                            <a:pt x="4047" y="31745"/>
                          </a:cubicBezTo>
                          <a:cubicBezTo>
                            <a:pt x="4217" y="30729"/>
                            <a:pt x="4420" y="29646"/>
                            <a:pt x="4623" y="28596"/>
                          </a:cubicBezTo>
                          <a:lnTo>
                            <a:pt x="4623" y="28562"/>
                          </a:lnTo>
                          <a:cubicBezTo>
                            <a:pt x="4775" y="27733"/>
                            <a:pt x="4945" y="26886"/>
                            <a:pt x="5080" y="26057"/>
                          </a:cubicBezTo>
                          <a:lnTo>
                            <a:pt x="5097" y="26023"/>
                          </a:lnTo>
                          <a:cubicBezTo>
                            <a:pt x="5097" y="26006"/>
                            <a:pt x="5097" y="26006"/>
                            <a:pt x="5097" y="25989"/>
                          </a:cubicBezTo>
                          <a:lnTo>
                            <a:pt x="5131" y="25786"/>
                          </a:lnTo>
                          <a:lnTo>
                            <a:pt x="5182" y="25532"/>
                          </a:lnTo>
                          <a:lnTo>
                            <a:pt x="5368" y="25701"/>
                          </a:lnTo>
                          <a:cubicBezTo>
                            <a:pt x="5927" y="26209"/>
                            <a:pt x="6688" y="26717"/>
                            <a:pt x="7620" y="27208"/>
                          </a:cubicBezTo>
                          <a:cubicBezTo>
                            <a:pt x="7636" y="27216"/>
                            <a:pt x="7653" y="27221"/>
                            <a:pt x="7670" y="27221"/>
                          </a:cubicBezTo>
                          <a:cubicBezTo>
                            <a:pt x="7687" y="27221"/>
                            <a:pt x="7704" y="27216"/>
                            <a:pt x="7721" y="27208"/>
                          </a:cubicBezTo>
                          <a:cubicBezTo>
                            <a:pt x="7738" y="27191"/>
                            <a:pt x="7755" y="27157"/>
                            <a:pt x="7738" y="27123"/>
                          </a:cubicBezTo>
                          <a:cubicBezTo>
                            <a:pt x="7264" y="24804"/>
                            <a:pt x="8720" y="22078"/>
                            <a:pt x="10261" y="20520"/>
                          </a:cubicBezTo>
                          <a:lnTo>
                            <a:pt x="10345" y="20453"/>
                          </a:lnTo>
                          <a:cubicBezTo>
                            <a:pt x="11700" y="19132"/>
                            <a:pt x="13376" y="18302"/>
                            <a:pt x="15086" y="18099"/>
                          </a:cubicBezTo>
                          <a:lnTo>
                            <a:pt x="15746" y="18015"/>
                          </a:lnTo>
                          <a:lnTo>
                            <a:pt x="15171" y="18353"/>
                          </a:lnTo>
                          <a:cubicBezTo>
                            <a:pt x="15137" y="18387"/>
                            <a:pt x="15086" y="18421"/>
                            <a:pt x="15035" y="18438"/>
                          </a:cubicBezTo>
                          <a:cubicBezTo>
                            <a:pt x="13968" y="19132"/>
                            <a:pt x="13257" y="20334"/>
                            <a:pt x="13190" y="21553"/>
                          </a:cubicBezTo>
                          <a:cubicBezTo>
                            <a:pt x="13122" y="22840"/>
                            <a:pt x="13748" y="24110"/>
                            <a:pt x="14798" y="24770"/>
                          </a:cubicBezTo>
                          <a:cubicBezTo>
                            <a:pt x="15305" y="25104"/>
                            <a:pt x="15876" y="25266"/>
                            <a:pt x="16455" y="25266"/>
                          </a:cubicBezTo>
                          <a:cubicBezTo>
                            <a:pt x="17346" y="25266"/>
                            <a:pt x="18258" y="24882"/>
                            <a:pt x="18997" y="24143"/>
                          </a:cubicBezTo>
                          <a:cubicBezTo>
                            <a:pt x="19031" y="24127"/>
                            <a:pt x="19048" y="24093"/>
                            <a:pt x="19082" y="24076"/>
                          </a:cubicBezTo>
                          <a:cubicBezTo>
                            <a:pt x="20317" y="22772"/>
                            <a:pt x="20724" y="20910"/>
                            <a:pt x="20131" y="19234"/>
                          </a:cubicBezTo>
                          <a:cubicBezTo>
                            <a:pt x="19183" y="16457"/>
                            <a:pt x="16423" y="15001"/>
                            <a:pt x="15289" y="14493"/>
                          </a:cubicBezTo>
                          <a:lnTo>
                            <a:pt x="14697" y="14239"/>
                          </a:lnTo>
                          <a:lnTo>
                            <a:pt x="15340" y="14222"/>
                          </a:lnTo>
                          <a:cubicBezTo>
                            <a:pt x="16068" y="14222"/>
                            <a:pt x="16745" y="14104"/>
                            <a:pt x="17372" y="13867"/>
                          </a:cubicBezTo>
                          <a:cubicBezTo>
                            <a:pt x="18150" y="13562"/>
                            <a:pt x="18878" y="13105"/>
                            <a:pt x="19471" y="12512"/>
                          </a:cubicBezTo>
                          <a:cubicBezTo>
                            <a:pt x="19945" y="12038"/>
                            <a:pt x="20317" y="11496"/>
                            <a:pt x="20605" y="10921"/>
                          </a:cubicBezTo>
                          <a:cubicBezTo>
                            <a:pt x="22264" y="7433"/>
                            <a:pt x="20588" y="2862"/>
                            <a:pt x="16965" y="932"/>
                          </a:cubicBezTo>
                          <a:cubicBezTo>
                            <a:pt x="15814" y="305"/>
                            <a:pt x="14493" y="0"/>
                            <a:pt x="13173" y="0"/>
                          </a:cubicBezTo>
                          <a:close/>
                        </a:path>
                      </a:pathLst>
                    </a:custGeom>
                    <a:solidFill>
                      <a:schemeClr val="lt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0" name="Google Shape;6960;p29"/>
                    <p:cNvSpPr/>
                    <p:nvPr/>
                  </p:nvSpPr>
                  <p:spPr>
                    <a:xfrm>
                      <a:off x="3073725" y="751525"/>
                      <a:ext cx="10175" cy="173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07" h="695" extrusionOk="0">
                          <a:moveTo>
                            <a:pt x="305" y="1"/>
                          </a:moveTo>
                          <a:cubicBezTo>
                            <a:pt x="254" y="1"/>
                            <a:pt x="204" y="35"/>
                            <a:pt x="187" y="85"/>
                          </a:cubicBezTo>
                          <a:cubicBezTo>
                            <a:pt x="153" y="170"/>
                            <a:pt x="119" y="255"/>
                            <a:pt x="85" y="339"/>
                          </a:cubicBezTo>
                          <a:cubicBezTo>
                            <a:pt x="68" y="373"/>
                            <a:pt x="34" y="424"/>
                            <a:pt x="34" y="475"/>
                          </a:cubicBezTo>
                          <a:cubicBezTo>
                            <a:pt x="17" y="509"/>
                            <a:pt x="0" y="560"/>
                            <a:pt x="0" y="610"/>
                          </a:cubicBezTo>
                          <a:cubicBezTo>
                            <a:pt x="0" y="644"/>
                            <a:pt x="34" y="678"/>
                            <a:pt x="68" y="695"/>
                          </a:cubicBezTo>
                          <a:cubicBezTo>
                            <a:pt x="102" y="695"/>
                            <a:pt x="136" y="678"/>
                            <a:pt x="153" y="644"/>
                          </a:cubicBezTo>
                          <a:cubicBezTo>
                            <a:pt x="187" y="610"/>
                            <a:pt x="204" y="576"/>
                            <a:pt x="221" y="543"/>
                          </a:cubicBezTo>
                          <a:cubicBezTo>
                            <a:pt x="254" y="492"/>
                            <a:pt x="271" y="441"/>
                            <a:pt x="288" y="390"/>
                          </a:cubicBezTo>
                          <a:cubicBezTo>
                            <a:pt x="322" y="306"/>
                            <a:pt x="356" y="221"/>
                            <a:pt x="390" y="136"/>
                          </a:cubicBezTo>
                          <a:cubicBezTo>
                            <a:pt x="407" y="85"/>
                            <a:pt x="356" y="18"/>
                            <a:pt x="30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1" name="Google Shape;6961;p29"/>
                    <p:cNvSpPr/>
                    <p:nvPr/>
                  </p:nvSpPr>
                  <p:spPr>
                    <a:xfrm>
                      <a:off x="3048750" y="772675"/>
                      <a:ext cx="10600" cy="1825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424" h="730" extrusionOk="0">
                          <a:moveTo>
                            <a:pt x="290" y="1"/>
                          </a:moveTo>
                          <a:cubicBezTo>
                            <a:pt x="252" y="1"/>
                            <a:pt x="220" y="19"/>
                            <a:pt x="187" y="52"/>
                          </a:cubicBezTo>
                          <a:cubicBezTo>
                            <a:pt x="136" y="154"/>
                            <a:pt x="85" y="238"/>
                            <a:pt x="51" y="340"/>
                          </a:cubicBezTo>
                          <a:cubicBezTo>
                            <a:pt x="34" y="391"/>
                            <a:pt x="17" y="458"/>
                            <a:pt x="17" y="509"/>
                          </a:cubicBezTo>
                          <a:cubicBezTo>
                            <a:pt x="1" y="526"/>
                            <a:pt x="1" y="560"/>
                            <a:pt x="17" y="577"/>
                          </a:cubicBezTo>
                          <a:cubicBezTo>
                            <a:pt x="17" y="611"/>
                            <a:pt x="34" y="645"/>
                            <a:pt x="51" y="679"/>
                          </a:cubicBezTo>
                          <a:cubicBezTo>
                            <a:pt x="51" y="712"/>
                            <a:pt x="85" y="729"/>
                            <a:pt x="119" y="729"/>
                          </a:cubicBezTo>
                          <a:cubicBezTo>
                            <a:pt x="153" y="729"/>
                            <a:pt x="187" y="712"/>
                            <a:pt x="204" y="679"/>
                          </a:cubicBezTo>
                          <a:cubicBezTo>
                            <a:pt x="221" y="662"/>
                            <a:pt x="238" y="645"/>
                            <a:pt x="238" y="611"/>
                          </a:cubicBezTo>
                          <a:cubicBezTo>
                            <a:pt x="254" y="594"/>
                            <a:pt x="254" y="560"/>
                            <a:pt x="271" y="543"/>
                          </a:cubicBezTo>
                          <a:cubicBezTo>
                            <a:pt x="288" y="492"/>
                            <a:pt x="288" y="458"/>
                            <a:pt x="305" y="408"/>
                          </a:cubicBezTo>
                          <a:cubicBezTo>
                            <a:pt x="305" y="391"/>
                            <a:pt x="305" y="357"/>
                            <a:pt x="322" y="340"/>
                          </a:cubicBezTo>
                          <a:cubicBezTo>
                            <a:pt x="322" y="340"/>
                            <a:pt x="322" y="323"/>
                            <a:pt x="322" y="306"/>
                          </a:cubicBezTo>
                          <a:cubicBezTo>
                            <a:pt x="329" y="306"/>
                            <a:pt x="333" y="306"/>
                            <a:pt x="335" y="305"/>
                          </a:cubicBezTo>
                          <a:lnTo>
                            <a:pt x="335" y="305"/>
                          </a:lnTo>
                          <a:cubicBezTo>
                            <a:pt x="333" y="310"/>
                            <a:pt x="331" y="313"/>
                            <a:pt x="332" y="313"/>
                          </a:cubicBezTo>
                          <a:cubicBezTo>
                            <a:pt x="332" y="313"/>
                            <a:pt x="334" y="311"/>
                            <a:pt x="339" y="306"/>
                          </a:cubicBezTo>
                          <a:cubicBezTo>
                            <a:pt x="356" y="255"/>
                            <a:pt x="373" y="221"/>
                            <a:pt x="390" y="171"/>
                          </a:cubicBezTo>
                          <a:cubicBezTo>
                            <a:pt x="424" y="120"/>
                            <a:pt x="407" y="35"/>
                            <a:pt x="356" y="18"/>
                          </a:cubicBezTo>
                          <a:cubicBezTo>
                            <a:pt x="332" y="6"/>
                            <a:pt x="310" y="1"/>
                            <a:pt x="290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2" name="Google Shape;6962;p29"/>
                    <p:cNvSpPr/>
                    <p:nvPr/>
                  </p:nvSpPr>
                  <p:spPr>
                    <a:xfrm>
                      <a:off x="3105900" y="754800"/>
                      <a:ext cx="8475" cy="145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39" h="581" extrusionOk="0">
                          <a:moveTo>
                            <a:pt x="218" y="1"/>
                          </a:moveTo>
                          <a:cubicBezTo>
                            <a:pt x="164" y="1"/>
                            <a:pt x="116" y="31"/>
                            <a:pt x="102" y="73"/>
                          </a:cubicBezTo>
                          <a:cubicBezTo>
                            <a:pt x="85" y="141"/>
                            <a:pt x="68" y="208"/>
                            <a:pt x="51" y="276"/>
                          </a:cubicBezTo>
                          <a:cubicBezTo>
                            <a:pt x="34" y="293"/>
                            <a:pt x="34" y="327"/>
                            <a:pt x="17" y="361"/>
                          </a:cubicBezTo>
                          <a:cubicBezTo>
                            <a:pt x="17" y="395"/>
                            <a:pt x="17" y="445"/>
                            <a:pt x="0" y="479"/>
                          </a:cubicBezTo>
                          <a:cubicBezTo>
                            <a:pt x="0" y="530"/>
                            <a:pt x="34" y="564"/>
                            <a:pt x="85" y="581"/>
                          </a:cubicBezTo>
                          <a:cubicBezTo>
                            <a:pt x="119" y="581"/>
                            <a:pt x="169" y="564"/>
                            <a:pt x="203" y="530"/>
                          </a:cubicBezTo>
                          <a:cubicBezTo>
                            <a:pt x="220" y="496"/>
                            <a:pt x="237" y="462"/>
                            <a:pt x="254" y="412"/>
                          </a:cubicBezTo>
                          <a:cubicBezTo>
                            <a:pt x="254" y="395"/>
                            <a:pt x="271" y="361"/>
                            <a:pt x="271" y="327"/>
                          </a:cubicBezTo>
                          <a:lnTo>
                            <a:pt x="322" y="141"/>
                          </a:lnTo>
                          <a:cubicBezTo>
                            <a:pt x="339" y="73"/>
                            <a:pt x="305" y="5"/>
                            <a:pt x="254" y="5"/>
                          </a:cubicBezTo>
                          <a:cubicBezTo>
                            <a:pt x="242" y="2"/>
                            <a:pt x="230" y="1"/>
                            <a:pt x="21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3" name="Google Shape;6963;p29"/>
                    <p:cNvSpPr/>
                    <p:nvPr/>
                  </p:nvSpPr>
                  <p:spPr>
                    <a:xfrm>
                      <a:off x="3107575" y="815875"/>
                      <a:ext cx="7650" cy="168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675" extrusionOk="0">
                          <a:moveTo>
                            <a:pt x="170" y="0"/>
                          </a:moveTo>
                          <a:cubicBezTo>
                            <a:pt x="136" y="0"/>
                            <a:pt x="102" y="17"/>
                            <a:pt x="85" y="34"/>
                          </a:cubicBezTo>
                          <a:cubicBezTo>
                            <a:pt x="52" y="68"/>
                            <a:pt x="35" y="102"/>
                            <a:pt x="35" y="136"/>
                          </a:cubicBezTo>
                          <a:cubicBezTo>
                            <a:pt x="35" y="203"/>
                            <a:pt x="18" y="288"/>
                            <a:pt x="18" y="356"/>
                          </a:cubicBezTo>
                          <a:cubicBezTo>
                            <a:pt x="18" y="407"/>
                            <a:pt x="18" y="440"/>
                            <a:pt x="1" y="474"/>
                          </a:cubicBezTo>
                          <a:cubicBezTo>
                            <a:pt x="1" y="491"/>
                            <a:pt x="18" y="525"/>
                            <a:pt x="18" y="542"/>
                          </a:cubicBezTo>
                          <a:cubicBezTo>
                            <a:pt x="18" y="576"/>
                            <a:pt x="35" y="593"/>
                            <a:pt x="52" y="627"/>
                          </a:cubicBezTo>
                          <a:cubicBezTo>
                            <a:pt x="61" y="656"/>
                            <a:pt x="94" y="674"/>
                            <a:pt x="130" y="674"/>
                          </a:cubicBezTo>
                          <a:cubicBezTo>
                            <a:pt x="156" y="674"/>
                            <a:pt x="183" y="665"/>
                            <a:pt x="204" y="644"/>
                          </a:cubicBezTo>
                          <a:cubicBezTo>
                            <a:pt x="204" y="627"/>
                            <a:pt x="221" y="627"/>
                            <a:pt x="221" y="610"/>
                          </a:cubicBezTo>
                          <a:cubicBezTo>
                            <a:pt x="238" y="593"/>
                            <a:pt x="238" y="576"/>
                            <a:pt x="238" y="559"/>
                          </a:cubicBezTo>
                          <a:cubicBezTo>
                            <a:pt x="255" y="542"/>
                            <a:pt x="255" y="525"/>
                            <a:pt x="272" y="508"/>
                          </a:cubicBezTo>
                          <a:cubicBezTo>
                            <a:pt x="272" y="474"/>
                            <a:pt x="272" y="457"/>
                            <a:pt x="272" y="424"/>
                          </a:cubicBezTo>
                          <a:cubicBezTo>
                            <a:pt x="272" y="407"/>
                            <a:pt x="272" y="390"/>
                            <a:pt x="289" y="373"/>
                          </a:cubicBezTo>
                          <a:cubicBezTo>
                            <a:pt x="289" y="288"/>
                            <a:pt x="306" y="220"/>
                            <a:pt x="306" y="136"/>
                          </a:cubicBezTo>
                          <a:cubicBezTo>
                            <a:pt x="306" y="102"/>
                            <a:pt x="289" y="68"/>
                            <a:pt x="272" y="34"/>
                          </a:cubicBezTo>
                          <a:cubicBezTo>
                            <a:pt x="238" y="17"/>
                            <a:pt x="204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4" name="Google Shape;6964;p29"/>
                    <p:cNvSpPr/>
                    <p:nvPr/>
                  </p:nvSpPr>
                  <p:spPr>
                    <a:xfrm>
                      <a:off x="3473100" y="803425"/>
                      <a:ext cx="17975" cy="221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719" h="885" extrusionOk="0">
                          <a:moveTo>
                            <a:pt x="628" y="1"/>
                          </a:moveTo>
                          <a:cubicBezTo>
                            <a:pt x="591" y="1"/>
                            <a:pt x="557" y="16"/>
                            <a:pt x="533" y="41"/>
                          </a:cubicBezTo>
                          <a:cubicBezTo>
                            <a:pt x="516" y="75"/>
                            <a:pt x="499" y="109"/>
                            <a:pt x="482" y="143"/>
                          </a:cubicBezTo>
                          <a:cubicBezTo>
                            <a:pt x="465" y="160"/>
                            <a:pt x="448" y="194"/>
                            <a:pt x="414" y="210"/>
                          </a:cubicBezTo>
                          <a:cubicBezTo>
                            <a:pt x="363" y="278"/>
                            <a:pt x="329" y="312"/>
                            <a:pt x="296" y="363"/>
                          </a:cubicBezTo>
                          <a:cubicBezTo>
                            <a:pt x="245" y="431"/>
                            <a:pt x="194" y="481"/>
                            <a:pt x="160" y="549"/>
                          </a:cubicBezTo>
                          <a:cubicBezTo>
                            <a:pt x="109" y="617"/>
                            <a:pt x="76" y="668"/>
                            <a:pt x="42" y="735"/>
                          </a:cubicBezTo>
                          <a:cubicBezTo>
                            <a:pt x="0" y="804"/>
                            <a:pt x="60" y="884"/>
                            <a:pt x="129" y="884"/>
                          </a:cubicBezTo>
                          <a:cubicBezTo>
                            <a:pt x="145" y="884"/>
                            <a:pt x="161" y="880"/>
                            <a:pt x="177" y="871"/>
                          </a:cubicBezTo>
                          <a:cubicBezTo>
                            <a:pt x="245" y="820"/>
                            <a:pt x="313" y="786"/>
                            <a:pt x="363" y="735"/>
                          </a:cubicBezTo>
                          <a:cubicBezTo>
                            <a:pt x="414" y="668"/>
                            <a:pt x="465" y="617"/>
                            <a:pt x="516" y="532"/>
                          </a:cubicBezTo>
                          <a:cubicBezTo>
                            <a:pt x="550" y="464"/>
                            <a:pt x="583" y="397"/>
                            <a:pt x="617" y="329"/>
                          </a:cubicBezTo>
                          <a:cubicBezTo>
                            <a:pt x="651" y="261"/>
                            <a:pt x="668" y="194"/>
                            <a:pt x="702" y="143"/>
                          </a:cubicBezTo>
                          <a:cubicBezTo>
                            <a:pt x="719" y="92"/>
                            <a:pt x="719" y="41"/>
                            <a:pt x="668" y="7"/>
                          </a:cubicBezTo>
                          <a:cubicBezTo>
                            <a:pt x="654" y="3"/>
                            <a:pt x="641" y="1"/>
                            <a:pt x="628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5" name="Google Shape;6965;p29"/>
                    <p:cNvSpPr/>
                    <p:nvPr/>
                  </p:nvSpPr>
                  <p:spPr>
                    <a:xfrm>
                      <a:off x="3403875" y="826025"/>
                      <a:ext cx="15250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610" h="357" extrusionOk="0">
                          <a:moveTo>
                            <a:pt x="136" y="1"/>
                          </a:moveTo>
                          <a:cubicBezTo>
                            <a:pt x="119" y="18"/>
                            <a:pt x="102" y="18"/>
                            <a:pt x="68" y="18"/>
                          </a:cubicBezTo>
                          <a:cubicBezTo>
                            <a:pt x="68" y="34"/>
                            <a:pt x="68" y="34"/>
                            <a:pt x="51" y="34"/>
                          </a:cubicBezTo>
                          <a:cubicBezTo>
                            <a:pt x="34" y="51"/>
                            <a:pt x="0" y="85"/>
                            <a:pt x="17" y="136"/>
                          </a:cubicBezTo>
                          <a:cubicBezTo>
                            <a:pt x="34" y="153"/>
                            <a:pt x="34" y="170"/>
                            <a:pt x="68" y="204"/>
                          </a:cubicBezTo>
                          <a:cubicBezTo>
                            <a:pt x="68" y="204"/>
                            <a:pt x="85" y="221"/>
                            <a:pt x="85" y="221"/>
                          </a:cubicBezTo>
                          <a:cubicBezTo>
                            <a:pt x="119" y="238"/>
                            <a:pt x="136" y="255"/>
                            <a:pt x="153" y="271"/>
                          </a:cubicBezTo>
                          <a:cubicBezTo>
                            <a:pt x="170" y="271"/>
                            <a:pt x="186" y="288"/>
                            <a:pt x="203" y="288"/>
                          </a:cubicBezTo>
                          <a:cubicBezTo>
                            <a:pt x="237" y="305"/>
                            <a:pt x="254" y="305"/>
                            <a:pt x="288" y="322"/>
                          </a:cubicBezTo>
                          <a:lnTo>
                            <a:pt x="339" y="322"/>
                          </a:lnTo>
                          <a:lnTo>
                            <a:pt x="440" y="356"/>
                          </a:lnTo>
                          <a:cubicBezTo>
                            <a:pt x="508" y="356"/>
                            <a:pt x="576" y="339"/>
                            <a:pt x="593" y="271"/>
                          </a:cubicBezTo>
                          <a:cubicBezTo>
                            <a:pt x="610" y="238"/>
                            <a:pt x="610" y="221"/>
                            <a:pt x="593" y="187"/>
                          </a:cubicBezTo>
                          <a:cubicBezTo>
                            <a:pt x="593" y="153"/>
                            <a:pt x="576" y="119"/>
                            <a:pt x="542" y="102"/>
                          </a:cubicBezTo>
                          <a:cubicBezTo>
                            <a:pt x="508" y="85"/>
                            <a:pt x="474" y="85"/>
                            <a:pt x="440" y="68"/>
                          </a:cubicBezTo>
                          <a:cubicBezTo>
                            <a:pt x="423" y="51"/>
                            <a:pt x="390" y="34"/>
                            <a:pt x="373" y="34"/>
                          </a:cubicBezTo>
                          <a:cubicBezTo>
                            <a:pt x="356" y="34"/>
                            <a:pt x="339" y="18"/>
                            <a:pt x="322" y="18"/>
                          </a:cubicBezTo>
                          <a:cubicBezTo>
                            <a:pt x="305" y="18"/>
                            <a:pt x="288" y="18"/>
                            <a:pt x="27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6" name="Google Shape;6966;p29"/>
                    <p:cNvSpPr/>
                    <p:nvPr/>
                  </p:nvSpPr>
                  <p:spPr>
                    <a:xfrm>
                      <a:off x="3149075" y="659075"/>
                      <a:ext cx="8050" cy="112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449" extrusionOk="0">
                          <a:moveTo>
                            <a:pt x="232" y="1"/>
                          </a:moveTo>
                          <a:cubicBezTo>
                            <a:pt x="210" y="1"/>
                            <a:pt x="181" y="13"/>
                            <a:pt x="169" y="25"/>
                          </a:cubicBezTo>
                          <a:cubicBezTo>
                            <a:pt x="152" y="42"/>
                            <a:pt x="135" y="59"/>
                            <a:pt x="119" y="76"/>
                          </a:cubicBezTo>
                          <a:cubicBezTo>
                            <a:pt x="102" y="93"/>
                            <a:pt x="85" y="110"/>
                            <a:pt x="68" y="143"/>
                          </a:cubicBezTo>
                          <a:cubicBezTo>
                            <a:pt x="51" y="177"/>
                            <a:pt x="34" y="211"/>
                            <a:pt x="17" y="262"/>
                          </a:cubicBezTo>
                          <a:cubicBezTo>
                            <a:pt x="0" y="279"/>
                            <a:pt x="0" y="296"/>
                            <a:pt x="0" y="330"/>
                          </a:cubicBezTo>
                          <a:lnTo>
                            <a:pt x="0" y="347"/>
                          </a:lnTo>
                          <a:cubicBezTo>
                            <a:pt x="17" y="397"/>
                            <a:pt x="51" y="431"/>
                            <a:pt x="85" y="448"/>
                          </a:cubicBezTo>
                          <a:lnTo>
                            <a:pt x="186" y="448"/>
                          </a:lnTo>
                          <a:cubicBezTo>
                            <a:pt x="203" y="431"/>
                            <a:pt x="203" y="431"/>
                            <a:pt x="220" y="414"/>
                          </a:cubicBezTo>
                          <a:cubicBezTo>
                            <a:pt x="237" y="397"/>
                            <a:pt x="254" y="380"/>
                            <a:pt x="254" y="347"/>
                          </a:cubicBezTo>
                          <a:cubicBezTo>
                            <a:pt x="271" y="313"/>
                            <a:pt x="288" y="279"/>
                            <a:pt x="305" y="228"/>
                          </a:cubicBezTo>
                          <a:cubicBezTo>
                            <a:pt x="322" y="211"/>
                            <a:pt x="305" y="177"/>
                            <a:pt x="322" y="143"/>
                          </a:cubicBezTo>
                          <a:cubicBezTo>
                            <a:pt x="322" y="126"/>
                            <a:pt x="322" y="110"/>
                            <a:pt x="322" y="93"/>
                          </a:cubicBezTo>
                          <a:cubicBezTo>
                            <a:pt x="322" y="59"/>
                            <a:pt x="288" y="25"/>
                            <a:pt x="254" y="8"/>
                          </a:cubicBezTo>
                          <a:cubicBezTo>
                            <a:pt x="249" y="3"/>
                            <a:pt x="241" y="1"/>
                            <a:pt x="232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7" name="Google Shape;6967;p29"/>
                    <p:cNvSpPr/>
                    <p:nvPr/>
                  </p:nvSpPr>
                  <p:spPr>
                    <a:xfrm>
                      <a:off x="3443225" y="351550"/>
                      <a:ext cx="9350" cy="1017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4" h="407" extrusionOk="0">
                          <a:moveTo>
                            <a:pt x="102" y="0"/>
                          </a:moveTo>
                          <a:cubicBezTo>
                            <a:pt x="85" y="0"/>
                            <a:pt x="68" y="17"/>
                            <a:pt x="52" y="34"/>
                          </a:cubicBezTo>
                          <a:cubicBezTo>
                            <a:pt x="35" y="34"/>
                            <a:pt x="18" y="51"/>
                            <a:pt x="18" y="68"/>
                          </a:cubicBezTo>
                          <a:cubicBezTo>
                            <a:pt x="1" y="85"/>
                            <a:pt x="1" y="102"/>
                            <a:pt x="1" y="119"/>
                          </a:cubicBezTo>
                          <a:cubicBezTo>
                            <a:pt x="1" y="136"/>
                            <a:pt x="1" y="153"/>
                            <a:pt x="1" y="170"/>
                          </a:cubicBezTo>
                          <a:cubicBezTo>
                            <a:pt x="18" y="204"/>
                            <a:pt x="18" y="220"/>
                            <a:pt x="35" y="237"/>
                          </a:cubicBezTo>
                          <a:cubicBezTo>
                            <a:pt x="52" y="254"/>
                            <a:pt x="68" y="288"/>
                            <a:pt x="85" y="305"/>
                          </a:cubicBezTo>
                          <a:cubicBezTo>
                            <a:pt x="102" y="322"/>
                            <a:pt x="102" y="322"/>
                            <a:pt x="119" y="339"/>
                          </a:cubicBezTo>
                          <a:cubicBezTo>
                            <a:pt x="136" y="356"/>
                            <a:pt x="153" y="373"/>
                            <a:pt x="170" y="390"/>
                          </a:cubicBezTo>
                          <a:lnTo>
                            <a:pt x="204" y="390"/>
                          </a:lnTo>
                          <a:cubicBezTo>
                            <a:pt x="221" y="390"/>
                            <a:pt x="221" y="390"/>
                            <a:pt x="238" y="407"/>
                          </a:cubicBezTo>
                          <a:cubicBezTo>
                            <a:pt x="255" y="390"/>
                            <a:pt x="255" y="390"/>
                            <a:pt x="272" y="390"/>
                          </a:cubicBezTo>
                          <a:cubicBezTo>
                            <a:pt x="289" y="390"/>
                            <a:pt x="305" y="390"/>
                            <a:pt x="322" y="373"/>
                          </a:cubicBezTo>
                          <a:cubicBezTo>
                            <a:pt x="322" y="373"/>
                            <a:pt x="339" y="356"/>
                            <a:pt x="339" y="339"/>
                          </a:cubicBezTo>
                          <a:cubicBezTo>
                            <a:pt x="356" y="339"/>
                            <a:pt x="356" y="322"/>
                            <a:pt x="356" y="322"/>
                          </a:cubicBezTo>
                          <a:cubicBezTo>
                            <a:pt x="356" y="305"/>
                            <a:pt x="373" y="288"/>
                            <a:pt x="373" y="288"/>
                          </a:cubicBezTo>
                          <a:cubicBezTo>
                            <a:pt x="373" y="271"/>
                            <a:pt x="373" y="254"/>
                            <a:pt x="356" y="237"/>
                          </a:cubicBezTo>
                          <a:cubicBezTo>
                            <a:pt x="356" y="204"/>
                            <a:pt x="356" y="187"/>
                            <a:pt x="339" y="170"/>
                          </a:cubicBezTo>
                          <a:cubicBezTo>
                            <a:pt x="322" y="153"/>
                            <a:pt x="322" y="153"/>
                            <a:pt x="305" y="136"/>
                          </a:cubicBezTo>
                          <a:cubicBezTo>
                            <a:pt x="289" y="119"/>
                            <a:pt x="272" y="85"/>
                            <a:pt x="255" y="68"/>
                          </a:cubicBezTo>
                          <a:cubicBezTo>
                            <a:pt x="255" y="51"/>
                            <a:pt x="238" y="34"/>
                            <a:pt x="204" y="17"/>
                          </a:cubicBezTo>
                          <a:cubicBezTo>
                            <a:pt x="204" y="17"/>
                            <a:pt x="187" y="0"/>
                            <a:pt x="170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8" name="Google Shape;6968;p29"/>
                    <p:cNvSpPr/>
                    <p:nvPr/>
                  </p:nvSpPr>
                  <p:spPr>
                    <a:xfrm>
                      <a:off x="3437300" y="292725"/>
                      <a:ext cx="9275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1" h="364" extrusionOk="0">
                          <a:moveTo>
                            <a:pt x="119" y="0"/>
                          </a:moveTo>
                          <a:cubicBezTo>
                            <a:pt x="85" y="0"/>
                            <a:pt x="51" y="17"/>
                            <a:pt x="35" y="34"/>
                          </a:cubicBezTo>
                          <a:cubicBezTo>
                            <a:pt x="1" y="51"/>
                            <a:pt x="1" y="85"/>
                            <a:pt x="1" y="119"/>
                          </a:cubicBezTo>
                          <a:cubicBezTo>
                            <a:pt x="1" y="152"/>
                            <a:pt x="1" y="186"/>
                            <a:pt x="35" y="203"/>
                          </a:cubicBezTo>
                          <a:cubicBezTo>
                            <a:pt x="51" y="237"/>
                            <a:pt x="85" y="254"/>
                            <a:pt x="102" y="288"/>
                          </a:cubicBezTo>
                          <a:cubicBezTo>
                            <a:pt x="119" y="305"/>
                            <a:pt x="136" y="322"/>
                            <a:pt x="153" y="322"/>
                          </a:cubicBezTo>
                          <a:cubicBezTo>
                            <a:pt x="170" y="339"/>
                            <a:pt x="187" y="339"/>
                            <a:pt x="204" y="356"/>
                          </a:cubicBezTo>
                          <a:lnTo>
                            <a:pt x="238" y="356"/>
                          </a:lnTo>
                          <a:cubicBezTo>
                            <a:pt x="249" y="361"/>
                            <a:pt x="259" y="363"/>
                            <a:pt x="270" y="363"/>
                          </a:cubicBezTo>
                          <a:cubicBezTo>
                            <a:pt x="325" y="363"/>
                            <a:pt x="370" y="297"/>
                            <a:pt x="356" y="254"/>
                          </a:cubicBezTo>
                          <a:cubicBezTo>
                            <a:pt x="356" y="220"/>
                            <a:pt x="339" y="203"/>
                            <a:pt x="322" y="169"/>
                          </a:cubicBezTo>
                          <a:cubicBezTo>
                            <a:pt x="322" y="152"/>
                            <a:pt x="289" y="135"/>
                            <a:pt x="272" y="119"/>
                          </a:cubicBezTo>
                          <a:cubicBezTo>
                            <a:pt x="255" y="85"/>
                            <a:pt x="221" y="68"/>
                            <a:pt x="204" y="34"/>
                          </a:cubicBezTo>
                          <a:cubicBezTo>
                            <a:pt x="170" y="17"/>
                            <a:pt x="136" y="0"/>
                            <a:pt x="119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69" name="Google Shape;6969;p29"/>
                    <p:cNvSpPr/>
                    <p:nvPr/>
                  </p:nvSpPr>
                  <p:spPr>
                    <a:xfrm>
                      <a:off x="3455650" y="311925"/>
                      <a:ext cx="67600" cy="1939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2704" h="7756" extrusionOk="0">
                          <a:moveTo>
                            <a:pt x="145" y="1"/>
                          </a:moveTo>
                          <a:cubicBezTo>
                            <a:pt x="65" y="1"/>
                            <a:pt x="0" y="97"/>
                            <a:pt x="79" y="163"/>
                          </a:cubicBezTo>
                          <a:cubicBezTo>
                            <a:pt x="1095" y="1128"/>
                            <a:pt x="1823" y="2398"/>
                            <a:pt x="2128" y="3769"/>
                          </a:cubicBezTo>
                          <a:cubicBezTo>
                            <a:pt x="2263" y="4396"/>
                            <a:pt x="2297" y="5022"/>
                            <a:pt x="2246" y="5649"/>
                          </a:cubicBezTo>
                          <a:cubicBezTo>
                            <a:pt x="2196" y="6326"/>
                            <a:pt x="2026" y="6935"/>
                            <a:pt x="1823" y="7562"/>
                          </a:cubicBezTo>
                          <a:cubicBezTo>
                            <a:pt x="1790" y="7673"/>
                            <a:pt x="1888" y="7755"/>
                            <a:pt x="1978" y="7755"/>
                          </a:cubicBezTo>
                          <a:cubicBezTo>
                            <a:pt x="2026" y="7755"/>
                            <a:pt x="2071" y="7733"/>
                            <a:pt x="2094" y="7680"/>
                          </a:cubicBezTo>
                          <a:cubicBezTo>
                            <a:pt x="2636" y="6478"/>
                            <a:pt x="2704" y="5005"/>
                            <a:pt x="2450" y="3736"/>
                          </a:cubicBezTo>
                          <a:cubicBezTo>
                            <a:pt x="2145" y="2280"/>
                            <a:pt x="1349" y="976"/>
                            <a:pt x="215" y="28"/>
                          </a:cubicBezTo>
                          <a:cubicBezTo>
                            <a:pt x="192" y="9"/>
                            <a:pt x="168" y="1"/>
                            <a:pt x="145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0" name="Google Shape;6970;p29"/>
                    <p:cNvSpPr/>
                    <p:nvPr/>
                  </p:nvSpPr>
                  <p:spPr>
                    <a:xfrm>
                      <a:off x="3491050" y="519150"/>
                      <a:ext cx="8925" cy="8925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57" h="357" extrusionOk="0">
                          <a:moveTo>
                            <a:pt x="221" y="1"/>
                          </a:moveTo>
                          <a:cubicBezTo>
                            <a:pt x="187" y="1"/>
                            <a:pt x="153" y="18"/>
                            <a:pt x="136" y="52"/>
                          </a:cubicBezTo>
                          <a:cubicBezTo>
                            <a:pt x="102" y="69"/>
                            <a:pt x="86" y="86"/>
                            <a:pt x="69" y="103"/>
                          </a:cubicBezTo>
                          <a:cubicBezTo>
                            <a:pt x="52" y="119"/>
                            <a:pt x="35" y="136"/>
                            <a:pt x="18" y="153"/>
                          </a:cubicBezTo>
                          <a:cubicBezTo>
                            <a:pt x="18" y="170"/>
                            <a:pt x="18" y="204"/>
                            <a:pt x="1" y="221"/>
                          </a:cubicBezTo>
                          <a:cubicBezTo>
                            <a:pt x="1" y="255"/>
                            <a:pt x="1" y="289"/>
                            <a:pt x="35" y="323"/>
                          </a:cubicBezTo>
                          <a:cubicBezTo>
                            <a:pt x="52" y="356"/>
                            <a:pt x="102" y="356"/>
                            <a:pt x="136" y="356"/>
                          </a:cubicBezTo>
                          <a:cubicBezTo>
                            <a:pt x="153" y="340"/>
                            <a:pt x="170" y="340"/>
                            <a:pt x="187" y="323"/>
                          </a:cubicBezTo>
                          <a:cubicBezTo>
                            <a:pt x="221" y="323"/>
                            <a:pt x="238" y="306"/>
                            <a:pt x="255" y="289"/>
                          </a:cubicBezTo>
                          <a:cubicBezTo>
                            <a:pt x="272" y="272"/>
                            <a:pt x="289" y="238"/>
                            <a:pt x="306" y="221"/>
                          </a:cubicBezTo>
                          <a:cubicBezTo>
                            <a:pt x="323" y="221"/>
                            <a:pt x="339" y="204"/>
                            <a:pt x="339" y="187"/>
                          </a:cubicBezTo>
                          <a:cubicBezTo>
                            <a:pt x="339" y="170"/>
                            <a:pt x="356" y="153"/>
                            <a:pt x="356" y="136"/>
                          </a:cubicBezTo>
                          <a:cubicBezTo>
                            <a:pt x="356" y="119"/>
                            <a:pt x="339" y="103"/>
                            <a:pt x="339" y="86"/>
                          </a:cubicBezTo>
                          <a:cubicBezTo>
                            <a:pt x="339" y="69"/>
                            <a:pt x="323" y="52"/>
                            <a:pt x="306" y="52"/>
                          </a:cubicBezTo>
                          <a:cubicBezTo>
                            <a:pt x="289" y="18"/>
                            <a:pt x="255" y="1"/>
                            <a:pt x="221" y="1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1" name="Google Shape;6971;p29"/>
                    <p:cNvSpPr/>
                    <p:nvPr/>
                  </p:nvSpPr>
                  <p:spPr>
                    <a:xfrm>
                      <a:off x="3382275" y="543475"/>
                      <a:ext cx="93850" cy="278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754" h="1112" extrusionOk="0">
                          <a:moveTo>
                            <a:pt x="3594" y="0"/>
                          </a:moveTo>
                          <a:cubicBezTo>
                            <a:pt x="3570" y="0"/>
                            <a:pt x="3545" y="8"/>
                            <a:pt x="3522" y="27"/>
                          </a:cubicBezTo>
                          <a:cubicBezTo>
                            <a:pt x="3065" y="416"/>
                            <a:pt x="2490" y="687"/>
                            <a:pt x="1897" y="806"/>
                          </a:cubicBezTo>
                          <a:cubicBezTo>
                            <a:pt x="1681" y="844"/>
                            <a:pt x="1456" y="863"/>
                            <a:pt x="1235" y="863"/>
                          </a:cubicBezTo>
                          <a:cubicBezTo>
                            <a:pt x="1162" y="863"/>
                            <a:pt x="1089" y="861"/>
                            <a:pt x="1017" y="856"/>
                          </a:cubicBezTo>
                          <a:cubicBezTo>
                            <a:pt x="864" y="839"/>
                            <a:pt x="712" y="806"/>
                            <a:pt x="559" y="772"/>
                          </a:cubicBezTo>
                          <a:cubicBezTo>
                            <a:pt x="439" y="742"/>
                            <a:pt x="304" y="684"/>
                            <a:pt x="169" y="684"/>
                          </a:cubicBezTo>
                          <a:cubicBezTo>
                            <a:pt x="152" y="684"/>
                            <a:pt x="136" y="685"/>
                            <a:pt x="119" y="687"/>
                          </a:cubicBezTo>
                          <a:cubicBezTo>
                            <a:pt x="35" y="687"/>
                            <a:pt x="1" y="772"/>
                            <a:pt x="52" y="839"/>
                          </a:cubicBezTo>
                          <a:cubicBezTo>
                            <a:pt x="170" y="958"/>
                            <a:pt x="339" y="992"/>
                            <a:pt x="492" y="1026"/>
                          </a:cubicBezTo>
                          <a:cubicBezTo>
                            <a:pt x="644" y="1060"/>
                            <a:pt x="796" y="1077"/>
                            <a:pt x="949" y="1093"/>
                          </a:cubicBezTo>
                          <a:cubicBezTo>
                            <a:pt x="1069" y="1105"/>
                            <a:pt x="1187" y="1111"/>
                            <a:pt x="1304" y="1111"/>
                          </a:cubicBezTo>
                          <a:cubicBezTo>
                            <a:pt x="1517" y="1111"/>
                            <a:pt x="1729" y="1092"/>
                            <a:pt x="1948" y="1060"/>
                          </a:cubicBezTo>
                          <a:cubicBezTo>
                            <a:pt x="2608" y="958"/>
                            <a:pt x="3201" y="653"/>
                            <a:pt x="3675" y="179"/>
                          </a:cubicBezTo>
                          <a:cubicBezTo>
                            <a:pt x="3754" y="100"/>
                            <a:pt x="3679" y="0"/>
                            <a:pt x="3594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2" name="Google Shape;6972;p29"/>
                    <p:cNvSpPr/>
                    <p:nvPr/>
                  </p:nvSpPr>
                  <p:spPr>
                    <a:xfrm>
                      <a:off x="3335725" y="548375"/>
                      <a:ext cx="7650" cy="72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06" h="288" extrusionOk="0">
                          <a:moveTo>
                            <a:pt x="68" y="0"/>
                          </a:moveTo>
                          <a:cubicBezTo>
                            <a:pt x="51" y="0"/>
                            <a:pt x="51" y="17"/>
                            <a:pt x="34" y="17"/>
                          </a:cubicBezTo>
                          <a:cubicBezTo>
                            <a:pt x="34" y="34"/>
                            <a:pt x="34" y="34"/>
                            <a:pt x="17" y="51"/>
                          </a:cubicBezTo>
                          <a:cubicBezTo>
                            <a:pt x="17" y="68"/>
                            <a:pt x="0" y="85"/>
                            <a:pt x="0" y="102"/>
                          </a:cubicBezTo>
                          <a:cubicBezTo>
                            <a:pt x="0" y="102"/>
                            <a:pt x="17" y="119"/>
                            <a:pt x="17" y="119"/>
                          </a:cubicBezTo>
                          <a:cubicBezTo>
                            <a:pt x="17" y="136"/>
                            <a:pt x="17" y="153"/>
                            <a:pt x="34" y="169"/>
                          </a:cubicBezTo>
                          <a:cubicBezTo>
                            <a:pt x="51" y="203"/>
                            <a:pt x="85" y="220"/>
                            <a:pt x="102" y="254"/>
                          </a:cubicBezTo>
                          <a:cubicBezTo>
                            <a:pt x="119" y="271"/>
                            <a:pt x="119" y="271"/>
                            <a:pt x="136" y="271"/>
                          </a:cubicBezTo>
                          <a:cubicBezTo>
                            <a:pt x="153" y="288"/>
                            <a:pt x="170" y="288"/>
                            <a:pt x="187" y="288"/>
                          </a:cubicBezTo>
                          <a:cubicBezTo>
                            <a:pt x="204" y="288"/>
                            <a:pt x="220" y="288"/>
                            <a:pt x="220" y="271"/>
                          </a:cubicBezTo>
                          <a:cubicBezTo>
                            <a:pt x="237" y="271"/>
                            <a:pt x="254" y="271"/>
                            <a:pt x="271" y="254"/>
                          </a:cubicBezTo>
                          <a:cubicBezTo>
                            <a:pt x="271" y="254"/>
                            <a:pt x="271" y="237"/>
                            <a:pt x="288" y="237"/>
                          </a:cubicBezTo>
                          <a:cubicBezTo>
                            <a:pt x="288" y="220"/>
                            <a:pt x="305" y="186"/>
                            <a:pt x="305" y="169"/>
                          </a:cubicBezTo>
                          <a:cubicBezTo>
                            <a:pt x="305" y="169"/>
                            <a:pt x="305" y="153"/>
                            <a:pt x="288" y="153"/>
                          </a:cubicBezTo>
                          <a:cubicBezTo>
                            <a:pt x="288" y="119"/>
                            <a:pt x="288" y="102"/>
                            <a:pt x="271" y="85"/>
                          </a:cubicBezTo>
                          <a:cubicBezTo>
                            <a:pt x="237" y="68"/>
                            <a:pt x="204" y="51"/>
                            <a:pt x="187" y="17"/>
                          </a:cubicBezTo>
                          <a:cubicBezTo>
                            <a:pt x="170" y="17"/>
                            <a:pt x="170" y="0"/>
                            <a:pt x="153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  <p:sp>
                  <p:nvSpPr>
                    <p:cNvPr id="6973" name="Google Shape;6973;p29"/>
                    <p:cNvSpPr/>
                    <p:nvPr/>
                  </p:nvSpPr>
                  <p:spPr>
                    <a:xfrm>
                      <a:off x="3306950" y="529325"/>
                      <a:ext cx="8050" cy="9100"/>
                    </a:xfrm>
                    <a:custGeom>
                      <a:avLst/>
                      <a:gdLst/>
                      <a:ahLst/>
                      <a:cxnLst/>
                      <a:rect l="l" t="t" r="r" b="b"/>
                      <a:pathLst>
                        <a:path w="322" h="364" extrusionOk="0">
                          <a:moveTo>
                            <a:pt x="102" y="0"/>
                          </a:moveTo>
                          <a:cubicBezTo>
                            <a:pt x="85" y="17"/>
                            <a:pt x="51" y="34"/>
                            <a:pt x="34" y="51"/>
                          </a:cubicBezTo>
                          <a:lnTo>
                            <a:pt x="34" y="68"/>
                          </a:lnTo>
                          <a:cubicBezTo>
                            <a:pt x="34" y="85"/>
                            <a:pt x="34" y="85"/>
                            <a:pt x="34" y="85"/>
                          </a:cubicBezTo>
                          <a:cubicBezTo>
                            <a:pt x="0" y="119"/>
                            <a:pt x="0" y="153"/>
                            <a:pt x="17" y="203"/>
                          </a:cubicBezTo>
                          <a:cubicBezTo>
                            <a:pt x="17" y="220"/>
                            <a:pt x="17" y="237"/>
                            <a:pt x="34" y="254"/>
                          </a:cubicBezTo>
                          <a:cubicBezTo>
                            <a:pt x="34" y="271"/>
                            <a:pt x="51" y="288"/>
                            <a:pt x="51" y="305"/>
                          </a:cubicBezTo>
                          <a:cubicBezTo>
                            <a:pt x="68" y="322"/>
                            <a:pt x="85" y="339"/>
                            <a:pt x="102" y="339"/>
                          </a:cubicBezTo>
                          <a:cubicBezTo>
                            <a:pt x="119" y="356"/>
                            <a:pt x="136" y="356"/>
                            <a:pt x="152" y="356"/>
                          </a:cubicBezTo>
                          <a:cubicBezTo>
                            <a:pt x="158" y="361"/>
                            <a:pt x="164" y="363"/>
                            <a:pt x="169" y="363"/>
                          </a:cubicBezTo>
                          <a:cubicBezTo>
                            <a:pt x="181" y="363"/>
                            <a:pt x="192" y="356"/>
                            <a:pt x="203" y="356"/>
                          </a:cubicBezTo>
                          <a:cubicBezTo>
                            <a:pt x="220" y="356"/>
                            <a:pt x="220" y="356"/>
                            <a:pt x="237" y="339"/>
                          </a:cubicBezTo>
                          <a:cubicBezTo>
                            <a:pt x="254" y="339"/>
                            <a:pt x="288" y="322"/>
                            <a:pt x="288" y="288"/>
                          </a:cubicBezTo>
                          <a:cubicBezTo>
                            <a:pt x="305" y="271"/>
                            <a:pt x="305" y="271"/>
                            <a:pt x="305" y="254"/>
                          </a:cubicBezTo>
                          <a:cubicBezTo>
                            <a:pt x="322" y="237"/>
                            <a:pt x="322" y="203"/>
                            <a:pt x="305" y="186"/>
                          </a:cubicBezTo>
                          <a:cubicBezTo>
                            <a:pt x="305" y="170"/>
                            <a:pt x="288" y="153"/>
                            <a:pt x="288" y="119"/>
                          </a:cubicBezTo>
                          <a:cubicBezTo>
                            <a:pt x="271" y="119"/>
                            <a:pt x="271" y="102"/>
                            <a:pt x="271" y="85"/>
                          </a:cubicBezTo>
                          <a:cubicBezTo>
                            <a:pt x="254" y="68"/>
                            <a:pt x="237" y="34"/>
                            <a:pt x="220" y="34"/>
                          </a:cubicBezTo>
                          <a:lnTo>
                            <a:pt x="203" y="34"/>
                          </a:lnTo>
                          <a:cubicBezTo>
                            <a:pt x="203" y="17"/>
                            <a:pt x="186" y="17"/>
                            <a:pt x="186" y="17"/>
                          </a:cubicBezTo>
                          <a:cubicBezTo>
                            <a:pt x="169" y="17"/>
                            <a:pt x="152" y="0"/>
                            <a:pt x="152" y="0"/>
                          </a:cubicBezTo>
                          <a:close/>
                        </a:path>
                      </a:pathLst>
                    </a:custGeom>
                    <a:solidFill>
                      <a:schemeClr val="dk2"/>
                    </a:solidFill>
                    <a:ln>
                      <a:noFill/>
                    </a:ln>
                  </p:spPr>
                  <p:txBody>
                    <a:bodyPr spcFirstLastPara="1" wrap="square" lIns="91425" tIns="91425" rIns="91425" bIns="91425" anchor="ctr" anchorCtr="0">
                      <a:noAutofit/>
                    </a:bodyPr>
                    <a:lstStyle/>
                    <a:p>
                      <a:pPr marL="0" lvl="0" indent="0" algn="l" rtl="0">
                        <a:spcBef>
                          <a:spcPts val="0"/>
                        </a:spcBef>
                        <a:spcAft>
                          <a:spcPts val="0"/>
                        </a:spcAft>
                        <a:buNone/>
                      </a:pPr>
                      <a:endParaRPr/>
                    </a:p>
                  </p:txBody>
                </p:sp>
              </p:grpSp>
              <p:sp>
                <p:nvSpPr>
                  <p:cNvPr id="6974" name="Google Shape;6974;p29"/>
                  <p:cNvSpPr/>
                  <p:nvPr/>
                </p:nvSpPr>
                <p:spPr>
                  <a:xfrm rot="10800000" flipH="1">
                    <a:off x="50135" y="4072867"/>
                    <a:ext cx="667990" cy="950772"/>
                  </a:xfrm>
                  <a:custGeom>
                    <a:avLst/>
                    <a:gdLst/>
                    <a:ahLst/>
                    <a:cxnLst/>
                    <a:rect l="l" t="t" r="r" b="b"/>
                    <a:pathLst>
                      <a:path w="22552" h="32099" extrusionOk="0">
                        <a:moveTo>
                          <a:pt x="12586" y="3694"/>
                        </a:moveTo>
                        <a:cubicBezTo>
                          <a:pt x="14496" y="3694"/>
                          <a:pt x="16386" y="4876"/>
                          <a:pt x="17117" y="6638"/>
                        </a:cubicBezTo>
                        <a:cubicBezTo>
                          <a:pt x="17303" y="7095"/>
                          <a:pt x="17507" y="7806"/>
                          <a:pt x="17337" y="8517"/>
                        </a:cubicBezTo>
                        <a:cubicBezTo>
                          <a:pt x="17185" y="9160"/>
                          <a:pt x="16745" y="9685"/>
                          <a:pt x="16203" y="9872"/>
                        </a:cubicBezTo>
                        <a:cubicBezTo>
                          <a:pt x="16075" y="9911"/>
                          <a:pt x="15940" y="9930"/>
                          <a:pt x="15807" y="9930"/>
                        </a:cubicBezTo>
                        <a:cubicBezTo>
                          <a:pt x="15429" y="9930"/>
                          <a:pt x="15057" y="9779"/>
                          <a:pt x="14832" y="9516"/>
                        </a:cubicBezTo>
                        <a:cubicBezTo>
                          <a:pt x="15153" y="9347"/>
                          <a:pt x="15390" y="9127"/>
                          <a:pt x="15610" y="8754"/>
                        </a:cubicBezTo>
                        <a:cubicBezTo>
                          <a:pt x="15898" y="8280"/>
                          <a:pt x="15983" y="7704"/>
                          <a:pt x="15797" y="7213"/>
                        </a:cubicBezTo>
                        <a:cubicBezTo>
                          <a:pt x="15610" y="6689"/>
                          <a:pt x="15119" y="6282"/>
                          <a:pt x="14594" y="6215"/>
                        </a:cubicBezTo>
                        <a:cubicBezTo>
                          <a:pt x="14548" y="6210"/>
                          <a:pt x="14501" y="6207"/>
                          <a:pt x="14455" y="6207"/>
                        </a:cubicBezTo>
                        <a:cubicBezTo>
                          <a:pt x="14185" y="6207"/>
                          <a:pt x="13931" y="6290"/>
                          <a:pt x="13714" y="6435"/>
                        </a:cubicBezTo>
                        <a:cubicBezTo>
                          <a:pt x="13680" y="6248"/>
                          <a:pt x="13613" y="6062"/>
                          <a:pt x="13511" y="5893"/>
                        </a:cubicBezTo>
                        <a:cubicBezTo>
                          <a:pt x="13223" y="5334"/>
                          <a:pt x="12681" y="4911"/>
                          <a:pt x="12123" y="4775"/>
                        </a:cubicBezTo>
                        <a:cubicBezTo>
                          <a:pt x="11980" y="4743"/>
                          <a:pt x="11834" y="4728"/>
                          <a:pt x="11686" y="4728"/>
                        </a:cubicBezTo>
                        <a:cubicBezTo>
                          <a:pt x="10904" y="4728"/>
                          <a:pt x="10082" y="5166"/>
                          <a:pt x="9583" y="5893"/>
                        </a:cubicBezTo>
                        <a:cubicBezTo>
                          <a:pt x="8974" y="6790"/>
                          <a:pt x="8923" y="7857"/>
                          <a:pt x="8990" y="8602"/>
                        </a:cubicBezTo>
                        <a:cubicBezTo>
                          <a:pt x="9160" y="10684"/>
                          <a:pt x="10413" y="12597"/>
                          <a:pt x="12190" y="13647"/>
                        </a:cubicBezTo>
                        <a:cubicBezTo>
                          <a:pt x="11822" y="13609"/>
                          <a:pt x="11444" y="13590"/>
                          <a:pt x="11071" y="13590"/>
                        </a:cubicBezTo>
                        <a:cubicBezTo>
                          <a:pt x="10947" y="13590"/>
                          <a:pt x="10823" y="13592"/>
                          <a:pt x="10700" y="13596"/>
                        </a:cubicBezTo>
                        <a:cubicBezTo>
                          <a:pt x="10684" y="13579"/>
                          <a:pt x="10684" y="13579"/>
                          <a:pt x="10667" y="13562"/>
                        </a:cubicBezTo>
                        <a:cubicBezTo>
                          <a:pt x="8686" y="12614"/>
                          <a:pt x="7433" y="10363"/>
                          <a:pt x="7670" y="8212"/>
                        </a:cubicBezTo>
                        <a:cubicBezTo>
                          <a:pt x="7907" y="6028"/>
                          <a:pt x="9685" y="4115"/>
                          <a:pt x="11818" y="3760"/>
                        </a:cubicBezTo>
                        <a:cubicBezTo>
                          <a:pt x="12072" y="3716"/>
                          <a:pt x="12329" y="3694"/>
                          <a:pt x="12586" y="3694"/>
                        </a:cubicBezTo>
                        <a:close/>
                        <a:moveTo>
                          <a:pt x="12161" y="1675"/>
                        </a:moveTo>
                        <a:cubicBezTo>
                          <a:pt x="13206" y="1675"/>
                          <a:pt x="14224" y="1864"/>
                          <a:pt x="15153" y="2253"/>
                        </a:cubicBezTo>
                        <a:cubicBezTo>
                          <a:pt x="17828" y="3370"/>
                          <a:pt x="19657" y="6164"/>
                          <a:pt x="19487" y="8890"/>
                        </a:cubicBezTo>
                        <a:cubicBezTo>
                          <a:pt x="19386" y="10261"/>
                          <a:pt x="18793" y="11412"/>
                          <a:pt x="17862" y="11954"/>
                        </a:cubicBezTo>
                        <a:cubicBezTo>
                          <a:pt x="17693" y="12056"/>
                          <a:pt x="17523" y="12123"/>
                          <a:pt x="17320" y="12174"/>
                        </a:cubicBezTo>
                        <a:cubicBezTo>
                          <a:pt x="17405" y="12123"/>
                          <a:pt x="17490" y="12073"/>
                          <a:pt x="17557" y="12022"/>
                        </a:cubicBezTo>
                        <a:cubicBezTo>
                          <a:pt x="18031" y="11683"/>
                          <a:pt x="18421" y="11226"/>
                          <a:pt x="18675" y="10718"/>
                        </a:cubicBezTo>
                        <a:cubicBezTo>
                          <a:pt x="19250" y="9584"/>
                          <a:pt x="19233" y="8263"/>
                          <a:pt x="18946" y="7061"/>
                        </a:cubicBezTo>
                        <a:cubicBezTo>
                          <a:pt x="18932" y="7008"/>
                          <a:pt x="18896" y="6986"/>
                          <a:pt x="18857" y="6986"/>
                        </a:cubicBezTo>
                        <a:cubicBezTo>
                          <a:pt x="18797" y="6986"/>
                          <a:pt x="18732" y="7040"/>
                          <a:pt x="18742" y="7112"/>
                        </a:cubicBezTo>
                        <a:cubicBezTo>
                          <a:pt x="18929" y="8246"/>
                          <a:pt x="18963" y="9482"/>
                          <a:pt x="18438" y="10532"/>
                        </a:cubicBezTo>
                        <a:cubicBezTo>
                          <a:pt x="18201" y="11023"/>
                          <a:pt x="17845" y="11446"/>
                          <a:pt x="17405" y="11768"/>
                        </a:cubicBezTo>
                        <a:cubicBezTo>
                          <a:pt x="17016" y="12056"/>
                          <a:pt x="16609" y="12174"/>
                          <a:pt x="16152" y="12259"/>
                        </a:cubicBezTo>
                        <a:cubicBezTo>
                          <a:pt x="15932" y="12242"/>
                          <a:pt x="15712" y="12174"/>
                          <a:pt x="15492" y="12106"/>
                        </a:cubicBezTo>
                        <a:cubicBezTo>
                          <a:pt x="15644" y="12089"/>
                          <a:pt x="15797" y="12073"/>
                          <a:pt x="15915" y="12056"/>
                        </a:cubicBezTo>
                        <a:cubicBezTo>
                          <a:pt x="16338" y="11988"/>
                          <a:pt x="16762" y="11852"/>
                          <a:pt x="17117" y="11632"/>
                        </a:cubicBezTo>
                        <a:cubicBezTo>
                          <a:pt x="17913" y="11175"/>
                          <a:pt x="18455" y="10312"/>
                          <a:pt x="18573" y="9414"/>
                        </a:cubicBezTo>
                        <a:cubicBezTo>
                          <a:pt x="18583" y="9322"/>
                          <a:pt x="18507" y="9261"/>
                          <a:pt x="18441" y="9261"/>
                        </a:cubicBezTo>
                        <a:cubicBezTo>
                          <a:pt x="18398" y="9261"/>
                          <a:pt x="18360" y="9287"/>
                          <a:pt x="18353" y="9347"/>
                        </a:cubicBezTo>
                        <a:cubicBezTo>
                          <a:pt x="18201" y="10210"/>
                          <a:pt x="17693" y="10955"/>
                          <a:pt x="16948" y="11412"/>
                        </a:cubicBezTo>
                        <a:cubicBezTo>
                          <a:pt x="16609" y="11615"/>
                          <a:pt x="16237" y="11751"/>
                          <a:pt x="15847" y="11802"/>
                        </a:cubicBezTo>
                        <a:cubicBezTo>
                          <a:pt x="15785" y="11807"/>
                          <a:pt x="15723" y="11809"/>
                          <a:pt x="15661" y="11809"/>
                        </a:cubicBezTo>
                        <a:cubicBezTo>
                          <a:pt x="15537" y="11809"/>
                          <a:pt x="15413" y="11802"/>
                          <a:pt x="15289" y="11802"/>
                        </a:cubicBezTo>
                        <a:cubicBezTo>
                          <a:pt x="15143" y="11787"/>
                          <a:pt x="14997" y="11747"/>
                          <a:pt x="14852" y="11747"/>
                        </a:cubicBezTo>
                        <a:cubicBezTo>
                          <a:pt x="14828" y="11747"/>
                          <a:pt x="14804" y="11748"/>
                          <a:pt x="14781" y="11751"/>
                        </a:cubicBezTo>
                        <a:cubicBezTo>
                          <a:pt x="14510" y="11582"/>
                          <a:pt x="14273" y="11361"/>
                          <a:pt x="14070" y="11107"/>
                        </a:cubicBezTo>
                        <a:lnTo>
                          <a:pt x="14070" y="11107"/>
                        </a:lnTo>
                        <a:cubicBezTo>
                          <a:pt x="14103" y="11124"/>
                          <a:pt x="14137" y="11158"/>
                          <a:pt x="14171" y="11175"/>
                        </a:cubicBezTo>
                        <a:cubicBezTo>
                          <a:pt x="14290" y="11243"/>
                          <a:pt x="14425" y="11328"/>
                          <a:pt x="14561" y="11378"/>
                        </a:cubicBezTo>
                        <a:cubicBezTo>
                          <a:pt x="14696" y="11412"/>
                          <a:pt x="14848" y="11446"/>
                          <a:pt x="15001" y="11463"/>
                        </a:cubicBezTo>
                        <a:cubicBezTo>
                          <a:pt x="15072" y="11469"/>
                          <a:pt x="15142" y="11471"/>
                          <a:pt x="15213" y="11471"/>
                        </a:cubicBezTo>
                        <a:cubicBezTo>
                          <a:pt x="15765" y="11471"/>
                          <a:pt x="16304" y="11305"/>
                          <a:pt x="16829" y="11124"/>
                        </a:cubicBezTo>
                        <a:cubicBezTo>
                          <a:pt x="16905" y="11094"/>
                          <a:pt x="16886" y="10984"/>
                          <a:pt x="16821" y="10984"/>
                        </a:cubicBezTo>
                        <a:cubicBezTo>
                          <a:pt x="16813" y="10984"/>
                          <a:pt x="16805" y="10985"/>
                          <a:pt x="16795" y="10989"/>
                        </a:cubicBezTo>
                        <a:cubicBezTo>
                          <a:pt x="16306" y="11111"/>
                          <a:pt x="15788" y="11248"/>
                          <a:pt x="15281" y="11248"/>
                        </a:cubicBezTo>
                        <a:cubicBezTo>
                          <a:pt x="15227" y="11248"/>
                          <a:pt x="15173" y="11246"/>
                          <a:pt x="15119" y="11243"/>
                        </a:cubicBezTo>
                        <a:cubicBezTo>
                          <a:pt x="14848" y="11226"/>
                          <a:pt x="14594" y="11141"/>
                          <a:pt x="14341" y="11057"/>
                        </a:cubicBezTo>
                        <a:cubicBezTo>
                          <a:pt x="14205" y="11023"/>
                          <a:pt x="14070" y="10921"/>
                          <a:pt x="13968" y="10820"/>
                        </a:cubicBezTo>
                        <a:cubicBezTo>
                          <a:pt x="13883" y="10735"/>
                          <a:pt x="13833" y="10583"/>
                          <a:pt x="13714" y="10515"/>
                        </a:cubicBezTo>
                        <a:cubicBezTo>
                          <a:pt x="13714" y="10498"/>
                          <a:pt x="13697" y="10498"/>
                          <a:pt x="13697" y="10498"/>
                        </a:cubicBezTo>
                        <a:cubicBezTo>
                          <a:pt x="13663" y="10430"/>
                          <a:pt x="13629" y="10363"/>
                          <a:pt x="13613" y="10312"/>
                        </a:cubicBezTo>
                        <a:lnTo>
                          <a:pt x="13613" y="10312"/>
                        </a:lnTo>
                        <a:cubicBezTo>
                          <a:pt x="13900" y="10667"/>
                          <a:pt x="14290" y="10938"/>
                          <a:pt x="14730" y="11091"/>
                        </a:cubicBezTo>
                        <a:cubicBezTo>
                          <a:pt x="14746" y="11095"/>
                          <a:pt x="14761" y="11098"/>
                          <a:pt x="14775" y="11098"/>
                        </a:cubicBezTo>
                        <a:cubicBezTo>
                          <a:pt x="14907" y="11098"/>
                          <a:pt x="14935" y="10899"/>
                          <a:pt x="14798" y="10854"/>
                        </a:cubicBezTo>
                        <a:cubicBezTo>
                          <a:pt x="14408" y="10684"/>
                          <a:pt x="14053" y="10396"/>
                          <a:pt x="13799" y="10041"/>
                        </a:cubicBezTo>
                        <a:cubicBezTo>
                          <a:pt x="13680" y="9872"/>
                          <a:pt x="13562" y="9685"/>
                          <a:pt x="13511" y="9482"/>
                        </a:cubicBezTo>
                        <a:cubicBezTo>
                          <a:pt x="13477" y="9381"/>
                          <a:pt x="13460" y="9296"/>
                          <a:pt x="13443" y="9194"/>
                        </a:cubicBezTo>
                        <a:cubicBezTo>
                          <a:pt x="13409" y="9076"/>
                          <a:pt x="13409" y="8957"/>
                          <a:pt x="13342" y="8856"/>
                        </a:cubicBezTo>
                        <a:cubicBezTo>
                          <a:pt x="13342" y="8839"/>
                          <a:pt x="13325" y="8822"/>
                          <a:pt x="13325" y="8822"/>
                        </a:cubicBezTo>
                        <a:cubicBezTo>
                          <a:pt x="13325" y="8280"/>
                          <a:pt x="13409" y="7738"/>
                          <a:pt x="13613" y="7230"/>
                        </a:cubicBezTo>
                        <a:cubicBezTo>
                          <a:pt x="13629" y="7213"/>
                          <a:pt x="13646" y="7197"/>
                          <a:pt x="13646" y="7180"/>
                        </a:cubicBezTo>
                        <a:cubicBezTo>
                          <a:pt x="13773" y="6864"/>
                          <a:pt x="14120" y="6651"/>
                          <a:pt x="14468" y="6651"/>
                        </a:cubicBezTo>
                        <a:cubicBezTo>
                          <a:pt x="14493" y="6651"/>
                          <a:pt x="14518" y="6652"/>
                          <a:pt x="14544" y="6655"/>
                        </a:cubicBezTo>
                        <a:cubicBezTo>
                          <a:pt x="14916" y="6706"/>
                          <a:pt x="15255" y="6993"/>
                          <a:pt x="15373" y="7366"/>
                        </a:cubicBezTo>
                        <a:cubicBezTo>
                          <a:pt x="15509" y="7721"/>
                          <a:pt x="15458" y="8162"/>
                          <a:pt x="15238" y="8517"/>
                        </a:cubicBezTo>
                        <a:cubicBezTo>
                          <a:pt x="15001" y="8890"/>
                          <a:pt x="14781" y="9076"/>
                          <a:pt x="14425" y="9211"/>
                        </a:cubicBezTo>
                        <a:cubicBezTo>
                          <a:pt x="14357" y="9228"/>
                          <a:pt x="14307" y="9262"/>
                          <a:pt x="14290" y="9330"/>
                        </a:cubicBezTo>
                        <a:cubicBezTo>
                          <a:pt x="14256" y="9397"/>
                          <a:pt x="14273" y="9448"/>
                          <a:pt x="14290" y="9516"/>
                        </a:cubicBezTo>
                        <a:cubicBezTo>
                          <a:pt x="14566" y="10054"/>
                          <a:pt x="15177" y="10379"/>
                          <a:pt x="15802" y="10379"/>
                        </a:cubicBezTo>
                        <a:cubicBezTo>
                          <a:pt x="15982" y="10379"/>
                          <a:pt x="16164" y="10352"/>
                          <a:pt x="16338" y="10295"/>
                        </a:cubicBezTo>
                        <a:cubicBezTo>
                          <a:pt x="17032" y="10058"/>
                          <a:pt x="17591" y="9414"/>
                          <a:pt x="17777" y="8619"/>
                        </a:cubicBezTo>
                        <a:cubicBezTo>
                          <a:pt x="17930" y="7958"/>
                          <a:pt x="17845" y="7213"/>
                          <a:pt x="17523" y="6468"/>
                        </a:cubicBezTo>
                        <a:cubicBezTo>
                          <a:pt x="16732" y="4542"/>
                          <a:pt x="14663" y="3248"/>
                          <a:pt x="12572" y="3248"/>
                        </a:cubicBezTo>
                        <a:cubicBezTo>
                          <a:pt x="12292" y="3248"/>
                          <a:pt x="12011" y="3271"/>
                          <a:pt x="11733" y="3319"/>
                        </a:cubicBezTo>
                        <a:cubicBezTo>
                          <a:pt x="9431" y="3709"/>
                          <a:pt x="7484" y="5791"/>
                          <a:pt x="7230" y="8162"/>
                        </a:cubicBezTo>
                        <a:cubicBezTo>
                          <a:pt x="6993" y="10278"/>
                          <a:pt x="8110" y="12496"/>
                          <a:pt x="9922" y="13647"/>
                        </a:cubicBezTo>
                        <a:cubicBezTo>
                          <a:pt x="9397" y="13715"/>
                          <a:pt x="8906" y="13799"/>
                          <a:pt x="8398" y="13935"/>
                        </a:cubicBezTo>
                        <a:cubicBezTo>
                          <a:pt x="7975" y="13613"/>
                          <a:pt x="7551" y="13241"/>
                          <a:pt x="7162" y="12801"/>
                        </a:cubicBezTo>
                        <a:cubicBezTo>
                          <a:pt x="7145" y="12750"/>
                          <a:pt x="7128" y="12682"/>
                          <a:pt x="7111" y="12614"/>
                        </a:cubicBezTo>
                        <a:cubicBezTo>
                          <a:pt x="7094" y="12513"/>
                          <a:pt x="7077" y="12411"/>
                          <a:pt x="7060" y="12310"/>
                        </a:cubicBezTo>
                        <a:cubicBezTo>
                          <a:pt x="7027" y="12106"/>
                          <a:pt x="6993" y="11903"/>
                          <a:pt x="6976" y="11700"/>
                        </a:cubicBezTo>
                        <a:cubicBezTo>
                          <a:pt x="6942" y="11294"/>
                          <a:pt x="6908" y="10887"/>
                          <a:pt x="6925" y="10481"/>
                        </a:cubicBezTo>
                        <a:cubicBezTo>
                          <a:pt x="6925" y="10435"/>
                          <a:pt x="6889" y="10408"/>
                          <a:pt x="6854" y="10408"/>
                        </a:cubicBezTo>
                        <a:cubicBezTo>
                          <a:pt x="6825" y="10408"/>
                          <a:pt x="6797" y="10426"/>
                          <a:pt x="6790" y="10464"/>
                        </a:cubicBezTo>
                        <a:cubicBezTo>
                          <a:pt x="6722" y="10870"/>
                          <a:pt x="6671" y="11294"/>
                          <a:pt x="6688" y="11717"/>
                        </a:cubicBezTo>
                        <a:cubicBezTo>
                          <a:pt x="6688" y="11920"/>
                          <a:pt x="6705" y="12123"/>
                          <a:pt x="6739" y="12310"/>
                        </a:cubicBezTo>
                        <a:cubicBezTo>
                          <a:pt x="6620" y="12174"/>
                          <a:pt x="6519" y="12022"/>
                          <a:pt x="6417" y="11886"/>
                        </a:cubicBezTo>
                        <a:cubicBezTo>
                          <a:pt x="6400" y="11615"/>
                          <a:pt x="6366" y="11345"/>
                          <a:pt x="6366" y="11074"/>
                        </a:cubicBezTo>
                        <a:cubicBezTo>
                          <a:pt x="6383" y="10735"/>
                          <a:pt x="6400" y="10413"/>
                          <a:pt x="6434" y="10075"/>
                        </a:cubicBezTo>
                        <a:cubicBezTo>
                          <a:pt x="6519" y="9431"/>
                          <a:pt x="6671" y="8805"/>
                          <a:pt x="6891" y="8195"/>
                        </a:cubicBezTo>
                        <a:cubicBezTo>
                          <a:pt x="6921" y="8115"/>
                          <a:pt x="6862" y="8065"/>
                          <a:pt x="6799" y="8065"/>
                        </a:cubicBezTo>
                        <a:cubicBezTo>
                          <a:pt x="6755" y="8065"/>
                          <a:pt x="6709" y="8089"/>
                          <a:pt x="6688" y="8145"/>
                        </a:cubicBezTo>
                        <a:cubicBezTo>
                          <a:pt x="6451" y="8771"/>
                          <a:pt x="6282" y="9414"/>
                          <a:pt x="6180" y="10075"/>
                        </a:cubicBezTo>
                        <a:cubicBezTo>
                          <a:pt x="6146" y="10396"/>
                          <a:pt x="6112" y="10718"/>
                          <a:pt x="6112" y="11040"/>
                        </a:cubicBezTo>
                        <a:cubicBezTo>
                          <a:pt x="6095" y="11158"/>
                          <a:pt x="6095" y="11277"/>
                          <a:pt x="6095" y="11378"/>
                        </a:cubicBezTo>
                        <a:cubicBezTo>
                          <a:pt x="5943" y="11141"/>
                          <a:pt x="5824" y="10887"/>
                          <a:pt x="5706" y="10616"/>
                        </a:cubicBezTo>
                        <a:cubicBezTo>
                          <a:pt x="5808" y="9127"/>
                          <a:pt x="6282" y="7586"/>
                          <a:pt x="7247" y="6418"/>
                        </a:cubicBezTo>
                        <a:cubicBezTo>
                          <a:pt x="7299" y="6366"/>
                          <a:pt x="7251" y="6294"/>
                          <a:pt x="7195" y="6294"/>
                        </a:cubicBezTo>
                        <a:cubicBezTo>
                          <a:pt x="7178" y="6294"/>
                          <a:pt x="7161" y="6300"/>
                          <a:pt x="7145" y="6316"/>
                        </a:cubicBezTo>
                        <a:cubicBezTo>
                          <a:pt x="6637" y="6926"/>
                          <a:pt x="6180" y="7586"/>
                          <a:pt x="5875" y="8314"/>
                        </a:cubicBezTo>
                        <a:cubicBezTo>
                          <a:pt x="5655" y="8839"/>
                          <a:pt x="5520" y="9397"/>
                          <a:pt x="5435" y="9956"/>
                        </a:cubicBezTo>
                        <a:cubicBezTo>
                          <a:pt x="5333" y="9651"/>
                          <a:pt x="5249" y="9313"/>
                          <a:pt x="5198" y="8991"/>
                        </a:cubicBezTo>
                        <a:cubicBezTo>
                          <a:pt x="5909" y="7078"/>
                          <a:pt x="7281" y="5419"/>
                          <a:pt x="9024" y="4403"/>
                        </a:cubicBezTo>
                        <a:cubicBezTo>
                          <a:pt x="9124" y="4346"/>
                          <a:pt x="9068" y="4218"/>
                          <a:pt x="8978" y="4218"/>
                        </a:cubicBezTo>
                        <a:cubicBezTo>
                          <a:pt x="8961" y="4218"/>
                          <a:pt x="8942" y="4223"/>
                          <a:pt x="8923" y="4234"/>
                        </a:cubicBezTo>
                        <a:cubicBezTo>
                          <a:pt x="7213" y="5131"/>
                          <a:pt x="5875" y="6587"/>
                          <a:pt x="5130" y="8365"/>
                        </a:cubicBezTo>
                        <a:cubicBezTo>
                          <a:pt x="5113" y="8043"/>
                          <a:pt x="5130" y="7687"/>
                          <a:pt x="5164" y="7349"/>
                        </a:cubicBezTo>
                        <a:cubicBezTo>
                          <a:pt x="5198" y="7163"/>
                          <a:pt x="5232" y="6976"/>
                          <a:pt x="5266" y="6790"/>
                        </a:cubicBezTo>
                        <a:cubicBezTo>
                          <a:pt x="6163" y="5673"/>
                          <a:pt x="7213" y="4725"/>
                          <a:pt x="8483" y="4047"/>
                        </a:cubicBezTo>
                        <a:cubicBezTo>
                          <a:pt x="9854" y="3302"/>
                          <a:pt x="11310" y="2964"/>
                          <a:pt x="12851" y="2879"/>
                        </a:cubicBezTo>
                        <a:cubicBezTo>
                          <a:pt x="12952" y="2879"/>
                          <a:pt x="12952" y="2727"/>
                          <a:pt x="12851" y="2710"/>
                        </a:cubicBezTo>
                        <a:cubicBezTo>
                          <a:pt x="12721" y="2703"/>
                          <a:pt x="12591" y="2699"/>
                          <a:pt x="12461" y="2699"/>
                        </a:cubicBezTo>
                        <a:cubicBezTo>
                          <a:pt x="11056" y="2699"/>
                          <a:pt x="9604" y="3109"/>
                          <a:pt x="8364" y="3760"/>
                        </a:cubicBezTo>
                        <a:cubicBezTo>
                          <a:pt x="7247" y="4335"/>
                          <a:pt x="6214" y="5131"/>
                          <a:pt x="5418" y="6130"/>
                        </a:cubicBezTo>
                        <a:cubicBezTo>
                          <a:pt x="5537" y="5740"/>
                          <a:pt x="5689" y="5334"/>
                          <a:pt x="5875" y="4962"/>
                        </a:cubicBezTo>
                        <a:cubicBezTo>
                          <a:pt x="6282" y="4623"/>
                          <a:pt x="6637" y="4268"/>
                          <a:pt x="7111" y="3997"/>
                        </a:cubicBezTo>
                        <a:cubicBezTo>
                          <a:pt x="7568" y="3726"/>
                          <a:pt x="8059" y="3523"/>
                          <a:pt x="8550" y="3336"/>
                        </a:cubicBezTo>
                        <a:cubicBezTo>
                          <a:pt x="9465" y="2981"/>
                          <a:pt x="10447" y="2676"/>
                          <a:pt x="11428" y="2558"/>
                        </a:cubicBezTo>
                        <a:cubicBezTo>
                          <a:pt x="11760" y="2518"/>
                          <a:pt x="12095" y="2497"/>
                          <a:pt x="12431" y="2497"/>
                        </a:cubicBezTo>
                        <a:cubicBezTo>
                          <a:pt x="14087" y="2497"/>
                          <a:pt x="15751" y="3000"/>
                          <a:pt x="16948" y="4183"/>
                        </a:cubicBezTo>
                        <a:cubicBezTo>
                          <a:pt x="16969" y="4208"/>
                          <a:pt x="16993" y="4219"/>
                          <a:pt x="17017" y="4219"/>
                        </a:cubicBezTo>
                        <a:cubicBezTo>
                          <a:pt x="17086" y="4219"/>
                          <a:pt x="17147" y="4124"/>
                          <a:pt x="17083" y="4047"/>
                        </a:cubicBezTo>
                        <a:cubicBezTo>
                          <a:pt x="15853" y="2719"/>
                          <a:pt x="14195" y="2221"/>
                          <a:pt x="12480" y="2221"/>
                        </a:cubicBezTo>
                        <a:cubicBezTo>
                          <a:pt x="10940" y="2221"/>
                          <a:pt x="9354" y="2623"/>
                          <a:pt x="7992" y="3184"/>
                        </a:cubicBezTo>
                        <a:cubicBezTo>
                          <a:pt x="7534" y="3387"/>
                          <a:pt x="7077" y="3607"/>
                          <a:pt x="6654" y="3895"/>
                        </a:cubicBezTo>
                        <a:cubicBezTo>
                          <a:pt x="6552" y="3963"/>
                          <a:pt x="6451" y="4014"/>
                          <a:pt x="6366" y="4081"/>
                        </a:cubicBezTo>
                        <a:cubicBezTo>
                          <a:pt x="6569" y="3777"/>
                          <a:pt x="6790" y="3489"/>
                          <a:pt x="7027" y="3201"/>
                        </a:cubicBezTo>
                        <a:cubicBezTo>
                          <a:pt x="8622" y="2197"/>
                          <a:pt x="10428" y="1675"/>
                          <a:pt x="12161" y="1675"/>
                        </a:cubicBezTo>
                        <a:close/>
                        <a:moveTo>
                          <a:pt x="13297" y="448"/>
                        </a:moveTo>
                        <a:cubicBezTo>
                          <a:pt x="14582" y="448"/>
                          <a:pt x="15847" y="743"/>
                          <a:pt x="16965" y="1339"/>
                        </a:cubicBezTo>
                        <a:cubicBezTo>
                          <a:pt x="20452" y="3184"/>
                          <a:pt x="22044" y="7586"/>
                          <a:pt x="20469" y="10921"/>
                        </a:cubicBezTo>
                        <a:cubicBezTo>
                          <a:pt x="19860" y="12191"/>
                          <a:pt x="18742" y="13207"/>
                          <a:pt x="17405" y="13715"/>
                        </a:cubicBezTo>
                        <a:cubicBezTo>
                          <a:pt x="16767" y="13952"/>
                          <a:pt x="16085" y="14071"/>
                          <a:pt x="15400" y="14071"/>
                        </a:cubicBezTo>
                        <a:cubicBezTo>
                          <a:pt x="14667" y="14071"/>
                          <a:pt x="13931" y="13935"/>
                          <a:pt x="13240" y="13664"/>
                        </a:cubicBezTo>
                        <a:cubicBezTo>
                          <a:pt x="11158" y="12851"/>
                          <a:pt x="9617" y="10803"/>
                          <a:pt x="9431" y="8568"/>
                        </a:cubicBezTo>
                        <a:cubicBezTo>
                          <a:pt x="9397" y="8229"/>
                          <a:pt x="9397" y="7789"/>
                          <a:pt x="9481" y="7366"/>
                        </a:cubicBezTo>
                        <a:cubicBezTo>
                          <a:pt x="9532" y="7704"/>
                          <a:pt x="9617" y="8043"/>
                          <a:pt x="9718" y="8365"/>
                        </a:cubicBezTo>
                        <a:cubicBezTo>
                          <a:pt x="9739" y="8419"/>
                          <a:pt x="9784" y="8443"/>
                          <a:pt x="9828" y="8443"/>
                        </a:cubicBezTo>
                        <a:cubicBezTo>
                          <a:pt x="9894" y="8443"/>
                          <a:pt x="9959" y="8388"/>
                          <a:pt x="9939" y="8297"/>
                        </a:cubicBezTo>
                        <a:cubicBezTo>
                          <a:pt x="9888" y="7975"/>
                          <a:pt x="9837" y="7654"/>
                          <a:pt x="9803" y="7332"/>
                        </a:cubicBezTo>
                        <a:cubicBezTo>
                          <a:pt x="9769" y="7044"/>
                          <a:pt x="9769" y="6756"/>
                          <a:pt x="9769" y="6485"/>
                        </a:cubicBezTo>
                        <a:cubicBezTo>
                          <a:pt x="9820" y="6367"/>
                          <a:pt x="9888" y="6248"/>
                          <a:pt x="9956" y="6147"/>
                        </a:cubicBezTo>
                        <a:cubicBezTo>
                          <a:pt x="9989" y="6096"/>
                          <a:pt x="10040" y="6045"/>
                          <a:pt x="10091" y="5994"/>
                        </a:cubicBezTo>
                        <a:lnTo>
                          <a:pt x="10091" y="5994"/>
                        </a:lnTo>
                        <a:cubicBezTo>
                          <a:pt x="10074" y="6401"/>
                          <a:pt x="10074" y="6824"/>
                          <a:pt x="10091" y="7247"/>
                        </a:cubicBezTo>
                        <a:cubicBezTo>
                          <a:pt x="10125" y="7840"/>
                          <a:pt x="10176" y="8449"/>
                          <a:pt x="10345" y="9025"/>
                        </a:cubicBezTo>
                        <a:cubicBezTo>
                          <a:pt x="10353" y="9063"/>
                          <a:pt x="10384" y="9081"/>
                          <a:pt x="10415" y="9081"/>
                        </a:cubicBezTo>
                        <a:cubicBezTo>
                          <a:pt x="10453" y="9081"/>
                          <a:pt x="10490" y="9055"/>
                          <a:pt x="10480" y="9008"/>
                        </a:cubicBezTo>
                        <a:cubicBezTo>
                          <a:pt x="10447" y="8416"/>
                          <a:pt x="10379" y="7823"/>
                          <a:pt x="10379" y="7230"/>
                        </a:cubicBezTo>
                        <a:cubicBezTo>
                          <a:pt x="10362" y="6689"/>
                          <a:pt x="10396" y="6147"/>
                          <a:pt x="10463" y="5622"/>
                        </a:cubicBezTo>
                        <a:cubicBezTo>
                          <a:pt x="10599" y="5520"/>
                          <a:pt x="10734" y="5436"/>
                          <a:pt x="10887" y="5368"/>
                        </a:cubicBezTo>
                        <a:lnTo>
                          <a:pt x="10887" y="5368"/>
                        </a:lnTo>
                        <a:cubicBezTo>
                          <a:pt x="10734" y="6079"/>
                          <a:pt x="10684" y="6790"/>
                          <a:pt x="10684" y="7518"/>
                        </a:cubicBezTo>
                        <a:cubicBezTo>
                          <a:pt x="10684" y="8331"/>
                          <a:pt x="10751" y="9160"/>
                          <a:pt x="10988" y="9939"/>
                        </a:cubicBezTo>
                        <a:cubicBezTo>
                          <a:pt x="11002" y="10001"/>
                          <a:pt x="11043" y="10026"/>
                          <a:pt x="11086" y="10026"/>
                        </a:cubicBezTo>
                        <a:cubicBezTo>
                          <a:pt x="11150" y="10026"/>
                          <a:pt x="11219" y="9969"/>
                          <a:pt x="11208" y="9888"/>
                        </a:cubicBezTo>
                        <a:cubicBezTo>
                          <a:pt x="11090" y="9110"/>
                          <a:pt x="10971" y="8314"/>
                          <a:pt x="10988" y="7518"/>
                        </a:cubicBezTo>
                        <a:cubicBezTo>
                          <a:pt x="11005" y="6756"/>
                          <a:pt x="11124" y="5978"/>
                          <a:pt x="11293" y="5233"/>
                        </a:cubicBezTo>
                        <a:cubicBezTo>
                          <a:pt x="11412" y="5199"/>
                          <a:pt x="11530" y="5182"/>
                          <a:pt x="11649" y="5182"/>
                        </a:cubicBezTo>
                        <a:cubicBezTo>
                          <a:pt x="11378" y="6079"/>
                          <a:pt x="11293" y="7010"/>
                          <a:pt x="11310" y="7941"/>
                        </a:cubicBezTo>
                        <a:cubicBezTo>
                          <a:pt x="11327" y="8416"/>
                          <a:pt x="11378" y="8923"/>
                          <a:pt x="11479" y="9381"/>
                        </a:cubicBezTo>
                        <a:cubicBezTo>
                          <a:pt x="11547" y="9635"/>
                          <a:pt x="11632" y="9888"/>
                          <a:pt x="11682" y="10142"/>
                        </a:cubicBezTo>
                        <a:cubicBezTo>
                          <a:pt x="11716" y="10396"/>
                          <a:pt x="11801" y="10633"/>
                          <a:pt x="11886" y="10887"/>
                        </a:cubicBezTo>
                        <a:cubicBezTo>
                          <a:pt x="11912" y="10947"/>
                          <a:pt x="11963" y="10973"/>
                          <a:pt x="12011" y="10973"/>
                        </a:cubicBezTo>
                        <a:cubicBezTo>
                          <a:pt x="12085" y="10973"/>
                          <a:pt x="12153" y="10912"/>
                          <a:pt x="12123" y="10820"/>
                        </a:cubicBezTo>
                        <a:cubicBezTo>
                          <a:pt x="11953" y="10346"/>
                          <a:pt x="11750" y="9905"/>
                          <a:pt x="11699" y="9397"/>
                        </a:cubicBezTo>
                        <a:cubicBezTo>
                          <a:pt x="11649" y="8906"/>
                          <a:pt x="11598" y="8432"/>
                          <a:pt x="11598" y="7941"/>
                        </a:cubicBezTo>
                        <a:cubicBezTo>
                          <a:pt x="11598" y="7010"/>
                          <a:pt x="11801" y="6113"/>
                          <a:pt x="12089" y="5233"/>
                        </a:cubicBezTo>
                        <a:cubicBezTo>
                          <a:pt x="12190" y="5266"/>
                          <a:pt x="12292" y="5317"/>
                          <a:pt x="12394" y="5368"/>
                        </a:cubicBezTo>
                        <a:cubicBezTo>
                          <a:pt x="11953" y="6384"/>
                          <a:pt x="11750" y="7484"/>
                          <a:pt x="11835" y="8602"/>
                        </a:cubicBezTo>
                        <a:cubicBezTo>
                          <a:pt x="11919" y="9719"/>
                          <a:pt x="12241" y="10921"/>
                          <a:pt x="12901" y="11852"/>
                        </a:cubicBezTo>
                        <a:cubicBezTo>
                          <a:pt x="12928" y="11889"/>
                          <a:pt x="12964" y="11905"/>
                          <a:pt x="12999" y="11905"/>
                        </a:cubicBezTo>
                        <a:cubicBezTo>
                          <a:pt x="13077" y="11905"/>
                          <a:pt x="13151" y="11827"/>
                          <a:pt x="13105" y="11734"/>
                        </a:cubicBezTo>
                        <a:cubicBezTo>
                          <a:pt x="12834" y="11260"/>
                          <a:pt x="12563" y="10769"/>
                          <a:pt x="12410" y="10227"/>
                        </a:cubicBezTo>
                        <a:cubicBezTo>
                          <a:pt x="12258" y="9702"/>
                          <a:pt x="12156" y="9160"/>
                          <a:pt x="12140" y="8602"/>
                        </a:cubicBezTo>
                        <a:cubicBezTo>
                          <a:pt x="12089" y="7569"/>
                          <a:pt x="12275" y="6519"/>
                          <a:pt x="12698" y="5588"/>
                        </a:cubicBezTo>
                        <a:cubicBezTo>
                          <a:pt x="12783" y="5656"/>
                          <a:pt x="12851" y="5724"/>
                          <a:pt x="12918" y="5808"/>
                        </a:cubicBezTo>
                        <a:cubicBezTo>
                          <a:pt x="11818" y="8043"/>
                          <a:pt x="12292" y="10769"/>
                          <a:pt x="14103" y="12496"/>
                        </a:cubicBezTo>
                        <a:cubicBezTo>
                          <a:pt x="14127" y="12519"/>
                          <a:pt x="14153" y="12529"/>
                          <a:pt x="14179" y="12529"/>
                        </a:cubicBezTo>
                        <a:cubicBezTo>
                          <a:pt x="14262" y="12529"/>
                          <a:pt x="14334" y="12421"/>
                          <a:pt x="14256" y="12343"/>
                        </a:cubicBezTo>
                        <a:cubicBezTo>
                          <a:pt x="12664" y="10718"/>
                          <a:pt x="12241" y="8280"/>
                          <a:pt x="13189" y="6231"/>
                        </a:cubicBezTo>
                        <a:lnTo>
                          <a:pt x="13189" y="6231"/>
                        </a:lnTo>
                        <a:cubicBezTo>
                          <a:pt x="13291" y="6468"/>
                          <a:pt x="13308" y="6706"/>
                          <a:pt x="13257" y="6909"/>
                        </a:cubicBezTo>
                        <a:cubicBezTo>
                          <a:pt x="12614" y="8416"/>
                          <a:pt x="12783" y="10176"/>
                          <a:pt x="13697" y="11361"/>
                        </a:cubicBezTo>
                        <a:cubicBezTo>
                          <a:pt x="14387" y="12251"/>
                          <a:pt x="15471" y="12746"/>
                          <a:pt x="16527" y="12746"/>
                        </a:cubicBezTo>
                        <a:cubicBezTo>
                          <a:pt x="17079" y="12746"/>
                          <a:pt x="17623" y="12611"/>
                          <a:pt x="18099" y="12326"/>
                        </a:cubicBezTo>
                        <a:cubicBezTo>
                          <a:pt x="18319" y="12208"/>
                          <a:pt x="18522" y="12039"/>
                          <a:pt x="18709" y="11852"/>
                        </a:cubicBezTo>
                        <a:cubicBezTo>
                          <a:pt x="19403" y="11158"/>
                          <a:pt x="19843" y="10109"/>
                          <a:pt x="19928" y="8923"/>
                        </a:cubicBezTo>
                        <a:cubicBezTo>
                          <a:pt x="20114" y="6011"/>
                          <a:pt x="18184" y="3032"/>
                          <a:pt x="15322" y="1830"/>
                        </a:cubicBezTo>
                        <a:cubicBezTo>
                          <a:pt x="14341" y="1421"/>
                          <a:pt x="13269" y="1221"/>
                          <a:pt x="12170" y="1221"/>
                        </a:cubicBezTo>
                        <a:cubicBezTo>
                          <a:pt x="10898" y="1221"/>
                          <a:pt x="9591" y="1489"/>
                          <a:pt x="8347" y="2016"/>
                        </a:cubicBezTo>
                        <a:cubicBezTo>
                          <a:pt x="8415" y="1965"/>
                          <a:pt x="8483" y="1914"/>
                          <a:pt x="8550" y="1863"/>
                        </a:cubicBezTo>
                        <a:cubicBezTo>
                          <a:pt x="9991" y="925"/>
                          <a:pt x="11661" y="448"/>
                          <a:pt x="13297" y="448"/>
                        </a:cubicBezTo>
                        <a:close/>
                        <a:moveTo>
                          <a:pt x="16474" y="17863"/>
                        </a:moveTo>
                        <a:lnTo>
                          <a:pt x="16474" y="17863"/>
                        </a:lnTo>
                        <a:cubicBezTo>
                          <a:pt x="16508" y="17880"/>
                          <a:pt x="16541" y="17897"/>
                          <a:pt x="16558" y="17914"/>
                        </a:cubicBezTo>
                        <a:lnTo>
                          <a:pt x="16525" y="17914"/>
                        </a:lnTo>
                        <a:cubicBezTo>
                          <a:pt x="16508" y="17897"/>
                          <a:pt x="16491" y="17880"/>
                          <a:pt x="16474" y="17863"/>
                        </a:cubicBezTo>
                        <a:close/>
                        <a:moveTo>
                          <a:pt x="10819" y="14036"/>
                        </a:moveTo>
                        <a:lnTo>
                          <a:pt x="10819" y="14036"/>
                        </a:lnTo>
                        <a:cubicBezTo>
                          <a:pt x="10379" y="14172"/>
                          <a:pt x="9956" y="14324"/>
                          <a:pt x="9532" y="14511"/>
                        </a:cubicBezTo>
                        <a:cubicBezTo>
                          <a:pt x="8516" y="14934"/>
                          <a:pt x="7551" y="15492"/>
                          <a:pt x="6739" y="16254"/>
                        </a:cubicBezTo>
                        <a:cubicBezTo>
                          <a:pt x="6684" y="16309"/>
                          <a:pt x="6729" y="16408"/>
                          <a:pt x="6802" y="16408"/>
                        </a:cubicBezTo>
                        <a:cubicBezTo>
                          <a:pt x="6819" y="16408"/>
                          <a:pt x="6838" y="16403"/>
                          <a:pt x="6857" y="16390"/>
                        </a:cubicBezTo>
                        <a:cubicBezTo>
                          <a:pt x="7738" y="15797"/>
                          <a:pt x="8635" y="15239"/>
                          <a:pt x="9600" y="14815"/>
                        </a:cubicBezTo>
                        <a:cubicBezTo>
                          <a:pt x="10091" y="14595"/>
                          <a:pt x="10616" y="14426"/>
                          <a:pt x="11124" y="14273"/>
                        </a:cubicBezTo>
                        <a:cubicBezTo>
                          <a:pt x="11378" y="14206"/>
                          <a:pt x="11615" y="14138"/>
                          <a:pt x="11869" y="14087"/>
                        </a:cubicBezTo>
                        <a:cubicBezTo>
                          <a:pt x="11903" y="14087"/>
                          <a:pt x="11919" y="14070"/>
                          <a:pt x="11953" y="14070"/>
                        </a:cubicBezTo>
                        <a:cubicBezTo>
                          <a:pt x="12394" y="14104"/>
                          <a:pt x="12834" y="14172"/>
                          <a:pt x="13274" y="14273"/>
                        </a:cubicBezTo>
                        <a:cubicBezTo>
                          <a:pt x="12935" y="14273"/>
                          <a:pt x="12580" y="14324"/>
                          <a:pt x="12241" y="14392"/>
                        </a:cubicBezTo>
                        <a:cubicBezTo>
                          <a:pt x="11107" y="14629"/>
                          <a:pt x="10057" y="15120"/>
                          <a:pt x="9024" y="15628"/>
                        </a:cubicBezTo>
                        <a:cubicBezTo>
                          <a:pt x="8920" y="15673"/>
                          <a:pt x="8986" y="15823"/>
                          <a:pt x="9085" y="15823"/>
                        </a:cubicBezTo>
                        <a:cubicBezTo>
                          <a:pt x="9098" y="15823"/>
                          <a:pt x="9112" y="15820"/>
                          <a:pt x="9126" y="15814"/>
                        </a:cubicBezTo>
                        <a:cubicBezTo>
                          <a:pt x="10125" y="15374"/>
                          <a:pt x="11124" y="14917"/>
                          <a:pt x="12207" y="14697"/>
                        </a:cubicBezTo>
                        <a:cubicBezTo>
                          <a:pt x="12606" y="14608"/>
                          <a:pt x="13031" y="14558"/>
                          <a:pt x="13448" y="14558"/>
                        </a:cubicBezTo>
                        <a:cubicBezTo>
                          <a:pt x="13509" y="14558"/>
                          <a:pt x="13569" y="14559"/>
                          <a:pt x="13629" y="14561"/>
                        </a:cubicBezTo>
                        <a:cubicBezTo>
                          <a:pt x="13866" y="14561"/>
                          <a:pt x="14103" y="14578"/>
                          <a:pt x="14341" y="14629"/>
                        </a:cubicBezTo>
                        <a:cubicBezTo>
                          <a:pt x="14510" y="14663"/>
                          <a:pt x="14662" y="14697"/>
                          <a:pt x="14815" y="14714"/>
                        </a:cubicBezTo>
                        <a:cubicBezTo>
                          <a:pt x="15085" y="14815"/>
                          <a:pt x="15373" y="14934"/>
                          <a:pt x="15644" y="15069"/>
                        </a:cubicBezTo>
                        <a:cubicBezTo>
                          <a:pt x="15475" y="15035"/>
                          <a:pt x="15306" y="15002"/>
                          <a:pt x="15119" y="14985"/>
                        </a:cubicBezTo>
                        <a:cubicBezTo>
                          <a:pt x="14829" y="14943"/>
                          <a:pt x="14537" y="14922"/>
                          <a:pt x="14243" y="14922"/>
                        </a:cubicBezTo>
                        <a:cubicBezTo>
                          <a:pt x="13699" y="14922"/>
                          <a:pt x="13153" y="14994"/>
                          <a:pt x="12614" y="15137"/>
                        </a:cubicBezTo>
                        <a:cubicBezTo>
                          <a:pt x="12471" y="15169"/>
                          <a:pt x="12521" y="15377"/>
                          <a:pt x="12652" y="15377"/>
                        </a:cubicBezTo>
                        <a:cubicBezTo>
                          <a:pt x="12661" y="15377"/>
                          <a:pt x="12671" y="15376"/>
                          <a:pt x="12681" y="15374"/>
                        </a:cubicBezTo>
                        <a:cubicBezTo>
                          <a:pt x="13196" y="15251"/>
                          <a:pt x="13732" y="15187"/>
                          <a:pt x="14271" y="15187"/>
                        </a:cubicBezTo>
                        <a:cubicBezTo>
                          <a:pt x="14548" y="15187"/>
                          <a:pt x="14826" y="15204"/>
                          <a:pt x="15102" y="15239"/>
                        </a:cubicBezTo>
                        <a:cubicBezTo>
                          <a:pt x="15492" y="15289"/>
                          <a:pt x="15881" y="15374"/>
                          <a:pt x="16271" y="15492"/>
                        </a:cubicBezTo>
                        <a:cubicBezTo>
                          <a:pt x="16389" y="15543"/>
                          <a:pt x="16525" y="15577"/>
                          <a:pt x="16643" y="15611"/>
                        </a:cubicBezTo>
                        <a:cubicBezTo>
                          <a:pt x="18082" y="16508"/>
                          <a:pt x="19403" y="17795"/>
                          <a:pt x="19978" y="19454"/>
                        </a:cubicBezTo>
                        <a:cubicBezTo>
                          <a:pt x="20520" y="21046"/>
                          <a:pt x="20148" y="22790"/>
                          <a:pt x="18996" y="23992"/>
                        </a:cubicBezTo>
                        <a:cubicBezTo>
                          <a:pt x="18300" y="24729"/>
                          <a:pt x="17451" y="25110"/>
                          <a:pt x="16613" y="25110"/>
                        </a:cubicBezTo>
                        <a:cubicBezTo>
                          <a:pt x="16086" y="25110"/>
                          <a:pt x="15563" y="24959"/>
                          <a:pt x="15085" y="24652"/>
                        </a:cubicBezTo>
                        <a:cubicBezTo>
                          <a:pt x="14137" y="24042"/>
                          <a:pt x="13562" y="22891"/>
                          <a:pt x="13629" y="21706"/>
                        </a:cubicBezTo>
                        <a:cubicBezTo>
                          <a:pt x="13663" y="21384"/>
                          <a:pt x="13731" y="21046"/>
                          <a:pt x="13833" y="20724"/>
                        </a:cubicBezTo>
                        <a:lnTo>
                          <a:pt x="13833" y="20724"/>
                        </a:lnTo>
                        <a:cubicBezTo>
                          <a:pt x="13697" y="21774"/>
                          <a:pt x="13883" y="22857"/>
                          <a:pt x="14544" y="23721"/>
                        </a:cubicBezTo>
                        <a:cubicBezTo>
                          <a:pt x="15051" y="24380"/>
                          <a:pt x="15879" y="24802"/>
                          <a:pt x="16688" y="24802"/>
                        </a:cubicBezTo>
                        <a:cubicBezTo>
                          <a:pt x="17230" y="24802"/>
                          <a:pt x="17763" y="24613"/>
                          <a:pt x="18184" y="24178"/>
                        </a:cubicBezTo>
                        <a:cubicBezTo>
                          <a:pt x="18253" y="24108"/>
                          <a:pt x="18186" y="23970"/>
                          <a:pt x="18094" y="23970"/>
                        </a:cubicBezTo>
                        <a:cubicBezTo>
                          <a:pt x="18074" y="23970"/>
                          <a:pt x="18052" y="23977"/>
                          <a:pt x="18031" y="23992"/>
                        </a:cubicBezTo>
                        <a:cubicBezTo>
                          <a:pt x="17630" y="24270"/>
                          <a:pt x="17176" y="24399"/>
                          <a:pt x="16725" y="24399"/>
                        </a:cubicBezTo>
                        <a:cubicBezTo>
                          <a:pt x="15942" y="24399"/>
                          <a:pt x="15169" y="24009"/>
                          <a:pt x="14696" y="23331"/>
                        </a:cubicBezTo>
                        <a:cubicBezTo>
                          <a:pt x="14120" y="22519"/>
                          <a:pt x="14070" y="21571"/>
                          <a:pt x="14239" y="20656"/>
                        </a:cubicBezTo>
                        <a:lnTo>
                          <a:pt x="14239" y="20656"/>
                        </a:lnTo>
                        <a:cubicBezTo>
                          <a:pt x="14239" y="20876"/>
                          <a:pt x="14256" y="21097"/>
                          <a:pt x="14290" y="21317"/>
                        </a:cubicBezTo>
                        <a:cubicBezTo>
                          <a:pt x="14408" y="22129"/>
                          <a:pt x="14815" y="22874"/>
                          <a:pt x="15424" y="23433"/>
                        </a:cubicBezTo>
                        <a:cubicBezTo>
                          <a:pt x="15453" y="23455"/>
                          <a:pt x="15484" y="23464"/>
                          <a:pt x="15513" y="23464"/>
                        </a:cubicBezTo>
                        <a:cubicBezTo>
                          <a:pt x="15619" y="23464"/>
                          <a:pt x="15703" y="23340"/>
                          <a:pt x="15610" y="23247"/>
                        </a:cubicBezTo>
                        <a:cubicBezTo>
                          <a:pt x="15085" y="22705"/>
                          <a:pt x="14713" y="22011"/>
                          <a:pt x="14578" y="21266"/>
                        </a:cubicBezTo>
                        <a:cubicBezTo>
                          <a:pt x="14544" y="21063"/>
                          <a:pt x="14544" y="20843"/>
                          <a:pt x="14544" y="20639"/>
                        </a:cubicBezTo>
                        <a:lnTo>
                          <a:pt x="14544" y="20639"/>
                        </a:lnTo>
                        <a:cubicBezTo>
                          <a:pt x="14628" y="21215"/>
                          <a:pt x="14882" y="21774"/>
                          <a:pt x="15390" y="21960"/>
                        </a:cubicBezTo>
                        <a:cubicBezTo>
                          <a:pt x="15418" y="21971"/>
                          <a:pt x="15449" y="21977"/>
                          <a:pt x="15478" y="21977"/>
                        </a:cubicBezTo>
                        <a:cubicBezTo>
                          <a:pt x="15537" y="21977"/>
                          <a:pt x="15593" y="21954"/>
                          <a:pt x="15627" y="21909"/>
                        </a:cubicBezTo>
                        <a:cubicBezTo>
                          <a:pt x="15661" y="21892"/>
                          <a:pt x="15678" y="21858"/>
                          <a:pt x="15678" y="21841"/>
                        </a:cubicBezTo>
                        <a:cubicBezTo>
                          <a:pt x="15729" y="21723"/>
                          <a:pt x="15661" y="21588"/>
                          <a:pt x="15560" y="21537"/>
                        </a:cubicBezTo>
                        <a:cubicBezTo>
                          <a:pt x="15069" y="21350"/>
                          <a:pt x="14933" y="20572"/>
                          <a:pt x="14967" y="20115"/>
                        </a:cubicBezTo>
                        <a:cubicBezTo>
                          <a:pt x="15018" y="19539"/>
                          <a:pt x="15289" y="18997"/>
                          <a:pt x="15712" y="18642"/>
                        </a:cubicBezTo>
                        <a:cubicBezTo>
                          <a:pt x="15729" y="18642"/>
                          <a:pt x="15729" y="18625"/>
                          <a:pt x="15746" y="18608"/>
                        </a:cubicBezTo>
                        <a:cubicBezTo>
                          <a:pt x="16015" y="18488"/>
                          <a:pt x="16323" y="18382"/>
                          <a:pt x="16660" y="18382"/>
                        </a:cubicBezTo>
                        <a:cubicBezTo>
                          <a:pt x="16705" y="18382"/>
                          <a:pt x="16750" y="18384"/>
                          <a:pt x="16795" y="18388"/>
                        </a:cubicBezTo>
                        <a:cubicBezTo>
                          <a:pt x="17032" y="18388"/>
                          <a:pt x="17269" y="18472"/>
                          <a:pt x="17490" y="18591"/>
                        </a:cubicBezTo>
                        <a:cubicBezTo>
                          <a:pt x="17507" y="18625"/>
                          <a:pt x="17540" y="18642"/>
                          <a:pt x="17574" y="18642"/>
                        </a:cubicBezTo>
                        <a:cubicBezTo>
                          <a:pt x="17744" y="18760"/>
                          <a:pt x="17896" y="18896"/>
                          <a:pt x="18031" y="19065"/>
                        </a:cubicBezTo>
                        <a:cubicBezTo>
                          <a:pt x="18353" y="19471"/>
                          <a:pt x="18488" y="19962"/>
                          <a:pt x="18421" y="20419"/>
                        </a:cubicBezTo>
                        <a:cubicBezTo>
                          <a:pt x="18336" y="20876"/>
                          <a:pt x="18048" y="21300"/>
                          <a:pt x="17608" y="21571"/>
                        </a:cubicBezTo>
                        <a:cubicBezTo>
                          <a:pt x="17307" y="21756"/>
                          <a:pt x="16974" y="21854"/>
                          <a:pt x="16647" y="21854"/>
                        </a:cubicBezTo>
                        <a:cubicBezTo>
                          <a:pt x="16496" y="21854"/>
                          <a:pt x="16347" y="21833"/>
                          <a:pt x="16203" y="21791"/>
                        </a:cubicBezTo>
                        <a:cubicBezTo>
                          <a:pt x="16182" y="21785"/>
                          <a:pt x="16162" y="21782"/>
                          <a:pt x="16141" y="21782"/>
                        </a:cubicBezTo>
                        <a:cubicBezTo>
                          <a:pt x="16046" y="21782"/>
                          <a:pt x="15960" y="21845"/>
                          <a:pt x="15932" y="21943"/>
                        </a:cubicBezTo>
                        <a:cubicBezTo>
                          <a:pt x="15898" y="22062"/>
                          <a:pt x="15966" y="22180"/>
                          <a:pt x="16084" y="22231"/>
                        </a:cubicBezTo>
                        <a:cubicBezTo>
                          <a:pt x="16254" y="22277"/>
                          <a:pt x="16431" y="22300"/>
                          <a:pt x="16611" y="22300"/>
                        </a:cubicBezTo>
                        <a:cubicBezTo>
                          <a:pt x="17025" y="22300"/>
                          <a:pt x="17456" y="22179"/>
                          <a:pt x="17845" y="21943"/>
                        </a:cubicBezTo>
                        <a:cubicBezTo>
                          <a:pt x="18387" y="21604"/>
                          <a:pt x="18759" y="21080"/>
                          <a:pt x="18861" y="20487"/>
                        </a:cubicBezTo>
                        <a:cubicBezTo>
                          <a:pt x="18963" y="19911"/>
                          <a:pt x="18776" y="19285"/>
                          <a:pt x="18387" y="18777"/>
                        </a:cubicBezTo>
                        <a:cubicBezTo>
                          <a:pt x="18201" y="18557"/>
                          <a:pt x="17998" y="18388"/>
                          <a:pt x="17777" y="18235"/>
                        </a:cubicBezTo>
                        <a:cubicBezTo>
                          <a:pt x="16880" y="17169"/>
                          <a:pt x="15593" y="16390"/>
                          <a:pt x="14222" y="16119"/>
                        </a:cubicBezTo>
                        <a:cubicBezTo>
                          <a:pt x="13847" y="16046"/>
                          <a:pt x="13462" y="16010"/>
                          <a:pt x="13075" y="16010"/>
                        </a:cubicBezTo>
                        <a:cubicBezTo>
                          <a:pt x="12031" y="16010"/>
                          <a:pt x="10976" y="16273"/>
                          <a:pt x="10074" y="16779"/>
                        </a:cubicBezTo>
                        <a:cubicBezTo>
                          <a:pt x="9956" y="16830"/>
                          <a:pt x="9922" y="16982"/>
                          <a:pt x="9989" y="17084"/>
                        </a:cubicBezTo>
                        <a:cubicBezTo>
                          <a:pt x="10024" y="17154"/>
                          <a:pt x="10099" y="17199"/>
                          <a:pt x="10181" y="17199"/>
                        </a:cubicBezTo>
                        <a:cubicBezTo>
                          <a:pt x="10218" y="17199"/>
                          <a:pt x="10257" y="17190"/>
                          <a:pt x="10294" y="17169"/>
                        </a:cubicBezTo>
                        <a:cubicBezTo>
                          <a:pt x="11132" y="16700"/>
                          <a:pt x="12105" y="16456"/>
                          <a:pt x="13069" y="16456"/>
                        </a:cubicBezTo>
                        <a:cubicBezTo>
                          <a:pt x="13429" y="16456"/>
                          <a:pt x="13788" y="16490"/>
                          <a:pt x="14137" y="16559"/>
                        </a:cubicBezTo>
                        <a:cubicBezTo>
                          <a:pt x="14933" y="16712"/>
                          <a:pt x="15712" y="17050"/>
                          <a:pt x="16372" y="17541"/>
                        </a:cubicBezTo>
                        <a:cubicBezTo>
                          <a:pt x="16118" y="17423"/>
                          <a:pt x="15864" y="17321"/>
                          <a:pt x="15610" y="17236"/>
                        </a:cubicBezTo>
                        <a:cubicBezTo>
                          <a:pt x="15103" y="17076"/>
                          <a:pt x="14574" y="17000"/>
                          <a:pt x="14041" y="17000"/>
                        </a:cubicBezTo>
                        <a:cubicBezTo>
                          <a:pt x="13898" y="17000"/>
                          <a:pt x="13755" y="17006"/>
                          <a:pt x="13613" y="17016"/>
                        </a:cubicBezTo>
                        <a:cubicBezTo>
                          <a:pt x="12190" y="17152"/>
                          <a:pt x="10836" y="17880"/>
                          <a:pt x="9956" y="18997"/>
                        </a:cubicBezTo>
                        <a:cubicBezTo>
                          <a:pt x="9903" y="19063"/>
                          <a:pt x="9963" y="19159"/>
                          <a:pt x="10032" y="19159"/>
                        </a:cubicBezTo>
                        <a:cubicBezTo>
                          <a:pt x="10052" y="19159"/>
                          <a:pt x="10072" y="19151"/>
                          <a:pt x="10091" y="19133"/>
                        </a:cubicBezTo>
                        <a:cubicBezTo>
                          <a:pt x="11039" y="18100"/>
                          <a:pt x="12309" y="17423"/>
                          <a:pt x="13697" y="17321"/>
                        </a:cubicBezTo>
                        <a:cubicBezTo>
                          <a:pt x="13830" y="17310"/>
                          <a:pt x="13964" y="17305"/>
                          <a:pt x="14099" y="17305"/>
                        </a:cubicBezTo>
                        <a:cubicBezTo>
                          <a:pt x="14584" y="17305"/>
                          <a:pt x="15079" y="17375"/>
                          <a:pt x="15543" y="17507"/>
                        </a:cubicBezTo>
                        <a:cubicBezTo>
                          <a:pt x="15780" y="17558"/>
                          <a:pt x="16000" y="17643"/>
                          <a:pt x="16220" y="17744"/>
                        </a:cubicBezTo>
                        <a:cubicBezTo>
                          <a:pt x="16169" y="17727"/>
                          <a:pt x="16118" y="17710"/>
                          <a:pt x="16067" y="17693"/>
                        </a:cubicBezTo>
                        <a:cubicBezTo>
                          <a:pt x="15881" y="17643"/>
                          <a:pt x="15678" y="17592"/>
                          <a:pt x="15492" y="17558"/>
                        </a:cubicBezTo>
                        <a:cubicBezTo>
                          <a:pt x="15194" y="17508"/>
                          <a:pt x="14897" y="17477"/>
                          <a:pt x="14606" y="17477"/>
                        </a:cubicBezTo>
                        <a:cubicBezTo>
                          <a:pt x="14500" y="17477"/>
                          <a:pt x="14394" y="17481"/>
                          <a:pt x="14290" y="17490"/>
                        </a:cubicBezTo>
                        <a:cubicBezTo>
                          <a:pt x="13477" y="17524"/>
                          <a:pt x="12698" y="17778"/>
                          <a:pt x="12021" y="18218"/>
                        </a:cubicBezTo>
                        <a:cubicBezTo>
                          <a:pt x="11934" y="18262"/>
                          <a:pt x="11984" y="18381"/>
                          <a:pt x="12065" y="18381"/>
                        </a:cubicBezTo>
                        <a:cubicBezTo>
                          <a:pt x="12078" y="18381"/>
                          <a:pt x="12092" y="18378"/>
                          <a:pt x="12106" y="18371"/>
                        </a:cubicBezTo>
                        <a:cubicBezTo>
                          <a:pt x="12783" y="18015"/>
                          <a:pt x="13545" y="17812"/>
                          <a:pt x="14307" y="17761"/>
                        </a:cubicBezTo>
                        <a:cubicBezTo>
                          <a:pt x="14399" y="17757"/>
                          <a:pt x="14490" y="17755"/>
                          <a:pt x="14580" y="17755"/>
                        </a:cubicBezTo>
                        <a:cubicBezTo>
                          <a:pt x="14872" y="17755"/>
                          <a:pt x="15156" y="17777"/>
                          <a:pt x="15441" y="17829"/>
                        </a:cubicBezTo>
                        <a:cubicBezTo>
                          <a:pt x="15543" y="17846"/>
                          <a:pt x="15627" y="17863"/>
                          <a:pt x="15729" y="17897"/>
                        </a:cubicBezTo>
                        <a:cubicBezTo>
                          <a:pt x="13799" y="17964"/>
                          <a:pt x="11818" y="18845"/>
                          <a:pt x="10260" y="20369"/>
                        </a:cubicBezTo>
                        <a:cubicBezTo>
                          <a:pt x="8601" y="21977"/>
                          <a:pt x="7771" y="23907"/>
                          <a:pt x="7551" y="25515"/>
                        </a:cubicBezTo>
                        <a:cubicBezTo>
                          <a:pt x="7534" y="25397"/>
                          <a:pt x="7518" y="25295"/>
                          <a:pt x="7518" y="25177"/>
                        </a:cubicBezTo>
                        <a:cubicBezTo>
                          <a:pt x="7467" y="24517"/>
                          <a:pt x="7501" y="23873"/>
                          <a:pt x="7585" y="23230"/>
                        </a:cubicBezTo>
                        <a:cubicBezTo>
                          <a:pt x="7771" y="21943"/>
                          <a:pt x="8246" y="20707"/>
                          <a:pt x="8974" y="19640"/>
                        </a:cubicBezTo>
                        <a:cubicBezTo>
                          <a:pt x="9032" y="19547"/>
                          <a:pt x="8953" y="19470"/>
                          <a:pt x="8871" y="19470"/>
                        </a:cubicBezTo>
                        <a:cubicBezTo>
                          <a:pt x="8834" y="19470"/>
                          <a:pt x="8797" y="19485"/>
                          <a:pt x="8770" y="19522"/>
                        </a:cubicBezTo>
                        <a:cubicBezTo>
                          <a:pt x="7975" y="20622"/>
                          <a:pt x="7433" y="21909"/>
                          <a:pt x="7230" y="23264"/>
                        </a:cubicBezTo>
                        <a:cubicBezTo>
                          <a:pt x="7128" y="23924"/>
                          <a:pt x="7111" y="24584"/>
                          <a:pt x="7162" y="25261"/>
                        </a:cubicBezTo>
                        <a:cubicBezTo>
                          <a:pt x="7195" y="25680"/>
                          <a:pt x="7245" y="26131"/>
                          <a:pt x="7361" y="26566"/>
                        </a:cubicBezTo>
                        <a:lnTo>
                          <a:pt x="7361" y="26566"/>
                        </a:lnTo>
                        <a:cubicBezTo>
                          <a:pt x="7356" y="26556"/>
                          <a:pt x="7348" y="26548"/>
                          <a:pt x="7348" y="26548"/>
                        </a:cubicBezTo>
                        <a:cubicBezTo>
                          <a:pt x="7264" y="26311"/>
                          <a:pt x="7196" y="26057"/>
                          <a:pt x="7128" y="25820"/>
                        </a:cubicBezTo>
                        <a:cubicBezTo>
                          <a:pt x="6993" y="25312"/>
                          <a:pt x="6925" y="24787"/>
                          <a:pt x="6908" y="24263"/>
                        </a:cubicBezTo>
                        <a:cubicBezTo>
                          <a:pt x="6857" y="23213"/>
                          <a:pt x="7010" y="22163"/>
                          <a:pt x="7365" y="21181"/>
                        </a:cubicBezTo>
                        <a:cubicBezTo>
                          <a:pt x="7396" y="21110"/>
                          <a:pt x="7340" y="21063"/>
                          <a:pt x="7280" y="21063"/>
                        </a:cubicBezTo>
                        <a:cubicBezTo>
                          <a:pt x="7241" y="21063"/>
                          <a:pt x="7199" y="21083"/>
                          <a:pt x="7179" y="21130"/>
                        </a:cubicBezTo>
                        <a:cubicBezTo>
                          <a:pt x="6773" y="22129"/>
                          <a:pt x="6569" y="23213"/>
                          <a:pt x="6603" y="24296"/>
                        </a:cubicBezTo>
                        <a:cubicBezTo>
                          <a:pt x="6620" y="24821"/>
                          <a:pt x="6705" y="25346"/>
                          <a:pt x="6823" y="25871"/>
                        </a:cubicBezTo>
                        <a:cubicBezTo>
                          <a:pt x="6874" y="26108"/>
                          <a:pt x="6942" y="26345"/>
                          <a:pt x="7027" y="26565"/>
                        </a:cubicBezTo>
                        <a:cubicBezTo>
                          <a:pt x="6891" y="26497"/>
                          <a:pt x="6773" y="26413"/>
                          <a:pt x="6654" y="26328"/>
                        </a:cubicBezTo>
                        <a:cubicBezTo>
                          <a:pt x="6434" y="25465"/>
                          <a:pt x="6383" y="24550"/>
                          <a:pt x="6451" y="23670"/>
                        </a:cubicBezTo>
                        <a:cubicBezTo>
                          <a:pt x="6461" y="23611"/>
                          <a:pt x="6408" y="23575"/>
                          <a:pt x="6358" y="23575"/>
                        </a:cubicBezTo>
                        <a:cubicBezTo>
                          <a:pt x="6323" y="23575"/>
                          <a:pt x="6289" y="23594"/>
                          <a:pt x="6282" y="23636"/>
                        </a:cubicBezTo>
                        <a:cubicBezTo>
                          <a:pt x="6214" y="24110"/>
                          <a:pt x="6180" y="24584"/>
                          <a:pt x="6197" y="25058"/>
                        </a:cubicBezTo>
                        <a:cubicBezTo>
                          <a:pt x="6214" y="25414"/>
                          <a:pt x="6265" y="25769"/>
                          <a:pt x="6332" y="26108"/>
                        </a:cubicBezTo>
                        <a:cubicBezTo>
                          <a:pt x="6248" y="26057"/>
                          <a:pt x="6180" y="25989"/>
                          <a:pt x="6095" y="25939"/>
                        </a:cubicBezTo>
                        <a:cubicBezTo>
                          <a:pt x="6095" y="25888"/>
                          <a:pt x="6078" y="25820"/>
                          <a:pt x="6078" y="25769"/>
                        </a:cubicBezTo>
                        <a:cubicBezTo>
                          <a:pt x="6062" y="25769"/>
                          <a:pt x="6062" y="25752"/>
                          <a:pt x="6062" y="25752"/>
                        </a:cubicBezTo>
                        <a:cubicBezTo>
                          <a:pt x="6062" y="25736"/>
                          <a:pt x="6062" y="25736"/>
                          <a:pt x="6062" y="25736"/>
                        </a:cubicBezTo>
                        <a:cubicBezTo>
                          <a:pt x="6062" y="25719"/>
                          <a:pt x="6062" y="25685"/>
                          <a:pt x="6062" y="25668"/>
                        </a:cubicBezTo>
                        <a:cubicBezTo>
                          <a:pt x="6062" y="25634"/>
                          <a:pt x="6045" y="25583"/>
                          <a:pt x="6045" y="25549"/>
                        </a:cubicBezTo>
                        <a:cubicBezTo>
                          <a:pt x="6045" y="25380"/>
                          <a:pt x="6045" y="25211"/>
                          <a:pt x="6062" y="25041"/>
                        </a:cubicBezTo>
                        <a:cubicBezTo>
                          <a:pt x="6078" y="24991"/>
                          <a:pt x="6011" y="24940"/>
                          <a:pt x="5960" y="24923"/>
                        </a:cubicBezTo>
                        <a:cubicBezTo>
                          <a:pt x="5909" y="24923"/>
                          <a:pt x="5841" y="24957"/>
                          <a:pt x="5841" y="25007"/>
                        </a:cubicBezTo>
                        <a:cubicBezTo>
                          <a:pt x="5824" y="25194"/>
                          <a:pt x="5808" y="25363"/>
                          <a:pt x="5808" y="25549"/>
                        </a:cubicBezTo>
                        <a:cubicBezTo>
                          <a:pt x="5808" y="25600"/>
                          <a:pt x="5808" y="25651"/>
                          <a:pt x="5824" y="25702"/>
                        </a:cubicBezTo>
                        <a:cubicBezTo>
                          <a:pt x="5672" y="25583"/>
                          <a:pt x="5554" y="25465"/>
                          <a:pt x="5435" y="25346"/>
                        </a:cubicBezTo>
                        <a:cubicBezTo>
                          <a:pt x="5520" y="24381"/>
                          <a:pt x="5655" y="23264"/>
                          <a:pt x="6011" y="22197"/>
                        </a:cubicBezTo>
                        <a:cubicBezTo>
                          <a:pt x="6434" y="20826"/>
                          <a:pt x="7145" y="19674"/>
                          <a:pt x="8042" y="18879"/>
                        </a:cubicBezTo>
                        <a:cubicBezTo>
                          <a:pt x="8127" y="18794"/>
                          <a:pt x="8144" y="18659"/>
                          <a:pt x="8059" y="18557"/>
                        </a:cubicBezTo>
                        <a:cubicBezTo>
                          <a:pt x="8015" y="18512"/>
                          <a:pt x="7956" y="18491"/>
                          <a:pt x="7895" y="18491"/>
                        </a:cubicBezTo>
                        <a:cubicBezTo>
                          <a:pt x="7841" y="18491"/>
                          <a:pt x="7786" y="18508"/>
                          <a:pt x="7738" y="18540"/>
                        </a:cubicBezTo>
                        <a:cubicBezTo>
                          <a:pt x="6790" y="19403"/>
                          <a:pt x="6028" y="20606"/>
                          <a:pt x="5571" y="22062"/>
                        </a:cubicBezTo>
                        <a:cubicBezTo>
                          <a:pt x="5130" y="23450"/>
                          <a:pt x="4995" y="24906"/>
                          <a:pt x="4944" y="26023"/>
                        </a:cubicBezTo>
                        <a:cubicBezTo>
                          <a:pt x="4809" y="26734"/>
                          <a:pt x="4690" y="27445"/>
                          <a:pt x="4555" y="28157"/>
                        </a:cubicBezTo>
                        <a:cubicBezTo>
                          <a:pt x="4284" y="26955"/>
                          <a:pt x="4165" y="25702"/>
                          <a:pt x="4233" y="24466"/>
                        </a:cubicBezTo>
                        <a:cubicBezTo>
                          <a:pt x="4233" y="24406"/>
                          <a:pt x="4182" y="24377"/>
                          <a:pt x="4131" y="24377"/>
                        </a:cubicBezTo>
                        <a:cubicBezTo>
                          <a:pt x="4081" y="24377"/>
                          <a:pt x="4030" y="24406"/>
                          <a:pt x="4030" y="24466"/>
                        </a:cubicBezTo>
                        <a:cubicBezTo>
                          <a:pt x="3928" y="25939"/>
                          <a:pt x="4064" y="27395"/>
                          <a:pt x="4419" y="28834"/>
                        </a:cubicBezTo>
                        <a:cubicBezTo>
                          <a:pt x="4352" y="29189"/>
                          <a:pt x="4284" y="29562"/>
                          <a:pt x="4216" y="29934"/>
                        </a:cubicBezTo>
                        <a:cubicBezTo>
                          <a:pt x="3471" y="27378"/>
                          <a:pt x="3420" y="24669"/>
                          <a:pt x="4013" y="22062"/>
                        </a:cubicBezTo>
                        <a:cubicBezTo>
                          <a:pt x="4023" y="22001"/>
                          <a:pt x="3968" y="21959"/>
                          <a:pt x="3914" y="21959"/>
                        </a:cubicBezTo>
                        <a:cubicBezTo>
                          <a:pt x="3877" y="21959"/>
                          <a:pt x="3841" y="21979"/>
                          <a:pt x="3827" y="22028"/>
                        </a:cubicBezTo>
                        <a:cubicBezTo>
                          <a:pt x="3031" y="24804"/>
                          <a:pt x="3149" y="27835"/>
                          <a:pt x="4098" y="30578"/>
                        </a:cubicBezTo>
                        <a:cubicBezTo>
                          <a:pt x="4064" y="30747"/>
                          <a:pt x="4030" y="30933"/>
                          <a:pt x="4013" y="31103"/>
                        </a:cubicBezTo>
                        <a:cubicBezTo>
                          <a:pt x="2794" y="28072"/>
                          <a:pt x="2658" y="24635"/>
                          <a:pt x="3539" y="21486"/>
                        </a:cubicBezTo>
                        <a:cubicBezTo>
                          <a:pt x="3810" y="20572"/>
                          <a:pt x="4165" y="19674"/>
                          <a:pt x="4605" y="18828"/>
                        </a:cubicBezTo>
                        <a:cubicBezTo>
                          <a:pt x="4652" y="18734"/>
                          <a:pt x="4578" y="18657"/>
                          <a:pt x="4505" y="18657"/>
                        </a:cubicBezTo>
                        <a:cubicBezTo>
                          <a:pt x="4473" y="18657"/>
                          <a:pt x="4440" y="18673"/>
                          <a:pt x="4419" y="18709"/>
                        </a:cubicBezTo>
                        <a:cubicBezTo>
                          <a:pt x="2709" y="21774"/>
                          <a:pt x="2167" y="25397"/>
                          <a:pt x="2879" y="28834"/>
                        </a:cubicBezTo>
                        <a:cubicBezTo>
                          <a:pt x="3031" y="29528"/>
                          <a:pt x="3217" y="30188"/>
                          <a:pt x="3454" y="30849"/>
                        </a:cubicBezTo>
                        <a:cubicBezTo>
                          <a:pt x="3217" y="30307"/>
                          <a:pt x="2980" y="29748"/>
                          <a:pt x="2811" y="29172"/>
                        </a:cubicBezTo>
                        <a:cubicBezTo>
                          <a:pt x="2574" y="28394"/>
                          <a:pt x="2405" y="27598"/>
                          <a:pt x="2320" y="26802"/>
                        </a:cubicBezTo>
                        <a:cubicBezTo>
                          <a:pt x="2134" y="25211"/>
                          <a:pt x="2269" y="23602"/>
                          <a:pt x="2625" y="22062"/>
                        </a:cubicBezTo>
                        <a:cubicBezTo>
                          <a:pt x="2635" y="21979"/>
                          <a:pt x="2569" y="21927"/>
                          <a:pt x="2505" y="21927"/>
                        </a:cubicBezTo>
                        <a:cubicBezTo>
                          <a:pt x="2464" y="21927"/>
                          <a:pt x="2424" y="21948"/>
                          <a:pt x="2405" y="21994"/>
                        </a:cubicBezTo>
                        <a:cubicBezTo>
                          <a:pt x="1947" y="23568"/>
                          <a:pt x="1829" y="25211"/>
                          <a:pt x="1998" y="26836"/>
                        </a:cubicBezTo>
                        <a:cubicBezTo>
                          <a:pt x="2083" y="27632"/>
                          <a:pt x="2235" y="28411"/>
                          <a:pt x="2455" y="29172"/>
                        </a:cubicBezTo>
                        <a:cubicBezTo>
                          <a:pt x="2506" y="29376"/>
                          <a:pt x="2574" y="29562"/>
                          <a:pt x="2642" y="29765"/>
                        </a:cubicBezTo>
                        <a:cubicBezTo>
                          <a:pt x="2269" y="29206"/>
                          <a:pt x="1964" y="28597"/>
                          <a:pt x="1727" y="27987"/>
                        </a:cubicBezTo>
                        <a:cubicBezTo>
                          <a:pt x="1710" y="27869"/>
                          <a:pt x="1677" y="27750"/>
                          <a:pt x="1643" y="27632"/>
                        </a:cubicBezTo>
                        <a:cubicBezTo>
                          <a:pt x="1592" y="27412"/>
                          <a:pt x="1558" y="27192"/>
                          <a:pt x="1524" y="26971"/>
                        </a:cubicBezTo>
                        <a:cubicBezTo>
                          <a:pt x="1456" y="26514"/>
                          <a:pt x="1423" y="26057"/>
                          <a:pt x="1423" y="25600"/>
                        </a:cubicBezTo>
                        <a:cubicBezTo>
                          <a:pt x="1406" y="24686"/>
                          <a:pt x="1507" y="23772"/>
                          <a:pt x="1727" y="22874"/>
                        </a:cubicBezTo>
                        <a:cubicBezTo>
                          <a:pt x="1738" y="22803"/>
                          <a:pt x="1674" y="22756"/>
                          <a:pt x="1614" y="22756"/>
                        </a:cubicBezTo>
                        <a:cubicBezTo>
                          <a:pt x="1575" y="22756"/>
                          <a:pt x="1538" y="22776"/>
                          <a:pt x="1524" y="22823"/>
                        </a:cubicBezTo>
                        <a:cubicBezTo>
                          <a:pt x="1270" y="23721"/>
                          <a:pt x="1135" y="24652"/>
                          <a:pt x="1135" y="25600"/>
                        </a:cubicBezTo>
                        <a:cubicBezTo>
                          <a:pt x="1135" y="25736"/>
                          <a:pt x="1152" y="25871"/>
                          <a:pt x="1152" y="26006"/>
                        </a:cubicBezTo>
                        <a:cubicBezTo>
                          <a:pt x="915" y="24720"/>
                          <a:pt x="915" y="23399"/>
                          <a:pt x="1186" y="22112"/>
                        </a:cubicBezTo>
                        <a:cubicBezTo>
                          <a:pt x="1914" y="18675"/>
                          <a:pt x="4521" y="15713"/>
                          <a:pt x="7856" y="14561"/>
                        </a:cubicBezTo>
                        <a:cubicBezTo>
                          <a:pt x="8804" y="14240"/>
                          <a:pt x="9803" y="14070"/>
                          <a:pt x="10819" y="14036"/>
                        </a:cubicBezTo>
                        <a:close/>
                        <a:moveTo>
                          <a:pt x="13312" y="0"/>
                        </a:moveTo>
                        <a:cubicBezTo>
                          <a:pt x="11584" y="0"/>
                          <a:pt x="9824" y="503"/>
                          <a:pt x="8313" y="1491"/>
                        </a:cubicBezTo>
                        <a:cubicBezTo>
                          <a:pt x="7721" y="1880"/>
                          <a:pt x="7196" y="2337"/>
                          <a:pt x="6739" y="2862"/>
                        </a:cubicBezTo>
                        <a:lnTo>
                          <a:pt x="6722" y="2862"/>
                        </a:lnTo>
                        <a:cubicBezTo>
                          <a:pt x="6688" y="2879"/>
                          <a:pt x="6671" y="2913"/>
                          <a:pt x="6654" y="2964"/>
                        </a:cubicBezTo>
                        <a:cubicBezTo>
                          <a:pt x="5621" y="4166"/>
                          <a:pt x="4927" y="5690"/>
                          <a:pt x="4724" y="7298"/>
                        </a:cubicBezTo>
                        <a:cubicBezTo>
                          <a:pt x="4368" y="10142"/>
                          <a:pt x="6062" y="12614"/>
                          <a:pt x="7873" y="14087"/>
                        </a:cubicBezTo>
                        <a:cubicBezTo>
                          <a:pt x="7822" y="14104"/>
                          <a:pt x="7771" y="14121"/>
                          <a:pt x="7704" y="14138"/>
                        </a:cubicBezTo>
                        <a:cubicBezTo>
                          <a:pt x="4233" y="15340"/>
                          <a:pt x="1507" y="18421"/>
                          <a:pt x="745" y="22028"/>
                        </a:cubicBezTo>
                        <a:cubicBezTo>
                          <a:pt x="0" y="25617"/>
                          <a:pt x="1253" y="29545"/>
                          <a:pt x="3945" y="32034"/>
                        </a:cubicBezTo>
                        <a:cubicBezTo>
                          <a:pt x="3994" y="32070"/>
                          <a:pt x="4052" y="32098"/>
                          <a:pt x="4105" y="32098"/>
                        </a:cubicBezTo>
                        <a:cubicBezTo>
                          <a:pt x="4126" y="32098"/>
                          <a:pt x="4146" y="32094"/>
                          <a:pt x="4165" y="32084"/>
                        </a:cubicBezTo>
                        <a:cubicBezTo>
                          <a:pt x="4250" y="32051"/>
                          <a:pt x="4301" y="31983"/>
                          <a:pt x="4318" y="31915"/>
                        </a:cubicBezTo>
                        <a:cubicBezTo>
                          <a:pt x="4504" y="30865"/>
                          <a:pt x="4707" y="29782"/>
                          <a:pt x="4893" y="28715"/>
                        </a:cubicBezTo>
                        <a:cubicBezTo>
                          <a:pt x="5046" y="27886"/>
                          <a:pt x="5215" y="27039"/>
                          <a:pt x="5350" y="26210"/>
                        </a:cubicBezTo>
                        <a:cubicBezTo>
                          <a:pt x="5367" y="26193"/>
                          <a:pt x="5384" y="26159"/>
                          <a:pt x="5384" y="26142"/>
                        </a:cubicBezTo>
                        <a:cubicBezTo>
                          <a:pt x="5384" y="26125"/>
                          <a:pt x="5384" y="26091"/>
                          <a:pt x="5384" y="26074"/>
                        </a:cubicBezTo>
                        <a:cubicBezTo>
                          <a:pt x="5384" y="26040"/>
                          <a:pt x="5401" y="25989"/>
                          <a:pt x="5401" y="25939"/>
                        </a:cubicBezTo>
                        <a:cubicBezTo>
                          <a:pt x="5977" y="26464"/>
                          <a:pt x="6756" y="26971"/>
                          <a:pt x="7704" y="27479"/>
                        </a:cubicBezTo>
                        <a:cubicBezTo>
                          <a:pt x="7732" y="27493"/>
                          <a:pt x="7766" y="27502"/>
                          <a:pt x="7801" y="27502"/>
                        </a:cubicBezTo>
                        <a:cubicBezTo>
                          <a:pt x="7850" y="27502"/>
                          <a:pt x="7901" y="27485"/>
                          <a:pt x="7941" y="27445"/>
                        </a:cubicBezTo>
                        <a:cubicBezTo>
                          <a:pt x="8009" y="27395"/>
                          <a:pt x="8042" y="27310"/>
                          <a:pt x="8025" y="27225"/>
                        </a:cubicBezTo>
                        <a:cubicBezTo>
                          <a:pt x="7568" y="25041"/>
                          <a:pt x="8906" y="22349"/>
                          <a:pt x="10497" y="20758"/>
                        </a:cubicBezTo>
                        <a:cubicBezTo>
                          <a:pt x="10514" y="20741"/>
                          <a:pt x="10548" y="20707"/>
                          <a:pt x="10582" y="20690"/>
                        </a:cubicBezTo>
                        <a:cubicBezTo>
                          <a:pt x="11919" y="19387"/>
                          <a:pt x="13579" y="18574"/>
                          <a:pt x="15238" y="18371"/>
                        </a:cubicBezTo>
                        <a:lnTo>
                          <a:pt x="15238" y="18371"/>
                        </a:lnTo>
                        <a:cubicBezTo>
                          <a:pt x="15187" y="18405"/>
                          <a:pt x="15153" y="18438"/>
                          <a:pt x="15102" y="18455"/>
                        </a:cubicBezTo>
                        <a:cubicBezTo>
                          <a:pt x="14002" y="19183"/>
                          <a:pt x="13257" y="20419"/>
                          <a:pt x="13189" y="21689"/>
                        </a:cubicBezTo>
                        <a:cubicBezTo>
                          <a:pt x="13122" y="23010"/>
                          <a:pt x="13765" y="24330"/>
                          <a:pt x="14848" y="25024"/>
                        </a:cubicBezTo>
                        <a:cubicBezTo>
                          <a:pt x="15391" y="25379"/>
                          <a:pt x="15991" y="25551"/>
                          <a:pt x="16597" y="25551"/>
                        </a:cubicBezTo>
                        <a:cubicBezTo>
                          <a:pt x="17525" y="25551"/>
                          <a:pt x="18466" y="25149"/>
                          <a:pt x="19233" y="24381"/>
                        </a:cubicBezTo>
                        <a:cubicBezTo>
                          <a:pt x="19267" y="24364"/>
                          <a:pt x="19284" y="24330"/>
                          <a:pt x="19318" y="24313"/>
                        </a:cubicBezTo>
                        <a:cubicBezTo>
                          <a:pt x="20588" y="22976"/>
                          <a:pt x="21011" y="21063"/>
                          <a:pt x="20402" y="19319"/>
                        </a:cubicBezTo>
                        <a:cubicBezTo>
                          <a:pt x="19606" y="16999"/>
                          <a:pt x="17456" y="15374"/>
                          <a:pt x="15492" y="14511"/>
                        </a:cubicBezTo>
                        <a:cubicBezTo>
                          <a:pt x="16203" y="14494"/>
                          <a:pt x="16897" y="14375"/>
                          <a:pt x="17557" y="14121"/>
                        </a:cubicBezTo>
                        <a:cubicBezTo>
                          <a:pt x="18370" y="13816"/>
                          <a:pt x="19115" y="13342"/>
                          <a:pt x="19707" y="12733"/>
                        </a:cubicBezTo>
                        <a:cubicBezTo>
                          <a:pt x="20182" y="12276"/>
                          <a:pt x="20571" y="11717"/>
                          <a:pt x="20859" y="11107"/>
                        </a:cubicBezTo>
                        <a:cubicBezTo>
                          <a:pt x="22552" y="7569"/>
                          <a:pt x="20859" y="2896"/>
                          <a:pt x="17168" y="932"/>
                        </a:cubicBezTo>
                        <a:cubicBezTo>
                          <a:pt x="15994" y="308"/>
                          <a:pt x="14663" y="0"/>
                          <a:pt x="13312" y="0"/>
                        </a:cubicBezTo>
                        <a:close/>
                      </a:path>
                    </a:pathLst>
                  </a:custGeom>
                  <a:solidFill>
                    <a:schemeClr val="dk2"/>
                  </a:solidFill>
                  <a:ln>
                    <a:noFill/>
                  </a:ln>
                </p:spPr>
                <p:txBody>
                  <a:bodyPr spcFirstLastPara="1" wrap="square" lIns="91425" tIns="91425" rIns="91425" bIns="91425" anchor="ctr" anchorCtr="0">
                    <a:noAutofit/>
                  </a:bodyPr>
                  <a:lstStyle/>
                  <a:p>
                    <a:pPr marL="0" lvl="0" indent="0" algn="l" rtl="0">
                      <a:spcBef>
                        <a:spcPts val="0"/>
                      </a:spcBef>
                      <a:spcAft>
                        <a:spcPts val="0"/>
                      </a:spcAft>
                      <a:buNone/>
                    </a:pPr>
                    <a:endParaRPr/>
                  </a:p>
                </p:txBody>
              </p:sp>
            </p:grpSp>
          </p:grpSp>
        </p:grpSp>
      </p:grp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theme" Target="../theme/theme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 name="simple-light-2">
    <p:bg>
      <p:bgPr>
        <a:solidFill>
          <a:schemeClr val="dk1"/>
        </a:solidFill>
        <a:effectLst/>
      </p:bgPr>
    </p:bg>
    <p:spTree>
      <p:nvGrpSpPr>
        <p:cNvPr id="1" name="Shape 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Google Shape;6;p1"/>
          <p:cNvSpPr txBox="1">
            <a:spLocks noGrp="1"/>
          </p:cNvSpPr>
          <p:nvPr>
            <p:ph type="title"/>
          </p:nvPr>
        </p:nvSpPr>
        <p:spPr>
          <a:xfrm>
            <a:off x="713225" y="445025"/>
            <a:ext cx="7717500" cy="5727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lvl="0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1pPr>
            <a:lvl2pPr lvl="1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2pPr>
            <a:lvl3pPr lvl="2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3pPr>
            <a:lvl4pPr lvl="3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4pPr>
            <a:lvl5pPr lvl="4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5pPr>
            <a:lvl6pPr lvl="5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6pPr>
            <a:lvl7pPr lvl="6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7pPr>
            <a:lvl8pPr lvl="7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8pPr>
            <a:lvl9pPr lvl="8" algn="ctr" rtl="0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3500"/>
              <a:buFont typeface="Overlock"/>
              <a:buNone/>
              <a:defRPr sz="3500" b="1">
                <a:solidFill>
                  <a:schemeClr val="lt1"/>
                </a:solidFill>
                <a:latin typeface="Overlock"/>
                <a:ea typeface="Overlock"/>
                <a:cs typeface="Overlock"/>
                <a:sym typeface="Overlock"/>
              </a:defRPr>
            </a:lvl9pPr>
          </a:lstStyle>
          <a:p>
            <a:endParaRPr/>
          </a:p>
        </p:txBody>
      </p:sp>
      <p:sp>
        <p:nvSpPr>
          <p:cNvPr id="7" name="Google Shape;7;p1"/>
          <p:cNvSpPr txBox="1">
            <a:spLocks noGrp="1"/>
          </p:cNvSpPr>
          <p:nvPr>
            <p:ph type="body" idx="1"/>
          </p:nvPr>
        </p:nvSpPr>
        <p:spPr>
          <a:xfrm>
            <a:off x="713400" y="1152475"/>
            <a:ext cx="7717500" cy="341640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91425" rIns="91425" bIns="91425" anchor="t" anchorCtr="0">
            <a:noAutofit/>
          </a:bodyPr>
          <a:lstStyle>
            <a:lvl1pPr marL="457200" lvl="0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●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1pPr>
            <a:lvl2pPr marL="914400" lvl="1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○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2pPr>
            <a:lvl3pPr marL="1371600" lvl="2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■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3pPr>
            <a:lvl4pPr marL="1828800" lvl="3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●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4pPr>
            <a:lvl5pPr marL="2286000" lvl="4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○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5pPr>
            <a:lvl6pPr marL="2743200" lvl="5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■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6pPr>
            <a:lvl7pPr marL="3200400" lvl="6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●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7pPr>
            <a:lvl8pPr marL="3657600" lvl="7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○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8pPr>
            <a:lvl9pPr marL="4114800" lvl="8" indent="-317500">
              <a:lnSpc>
                <a:spcPct val="115000"/>
              </a:lnSpc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ts val="1400"/>
              <a:buFont typeface="Figtree"/>
              <a:buChar char="■"/>
              <a:defRPr>
                <a:solidFill>
                  <a:schemeClr val="lt1"/>
                </a:solidFill>
                <a:latin typeface="Figtree"/>
                <a:ea typeface="Figtree"/>
                <a:cs typeface="Figtree"/>
                <a:sym typeface="Figtree"/>
              </a:defRPr>
            </a:lvl9pPr>
          </a:lstStyle>
          <a:p>
            <a:endParaRPr/>
          </a:p>
        </p:txBody>
      </p:sp>
    </p:spTree>
  </p:cSld>
  <p:clrMap bg1="lt1" tx1="dk1" bg2="dk2" tx2="lt2" accent1="accent1" accent2="accent2" accent3="accent3" accent4="accent4" accent5="accent5" accent6="accent6" hlink="hlink" folHlink="folHlink"/>
  <p:sldLayoutIdLst>
    <p:sldLayoutId id="2147483648" r:id="rId1"/>
    <p:sldLayoutId id="2147483649" r:id="rId2"/>
    <p:sldLayoutId id="2147483654" r:id="rId3"/>
    <p:sldLayoutId id="2147483655" r:id="rId4"/>
    <p:sldLayoutId id="2147483658" r:id="rId5"/>
    <p:sldLayoutId id="2147483661" r:id="rId6"/>
    <p:sldLayoutId id="2147483666" r:id="rId7"/>
    <p:sldLayoutId id="2147483669" r:id="rId8"/>
    <p:sldLayoutId id="2147483675" r:id="rId9"/>
    <p:sldLayoutId id="2147483676" r:id="rId10"/>
  </p:sldLayoutIdLst>
  <p:hf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Clr>
          <a:srgbClr val="000000"/>
        </a:buClr>
        <a:buFont typeface="Arial"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hyperlink" Target="https://bg.wikipedia.org/wiki/%D0%92%D0%BE%D0%BB%D1%82%D0%B5%D1%80" TargetMode="External"/><Relationship Id="rId7" Type="http://schemas.openxmlformats.org/officeDocument/2006/relationships/hyperlink" Target="https://webstage.bg/zhan-zhak-ruso" TargetMode="External"/><Relationship Id="rId2" Type="http://schemas.openxmlformats.org/officeDocument/2006/relationships/hyperlink" Target="https://www.vesti.bg/lyubopitno/koj-e-volter-i-kakvo-se-krie-zad-filosofskata-mu-syshtnost-6176499" TargetMode="Externa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ikant.info/ruso/" TargetMode="External"/><Relationship Id="rId5" Type="http://schemas.openxmlformats.org/officeDocument/2006/relationships/hyperlink" Target="https://bg.wikipedia.org/wiki/%D0%96%D0%B0%D0%BD-%D0%96%D0%B0%D0%BA_%D0%A0%D1%83%D1%81%D0%BE#%D0%A0%D0%B5%D0%BB%D0%B8%D0%B3%D0%B8%D1%8F" TargetMode="External"/><Relationship Id="rId4" Type="http://schemas.openxmlformats.org/officeDocument/2006/relationships/hyperlink" Target="https://www.novavizia.com/volter/" TargetMode="Externa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8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3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67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672" name="Google Shape;7672;p34"/>
          <p:cNvGrpSpPr/>
          <p:nvPr/>
        </p:nvGrpSpPr>
        <p:grpSpPr>
          <a:xfrm>
            <a:off x="3295822" y="10"/>
            <a:ext cx="2552357" cy="866366"/>
            <a:chOff x="3135950" y="1056600"/>
            <a:chExt cx="2423200" cy="822525"/>
          </a:xfrm>
        </p:grpSpPr>
        <p:sp>
          <p:nvSpPr>
            <p:cNvPr id="7673" name="Google Shape;7673;p34"/>
            <p:cNvSpPr/>
            <p:nvPr/>
          </p:nvSpPr>
          <p:spPr>
            <a:xfrm>
              <a:off x="3822900" y="1062075"/>
              <a:ext cx="505400" cy="535600"/>
            </a:xfrm>
            <a:custGeom>
              <a:avLst/>
              <a:gdLst/>
              <a:ahLst/>
              <a:cxnLst/>
              <a:rect l="l" t="t" r="r" b="b"/>
              <a:pathLst>
                <a:path w="20216" h="21424" extrusionOk="0">
                  <a:moveTo>
                    <a:pt x="4938" y="0"/>
                  </a:moveTo>
                  <a:cubicBezTo>
                    <a:pt x="4850" y="0"/>
                    <a:pt x="4762" y="2"/>
                    <a:pt x="4673" y="6"/>
                  </a:cubicBezTo>
                  <a:cubicBezTo>
                    <a:pt x="3099" y="74"/>
                    <a:pt x="1507" y="835"/>
                    <a:pt x="762" y="2224"/>
                  </a:cubicBezTo>
                  <a:cubicBezTo>
                    <a:pt x="0" y="3646"/>
                    <a:pt x="288" y="5474"/>
                    <a:pt x="1219" y="6778"/>
                  </a:cubicBezTo>
                  <a:cubicBezTo>
                    <a:pt x="1981" y="7845"/>
                    <a:pt x="3183" y="8624"/>
                    <a:pt x="4470" y="8691"/>
                  </a:cubicBezTo>
                  <a:cubicBezTo>
                    <a:pt x="4511" y="8693"/>
                    <a:pt x="4552" y="8694"/>
                    <a:pt x="4593" y="8694"/>
                  </a:cubicBezTo>
                  <a:cubicBezTo>
                    <a:pt x="5857" y="8694"/>
                    <a:pt x="7126" y="7942"/>
                    <a:pt x="7568" y="6761"/>
                  </a:cubicBezTo>
                  <a:cubicBezTo>
                    <a:pt x="8009" y="5542"/>
                    <a:pt x="7331" y="3985"/>
                    <a:pt x="6095" y="3629"/>
                  </a:cubicBezTo>
                  <a:lnTo>
                    <a:pt x="5350" y="5424"/>
                  </a:lnTo>
                  <a:cubicBezTo>
                    <a:pt x="5224" y="5592"/>
                    <a:pt x="5033" y="5667"/>
                    <a:pt x="4833" y="5667"/>
                  </a:cubicBezTo>
                  <a:cubicBezTo>
                    <a:pt x="4471" y="5667"/>
                    <a:pt x="4077" y="5422"/>
                    <a:pt x="3979" y="5051"/>
                  </a:cubicBezTo>
                  <a:cubicBezTo>
                    <a:pt x="3827" y="4476"/>
                    <a:pt x="4267" y="3866"/>
                    <a:pt x="4826" y="3663"/>
                  </a:cubicBezTo>
                  <a:cubicBezTo>
                    <a:pt x="5045" y="3583"/>
                    <a:pt x="5276" y="3550"/>
                    <a:pt x="5508" y="3550"/>
                  </a:cubicBezTo>
                  <a:cubicBezTo>
                    <a:pt x="5867" y="3550"/>
                    <a:pt x="6231" y="3628"/>
                    <a:pt x="6569" y="3731"/>
                  </a:cubicBezTo>
                  <a:cubicBezTo>
                    <a:pt x="7856" y="4154"/>
                    <a:pt x="8957" y="4983"/>
                    <a:pt x="9956" y="5898"/>
                  </a:cubicBezTo>
                  <a:cubicBezTo>
                    <a:pt x="14527" y="10113"/>
                    <a:pt x="16694" y="16293"/>
                    <a:pt x="20215" y="21423"/>
                  </a:cubicBezTo>
                  <a:lnTo>
                    <a:pt x="19318" y="18054"/>
                  </a:lnTo>
                  <a:cubicBezTo>
                    <a:pt x="17591" y="12941"/>
                    <a:pt x="14036" y="3544"/>
                    <a:pt x="9177" y="1174"/>
                  </a:cubicBezTo>
                  <a:cubicBezTo>
                    <a:pt x="7851" y="519"/>
                    <a:pt x="6405" y="0"/>
                    <a:pt x="4938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4" name="Google Shape;7674;p34"/>
            <p:cNvSpPr/>
            <p:nvPr/>
          </p:nvSpPr>
          <p:spPr>
            <a:xfrm>
              <a:off x="3817825" y="1056600"/>
              <a:ext cx="516825" cy="546750"/>
            </a:xfrm>
            <a:custGeom>
              <a:avLst/>
              <a:gdLst/>
              <a:ahLst/>
              <a:cxnLst/>
              <a:rect l="l" t="t" r="r" b="b"/>
              <a:pathLst>
                <a:path w="20673" h="21870" extrusionOk="0">
                  <a:moveTo>
                    <a:pt x="5123" y="440"/>
                  </a:moveTo>
                  <a:cubicBezTo>
                    <a:pt x="6371" y="440"/>
                    <a:pt x="7691" y="801"/>
                    <a:pt x="9295" y="1579"/>
                  </a:cubicBezTo>
                  <a:cubicBezTo>
                    <a:pt x="12766" y="3289"/>
                    <a:pt x="16135" y="8927"/>
                    <a:pt x="19318" y="18341"/>
                  </a:cubicBezTo>
                  <a:lnTo>
                    <a:pt x="19860" y="20389"/>
                  </a:lnTo>
                  <a:cubicBezTo>
                    <a:pt x="18912" y="18882"/>
                    <a:pt x="18048" y="17325"/>
                    <a:pt x="17202" y="15801"/>
                  </a:cubicBezTo>
                  <a:cubicBezTo>
                    <a:pt x="15272" y="12313"/>
                    <a:pt x="13291" y="8690"/>
                    <a:pt x="10311" y="5947"/>
                  </a:cubicBezTo>
                  <a:cubicBezTo>
                    <a:pt x="9092" y="4813"/>
                    <a:pt x="7991" y="4119"/>
                    <a:pt x="6840" y="3746"/>
                  </a:cubicBezTo>
                  <a:cubicBezTo>
                    <a:pt x="6433" y="3608"/>
                    <a:pt x="6061" y="3540"/>
                    <a:pt x="5722" y="3540"/>
                  </a:cubicBezTo>
                  <a:cubicBezTo>
                    <a:pt x="5441" y="3540"/>
                    <a:pt x="5182" y="3587"/>
                    <a:pt x="4944" y="3679"/>
                  </a:cubicBezTo>
                  <a:cubicBezTo>
                    <a:pt x="4334" y="3899"/>
                    <a:pt x="3776" y="4610"/>
                    <a:pt x="3962" y="5321"/>
                  </a:cubicBezTo>
                  <a:cubicBezTo>
                    <a:pt x="4064" y="5710"/>
                    <a:pt x="4402" y="6015"/>
                    <a:pt x="4825" y="6083"/>
                  </a:cubicBezTo>
                  <a:cubicBezTo>
                    <a:pt x="4905" y="6101"/>
                    <a:pt x="4983" y="6110"/>
                    <a:pt x="5059" y="6110"/>
                  </a:cubicBezTo>
                  <a:cubicBezTo>
                    <a:pt x="5337" y="6110"/>
                    <a:pt x="5580" y="5991"/>
                    <a:pt x="5740" y="5778"/>
                  </a:cubicBezTo>
                  <a:cubicBezTo>
                    <a:pt x="5807" y="5677"/>
                    <a:pt x="5790" y="5541"/>
                    <a:pt x="5689" y="5456"/>
                  </a:cubicBezTo>
                  <a:cubicBezTo>
                    <a:pt x="5648" y="5429"/>
                    <a:pt x="5602" y="5416"/>
                    <a:pt x="5557" y="5416"/>
                  </a:cubicBezTo>
                  <a:cubicBezTo>
                    <a:pt x="5490" y="5416"/>
                    <a:pt x="5425" y="5446"/>
                    <a:pt x="5384" y="5507"/>
                  </a:cubicBezTo>
                  <a:cubicBezTo>
                    <a:pt x="5288" y="5640"/>
                    <a:pt x="5140" y="5669"/>
                    <a:pt x="5026" y="5669"/>
                  </a:cubicBezTo>
                  <a:cubicBezTo>
                    <a:pt x="4980" y="5669"/>
                    <a:pt x="4939" y="5664"/>
                    <a:pt x="4910" y="5660"/>
                  </a:cubicBezTo>
                  <a:cubicBezTo>
                    <a:pt x="4656" y="5609"/>
                    <a:pt x="4453" y="5423"/>
                    <a:pt x="4402" y="5219"/>
                  </a:cubicBezTo>
                  <a:cubicBezTo>
                    <a:pt x="4267" y="4745"/>
                    <a:pt x="4656" y="4254"/>
                    <a:pt x="5096" y="4085"/>
                  </a:cubicBezTo>
                  <a:cubicBezTo>
                    <a:pt x="5274" y="4016"/>
                    <a:pt x="5469" y="3981"/>
                    <a:pt x="5685" y="3981"/>
                  </a:cubicBezTo>
                  <a:cubicBezTo>
                    <a:pt x="5839" y="3981"/>
                    <a:pt x="6003" y="3999"/>
                    <a:pt x="6180" y="4034"/>
                  </a:cubicBezTo>
                  <a:cubicBezTo>
                    <a:pt x="6197" y="4051"/>
                    <a:pt x="6214" y="4051"/>
                    <a:pt x="6231" y="4051"/>
                  </a:cubicBezTo>
                  <a:cubicBezTo>
                    <a:pt x="6722" y="4204"/>
                    <a:pt x="7145" y="4559"/>
                    <a:pt x="7416" y="5084"/>
                  </a:cubicBezTo>
                  <a:cubicBezTo>
                    <a:pt x="7704" y="5660"/>
                    <a:pt x="7754" y="6337"/>
                    <a:pt x="7551" y="6912"/>
                  </a:cubicBezTo>
                  <a:cubicBezTo>
                    <a:pt x="7178" y="7935"/>
                    <a:pt x="6027" y="8677"/>
                    <a:pt x="4843" y="8677"/>
                  </a:cubicBezTo>
                  <a:cubicBezTo>
                    <a:pt x="4792" y="8677"/>
                    <a:pt x="4741" y="8676"/>
                    <a:pt x="4690" y="8673"/>
                  </a:cubicBezTo>
                  <a:cubicBezTo>
                    <a:pt x="4030" y="8639"/>
                    <a:pt x="3386" y="8419"/>
                    <a:pt x="2794" y="8030"/>
                  </a:cubicBezTo>
                  <a:cubicBezTo>
                    <a:pt x="2354" y="7725"/>
                    <a:pt x="1947" y="7336"/>
                    <a:pt x="1609" y="6879"/>
                  </a:cubicBezTo>
                  <a:cubicBezTo>
                    <a:pt x="661" y="5541"/>
                    <a:pt x="474" y="3814"/>
                    <a:pt x="1151" y="2544"/>
                  </a:cubicBezTo>
                  <a:cubicBezTo>
                    <a:pt x="1795" y="1342"/>
                    <a:pt x="3268" y="513"/>
                    <a:pt x="4876" y="445"/>
                  </a:cubicBezTo>
                  <a:cubicBezTo>
                    <a:pt x="4958" y="442"/>
                    <a:pt x="5041" y="440"/>
                    <a:pt x="5123" y="440"/>
                  </a:cubicBezTo>
                  <a:close/>
                  <a:moveTo>
                    <a:pt x="5109" y="0"/>
                  </a:moveTo>
                  <a:cubicBezTo>
                    <a:pt x="5025" y="0"/>
                    <a:pt x="4942" y="2"/>
                    <a:pt x="4859" y="5"/>
                  </a:cubicBezTo>
                  <a:cubicBezTo>
                    <a:pt x="3065" y="89"/>
                    <a:pt x="1490" y="970"/>
                    <a:pt x="762" y="2341"/>
                  </a:cubicBezTo>
                  <a:cubicBezTo>
                    <a:pt x="0" y="3746"/>
                    <a:pt x="203" y="5677"/>
                    <a:pt x="1253" y="7133"/>
                  </a:cubicBezTo>
                  <a:cubicBezTo>
                    <a:pt x="2100" y="8318"/>
                    <a:pt x="3369" y="9063"/>
                    <a:pt x="4673" y="9130"/>
                  </a:cubicBezTo>
                  <a:cubicBezTo>
                    <a:pt x="4726" y="9133"/>
                    <a:pt x="4778" y="9134"/>
                    <a:pt x="4830" y="9134"/>
                  </a:cubicBezTo>
                  <a:cubicBezTo>
                    <a:pt x="6228" y="9134"/>
                    <a:pt x="7534" y="8272"/>
                    <a:pt x="7974" y="7065"/>
                  </a:cubicBezTo>
                  <a:cubicBezTo>
                    <a:pt x="8228" y="6388"/>
                    <a:pt x="8161" y="5575"/>
                    <a:pt x="7805" y="4881"/>
                  </a:cubicBezTo>
                  <a:cubicBezTo>
                    <a:pt x="7754" y="4762"/>
                    <a:pt x="7687" y="4644"/>
                    <a:pt x="7602" y="4542"/>
                  </a:cubicBezTo>
                  <a:lnTo>
                    <a:pt x="7602" y="4542"/>
                  </a:lnTo>
                  <a:cubicBezTo>
                    <a:pt x="8381" y="4932"/>
                    <a:pt x="9160" y="5490"/>
                    <a:pt x="10006" y="6269"/>
                  </a:cubicBezTo>
                  <a:cubicBezTo>
                    <a:pt x="12935" y="8978"/>
                    <a:pt x="14899" y="12550"/>
                    <a:pt x="16812" y="16021"/>
                  </a:cubicBezTo>
                  <a:cubicBezTo>
                    <a:pt x="17879" y="17934"/>
                    <a:pt x="18979" y="19932"/>
                    <a:pt x="20232" y="21778"/>
                  </a:cubicBezTo>
                  <a:cubicBezTo>
                    <a:pt x="20278" y="21835"/>
                    <a:pt x="20348" y="21869"/>
                    <a:pt x="20419" y="21869"/>
                  </a:cubicBezTo>
                  <a:cubicBezTo>
                    <a:pt x="20453" y="21869"/>
                    <a:pt x="20487" y="21862"/>
                    <a:pt x="20520" y="21845"/>
                  </a:cubicBezTo>
                  <a:cubicBezTo>
                    <a:pt x="20622" y="21811"/>
                    <a:pt x="20672" y="21693"/>
                    <a:pt x="20638" y="21591"/>
                  </a:cubicBezTo>
                  <a:lnTo>
                    <a:pt x="19741" y="18205"/>
                  </a:lnTo>
                  <a:cubicBezTo>
                    <a:pt x="16778" y="9418"/>
                    <a:pt x="13612" y="3865"/>
                    <a:pt x="10328" y="1681"/>
                  </a:cubicBezTo>
                  <a:cubicBezTo>
                    <a:pt x="10057" y="1495"/>
                    <a:pt x="9769" y="1325"/>
                    <a:pt x="9481" y="1190"/>
                  </a:cubicBezTo>
                  <a:cubicBezTo>
                    <a:pt x="7826" y="378"/>
                    <a:pt x="6425" y="0"/>
                    <a:pt x="5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5" name="Google Shape;7675;p34"/>
            <p:cNvSpPr/>
            <p:nvPr/>
          </p:nvSpPr>
          <p:spPr>
            <a:xfrm>
              <a:off x="3867350" y="1059225"/>
              <a:ext cx="124450" cy="189800"/>
            </a:xfrm>
            <a:custGeom>
              <a:avLst/>
              <a:gdLst/>
              <a:ahLst/>
              <a:cxnLst/>
              <a:rect l="l" t="t" r="r" b="b"/>
              <a:pathLst>
                <a:path w="4978" h="7592" extrusionOk="0">
                  <a:moveTo>
                    <a:pt x="4349" y="0"/>
                  </a:moveTo>
                  <a:cubicBezTo>
                    <a:pt x="3304" y="0"/>
                    <a:pt x="2422" y="591"/>
                    <a:pt x="1846" y="1102"/>
                  </a:cubicBezTo>
                  <a:cubicBezTo>
                    <a:pt x="1084" y="1779"/>
                    <a:pt x="542" y="2575"/>
                    <a:pt x="288" y="3421"/>
                  </a:cubicBezTo>
                  <a:cubicBezTo>
                    <a:pt x="0" y="4403"/>
                    <a:pt x="102" y="5419"/>
                    <a:pt x="576" y="6232"/>
                  </a:cubicBezTo>
                  <a:cubicBezTo>
                    <a:pt x="1072" y="7048"/>
                    <a:pt x="1991" y="7592"/>
                    <a:pt x="2891" y="7592"/>
                  </a:cubicBezTo>
                  <a:cubicBezTo>
                    <a:pt x="2943" y="7592"/>
                    <a:pt x="2996" y="7590"/>
                    <a:pt x="3048" y="7586"/>
                  </a:cubicBezTo>
                  <a:cubicBezTo>
                    <a:pt x="3606" y="7535"/>
                    <a:pt x="4131" y="7298"/>
                    <a:pt x="4470" y="6892"/>
                  </a:cubicBezTo>
                  <a:cubicBezTo>
                    <a:pt x="4859" y="6452"/>
                    <a:pt x="4978" y="5825"/>
                    <a:pt x="4791" y="5318"/>
                  </a:cubicBezTo>
                  <a:cubicBezTo>
                    <a:pt x="4588" y="4801"/>
                    <a:pt x="4081" y="4430"/>
                    <a:pt x="3551" y="4430"/>
                  </a:cubicBezTo>
                  <a:cubicBezTo>
                    <a:pt x="3507" y="4430"/>
                    <a:pt x="3464" y="4432"/>
                    <a:pt x="3420" y="4437"/>
                  </a:cubicBezTo>
                  <a:cubicBezTo>
                    <a:pt x="3115" y="4471"/>
                    <a:pt x="2827" y="4640"/>
                    <a:pt x="2624" y="4894"/>
                  </a:cubicBezTo>
                  <a:cubicBezTo>
                    <a:pt x="2438" y="5131"/>
                    <a:pt x="2353" y="5419"/>
                    <a:pt x="2387" y="5690"/>
                  </a:cubicBezTo>
                  <a:cubicBezTo>
                    <a:pt x="2403" y="5800"/>
                    <a:pt x="2506" y="5895"/>
                    <a:pt x="2615" y="5895"/>
                  </a:cubicBezTo>
                  <a:cubicBezTo>
                    <a:pt x="2624" y="5895"/>
                    <a:pt x="2633" y="5894"/>
                    <a:pt x="2641" y="5893"/>
                  </a:cubicBezTo>
                  <a:cubicBezTo>
                    <a:pt x="2760" y="5876"/>
                    <a:pt x="2861" y="5758"/>
                    <a:pt x="2844" y="5639"/>
                  </a:cubicBezTo>
                  <a:cubicBezTo>
                    <a:pt x="2811" y="5470"/>
                    <a:pt x="2861" y="5318"/>
                    <a:pt x="2980" y="5165"/>
                  </a:cubicBezTo>
                  <a:cubicBezTo>
                    <a:pt x="3098" y="5013"/>
                    <a:pt x="3285" y="4894"/>
                    <a:pt x="3471" y="4877"/>
                  </a:cubicBezTo>
                  <a:cubicBezTo>
                    <a:pt x="3492" y="4875"/>
                    <a:pt x="3514" y="4874"/>
                    <a:pt x="3535" y="4874"/>
                  </a:cubicBezTo>
                  <a:cubicBezTo>
                    <a:pt x="3874" y="4874"/>
                    <a:pt x="4241" y="5120"/>
                    <a:pt x="4368" y="5470"/>
                  </a:cubicBezTo>
                  <a:cubicBezTo>
                    <a:pt x="4504" y="5825"/>
                    <a:pt x="4402" y="6283"/>
                    <a:pt x="4131" y="6604"/>
                  </a:cubicBezTo>
                  <a:cubicBezTo>
                    <a:pt x="3877" y="6909"/>
                    <a:pt x="3471" y="7112"/>
                    <a:pt x="3014" y="7129"/>
                  </a:cubicBezTo>
                  <a:cubicBezTo>
                    <a:pt x="2962" y="7134"/>
                    <a:pt x="2909" y="7136"/>
                    <a:pt x="2857" y="7136"/>
                  </a:cubicBezTo>
                  <a:cubicBezTo>
                    <a:pt x="2113" y="7136"/>
                    <a:pt x="1376" y="6691"/>
                    <a:pt x="965" y="5995"/>
                  </a:cubicBezTo>
                  <a:cubicBezTo>
                    <a:pt x="559" y="5318"/>
                    <a:pt x="457" y="4403"/>
                    <a:pt x="728" y="3557"/>
                  </a:cubicBezTo>
                  <a:cubicBezTo>
                    <a:pt x="948" y="2795"/>
                    <a:pt x="1439" y="2050"/>
                    <a:pt x="2150" y="1424"/>
                  </a:cubicBezTo>
                  <a:cubicBezTo>
                    <a:pt x="2667" y="973"/>
                    <a:pt x="3463" y="441"/>
                    <a:pt x="4376" y="441"/>
                  </a:cubicBezTo>
                  <a:cubicBezTo>
                    <a:pt x="4391" y="441"/>
                    <a:pt x="4405" y="441"/>
                    <a:pt x="4419" y="442"/>
                  </a:cubicBezTo>
                  <a:cubicBezTo>
                    <a:pt x="4537" y="442"/>
                    <a:pt x="4639" y="357"/>
                    <a:pt x="4639" y="221"/>
                  </a:cubicBezTo>
                  <a:cubicBezTo>
                    <a:pt x="4656" y="154"/>
                    <a:pt x="4605" y="86"/>
                    <a:pt x="4554" y="35"/>
                  </a:cubicBezTo>
                  <a:cubicBezTo>
                    <a:pt x="4521" y="18"/>
                    <a:pt x="4470" y="1"/>
                    <a:pt x="4436" y="1"/>
                  </a:cubicBezTo>
                  <a:cubicBezTo>
                    <a:pt x="4407" y="0"/>
                    <a:pt x="4378" y="0"/>
                    <a:pt x="43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6" name="Google Shape;7676;p34"/>
            <p:cNvSpPr/>
            <p:nvPr/>
          </p:nvSpPr>
          <p:spPr>
            <a:xfrm>
              <a:off x="3890775" y="1068075"/>
              <a:ext cx="118100" cy="94825"/>
            </a:xfrm>
            <a:custGeom>
              <a:avLst/>
              <a:gdLst/>
              <a:ahLst/>
              <a:cxnLst/>
              <a:rect l="l" t="t" r="r" b="b"/>
              <a:pathLst>
                <a:path w="4724" h="3793" extrusionOk="0">
                  <a:moveTo>
                    <a:pt x="4511" y="0"/>
                  </a:moveTo>
                  <a:cubicBezTo>
                    <a:pt x="4501" y="0"/>
                    <a:pt x="4491" y="1"/>
                    <a:pt x="4481" y="3"/>
                  </a:cubicBezTo>
                  <a:cubicBezTo>
                    <a:pt x="2466" y="308"/>
                    <a:pt x="604" y="1713"/>
                    <a:pt x="11" y="3694"/>
                  </a:cubicBezTo>
                  <a:cubicBezTo>
                    <a:pt x="1" y="3756"/>
                    <a:pt x="47" y="3793"/>
                    <a:pt x="97" y="3793"/>
                  </a:cubicBezTo>
                  <a:cubicBezTo>
                    <a:pt x="128" y="3793"/>
                    <a:pt x="161" y="3778"/>
                    <a:pt x="181" y="3745"/>
                  </a:cubicBezTo>
                  <a:cubicBezTo>
                    <a:pt x="976" y="1967"/>
                    <a:pt x="2585" y="579"/>
                    <a:pt x="4532" y="291"/>
                  </a:cubicBezTo>
                  <a:cubicBezTo>
                    <a:pt x="4724" y="259"/>
                    <a:pt x="4674" y="0"/>
                    <a:pt x="451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7" name="Google Shape;7677;p34"/>
            <p:cNvSpPr/>
            <p:nvPr/>
          </p:nvSpPr>
          <p:spPr>
            <a:xfrm>
              <a:off x="3913925" y="1077450"/>
              <a:ext cx="123600" cy="66425"/>
            </a:xfrm>
            <a:custGeom>
              <a:avLst/>
              <a:gdLst/>
              <a:ahLst/>
              <a:cxnLst/>
              <a:rect l="l" t="t" r="r" b="b"/>
              <a:pathLst>
                <a:path w="4944" h="2657" extrusionOk="0">
                  <a:moveTo>
                    <a:pt x="4723" y="0"/>
                  </a:moveTo>
                  <a:cubicBezTo>
                    <a:pt x="4266" y="0"/>
                    <a:pt x="3792" y="136"/>
                    <a:pt x="3352" y="254"/>
                  </a:cubicBezTo>
                  <a:cubicBezTo>
                    <a:pt x="2928" y="390"/>
                    <a:pt x="2505" y="559"/>
                    <a:pt x="2116" y="779"/>
                  </a:cubicBezTo>
                  <a:cubicBezTo>
                    <a:pt x="1303" y="1202"/>
                    <a:pt x="626" y="1795"/>
                    <a:pt x="50" y="2506"/>
                  </a:cubicBezTo>
                  <a:cubicBezTo>
                    <a:pt x="0" y="2581"/>
                    <a:pt x="70" y="2656"/>
                    <a:pt x="144" y="2656"/>
                  </a:cubicBezTo>
                  <a:cubicBezTo>
                    <a:pt x="171" y="2656"/>
                    <a:pt x="197" y="2647"/>
                    <a:pt x="220" y="2625"/>
                  </a:cubicBezTo>
                  <a:cubicBezTo>
                    <a:pt x="778" y="1947"/>
                    <a:pt x="1489" y="1389"/>
                    <a:pt x="2268" y="999"/>
                  </a:cubicBezTo>
                  <a:cubicBezTo>
                    <a:pt x="2658" y="813"/>
                    <a:pt x="3064" y="644"/>
                    <a:pt x="3487" y="542"/>
                  </a:cubicBezTo>
                  <a:cubicBezTo>
                    <a:pt x="3910" y="424"/>
                    <a:pt x="4317" y="407"/>
                    <a:pt x="4740" y="339"/>
                  </a:cubicBezTo>
                  <a:cubicBezTo>
                    <a:pt x="4943" y="322"/>
                    <a:pt x="4909" y="0"/>
                    <a:pt x="47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8" name="Google Shape;7678;p34"/>
            <p:cNvSpPr/>
            <p:nvPr/>
          </p:nvSpPr>
          <p:spPr>
            <a:xfrm>
              <a:off x="3937950" y="1093175"/>
              <a:ext cx="127375" cy="43025"/>
            </a:xfrm>
            <a:custGeom>
              <a:avLst/>
              <a:gdLst/>
              <a:ahLst/>
              <a:cxnLst/>
              <a:rect l="l" t="t" r="r" b="b"/>
              <a:pathLst>
                <a:path w="5095" h="1721" extrusionOk="0">
                  <a:moveTo>
                    <a:pt x="4415" y="1"/>
                  </a:moveTo>
                  <a:cubicBezTo>
                    <a:pt x="3707" y="1"/>
                    <a:pt x="3004" y="100"/>
                    <a:pt x="2323" y="336"/>
                  </a:cubicBezTo>
                  <a:cubicBezTo>
                    <a:pt x="1510" y="607"/>
                    <a:pt x="715" y="980"/>
                    <a:pt x="71" y="1572"/>
                  </a:cubicBezTo>
                  <a:cubicBezTo>
                    <a:pt x="1" y="1629"/>
                    <a:pt x="59" y="1720"/>
                    <a:pt x="139" y="1720"/>
                  </a:cubicBezTo>
                  <a:cubicBezTo>
                    <a:pt x="155" y="1720"/>
                    <a:pt x="173" y="1716"/>
                    <a:pt x="190" y="1708"/>
                  </a:cubicBezTo>
                  <a:cubicBezTo>
                    <a:pt x="884" y="1234"/>
                    <a:pt x="1612" y="827"/>
                    <a:pt x="2425" y="607"/>
                  </a:cubicBezTo>
                  <a:cubicBezTo>
                    <a:pt x="3071" y="428"/>
                    <a:pt x="3729" y="339"/>
                    <a:pt x="4389" y="339"/>
                  </a:cubicBezTo>
                  <a:cubicBezTo>
                    <a:pt x="4541" y="339"/>
                    <a:pt x="4693" y="344"/>
                    <a:pt x="4846" y="353"/>
                  </a:cubicBezTo>
                  <a:cubicBezTo>
                    <a:pt x="4851" y="354"/>
                    <a:pt x="4856" y="354"/>
                    <a:pt x="4861" y="354"/>
                  </a:cubicBezTo>
                  <a:cubicBezTo>
                    <a:pt x="5067" y="354"/>
                    <a:pt x="5094" y="31"/>
                    <a:pt x="4879" y="15"/>
                  </a:cubicBezTo>
                  <a:cubicBezTo>
                    <a:pt x="4725" y="6"/>
                    <a:pt x="4570" y="1"/>
                    <a:pt x="441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79" name="Google Shape;7679;p34"/>
            <p:cNvSpPr/>
            <p:nvPr/>
          </p:nvSpPr>
          <p:spPr>
            <a:xfrm>
              <a:off x="3967150" y="1107575"/>
              <a:ext cx="126600" cy="24750"/>
            </a:xfrm>
            <a:custGeom>
              <a:avLst/>
              <a:gdLst/>
              <a:ahLst/>
              <a:cxnLst/>
              <a:rect l="l" t="t" r="r" b="b"/>
              <a:pathLst>
                <a:path w="5064" h="990" extrusionOk="0">
                  <a:moveTo>
                    <a:pt x="3230" y="1"/>
                  </a:moveTo>
                  <a:cubicBezTo>
                    <a:pt x="2130" y="1"/>
                    <a:pt x="1034" y="253"/>
                    <a:pt x="88" y="827"/>
                  </a:cubicBezTo>
                  <a:cubicBezTo>
                    <a:pt x="1" y="871"/>
                    <a:pt x="39" y="990"/>
                    <a:pt x="127" y="990"/>
                  </a:cubicBezTo>
                  <a:cubicBezTo>
                    <a:pt x="141" y="990"/>
                    <a:pt x="156" y="987"/>
                    <a:pt x="173" y="979"/>
                  </a:cubicBezTo>
                  <a:cubicBezTo>
                    <a:pt x="1119" y="540"/>
                    <a:pt x="2162" y="273"/>
                    <a:pt x="3208" y="273"/>
                  </a:cubicBezTo>
                  <a:cubicBezTo>
                    <a:pt x="3735" y="273"/>
                    <a:pt x="4262" y="341"/>
                    <a:pt x="4778" y="488"/>
                  </a:cubicBezTo>
                  <a:cubicBezTo>
                    <a:pt x="4797" y="495"/>
                    <a:pt x="4816" y="498"/>
                    <a:pt x="4833" y="498"/>
                  </a:cubicBezTo>
                  <a:cubicBezTo>
                    <a:pt x="4998" y="498"/>
                    <a:pt x="5064" y="230"/>
                    <a:pt x="4880" y="184"/>
                  </a:cubicBezTo>
                  <a:cubicBezTo>
                    <a:pt x="4341" y="65"/>
                    <a:pt x="3785" y="1"/>
                    <a:pt x="32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0" name="Google Shape;7680;p34"/>
            <p:cNvSpPr/>
            <p:nvPr/>
          </p:nvSpPr>
          <p:spPr>
            <a:xfrm>
              <a:off x="3996150" y="1123150"/>
              <a:ext cx="121775" cy="16700"/>
            </a:xfrm>
            <a:custGeom>
              <a:avLst/>
              <a:gdLst/>
              <a:ahLst/>
              <a:cxnLst/>
              <a:rect l="l" t="t" r="r" b="b"/>
              <a:pathLst>
                <a:path w="4871" h="668" extrusionOk="0">
                  <a:moveTo>
                    <a:pt x="2365" y="1"/>
                  </a:moveTo>
                  <a:cubicBezTo>
                    <a:pt x="1569" y="18"/>
                    <a:pt x="825" y="187"/>
                    <a:pt x="80" y="424"/>
                  </a:cubicBezTo>
                  <a:cubicBezTo>
                    <a:pt x="1" y="456"/>
                    <a:pt x="10" y="561"/>
                    <a:pt x="81" y="561"/>
                  </a:cubicBezTo>
                  <a:cubicBezTo>
                    <a:pt x="86" y="561"/>
                    <a:pt x="91" y="561"/>
                    <a:pt x="97" y="560"/>
                  </a:cubicBezTo>
                  <a:cubicBezTo>
                    <a:pt x="754" y="376"/>
                    <a:pt x="1452" y="303"/>
                    <a:pt x="2130" y="303"/>
                  </a:cubicBezTo>
                  <a:cubicBezTo>
                    <a:pt x="2203" y="303"/>
                    <a:pt x="2276" y="304"/>
                    <a:pt x="2348" y="306"/>
                  </a:cubicBezTo>
                  <a:cubicBezTo>
                    <a:pt x="2721" y="306"/>
                    <a:pt x="3093" y="339"/>
                    <a:pt x="3466" y="407"/>
                  </a:cubicBezTo>
                  <a:cubicBezTo>
                    <a:pt x="3838" y="458"/>
                    <a:pt x="4194" y="577"/>
                    <a:pt x="4566" y="661"/>
                  </a:cubicBezTo>
                  <a:cubicBezTo>
                    <a:pt x="4584" y="665"/>
                    <a:pt x="4601" y="667"/>
                    <a:pt x="4617" y="667"/>
                  </a:cubicBezTo>
                  <a:cubicBezTo>
                    <a:pt x="4801" y="667"/>
                    <a:pt x="4870" y="417"/>
                    <a:pt x="4668" y="339"/>
                  </a:cubicBezTo>
                  <a:cubicBezTo>
                    <a:pt x="4312" y="187"/>
                    <a:pt x="3889" y="119"/>
                    <a:pt x="3517" y="69"/>
                  </a:cubicBezTo>
                  <a:cubicBezTo>
                    <a:pt x="3127" y="18"/>
                    <a:pt x="2755" y="1"/>
                    <a:pt x="23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1" name="Google Shape;7681;p34"/>
            <p:cNvSpPr/>
            <p:nvPr/>
          </p:nvSpPr>
          <p:spPr>
            <a:xfrm>
              <a:off x="4022250" y="1140450"/>
              <a:ext cx="116775" cy="24450"/>
            </a:xfrm>
            <a:custGeom>
              <a:avLst/>
              <a:gdLst/>
              <a:ahLst/>
              <a:cxnLst/>
              <a:rect l="l" t="t" r="r" b="b"/>
              <a:pathLst>
                <a:path w="4671" h="978" extrusionOk="0">
                  <a:moveTo>
                    <a:pt x="1175" y="1"/>
                  </a:moveTo>
                  <a:cubicBezTo>
                    <a:pt x="821" y="1"/>
                    <a:pt x="466" y="22"/>
                    <a:pt x="119" y="54"/>
                  </a:cubicBezTo>
                  <a:cubicBezTo>
                    <a:pt x="1" y="54"/>
                    <a:pt x="18" y="240"/>
                    <a:pt x="119" y="240"/>
                  </a:cubicBezTo>
                  <a:cubicBezTo>
                    <a:pt x="286" y="230"/>
                    <a:pt x="454" y="225"/>
                    <a:pt x="622" y="225"/>
                  </a:cubicBezTo>
                  <a:cubicBezTo>
                    <a:pt x="1902" y="225"/>
                    <a:pt x="3203" y="504"/>
                    <a:pt x="4386" y="968"/>
                  </a:cubicBezTo>
                  <a:cubicBezTo>
                    <a:pt x="4406" y="975"/>
                    <a:pt x="4425" y="978"/>
                    <a:pt x="4443" y="978"/>
                  </a:cubicBezTo>
                  <a:cubicBezTo>
                    <a:pt x="4606" y="978"/>
                    <a:pt x="4670" y="723"/>
                    <a:pt x="4487" y="646"/>
                  </a:cubicBezTo>
                  <a:cubicBezTo>
                    <a:pt x="3793" y="376"/>
                    <a:pt x="3065" y="189"/>
                    <a:pt x="2320" y="88"/>
                  </a:cubicBezTo>
                  <a:cubicBezTo>
                    <a:pt x="1948" y="26"/>
                    <a:pt x="1562" y="1"/>
                    <a:pt x="11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2" name="Google Shape;7682;p34"/>
            <p:cNvSpPr/>
            <p:nvPr/>
          </p:nvSpPr>
          <p:spPr>
            <a:xfrm>
              <a:off x="4125275" y="1154825"/>
              <a:ext cx="15825" cy="11150"/>
            </a:xfrm>
            <a:custGeom>
              <a:avLst/>
              <a:gdLst/>
              <a:ahLst/>
              <a:cxnLst/>
              <a:rect l="l" t="t" r="r" b="b"/>
              <a:pathLst>
                <a:path w="633" h="446" extrusionOk="0">
                  <a:moveTo>
                    <a:pt x="316" y="0"/>
                  </a:moveTo>
                  <a:cubicBezTo>
                    <a:pt x="130" y="0"/>
                    <a:pt x="0" y="269"/>
                    <a:pt x="197" y="410"/>
                  </a:cubicBezTo>
                  <a:cubicBezTo>
                    <a:pt x="236" y="435"/>
                    <a:pt x="275" y="446"/>
                    <a:pt x="312" y="446"/>
                  </a:cubicBezTo>
                  <a:cubicBezTo>
                    <a:pt x="499" y="446"/>
                    <a:pt x="632" y="165"/>
                    <a:pt x="434" y="38"/>
                  </a:cubicBezTo>
                  <a:cubicBezTo>
                    <a:pt x="394" y="12"/>
                    <a:pt x="354" y="0"/>
                    <a:pt x="31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3" name="Google Shape;7683;p34"/>
            <p:cNvSpPr/>
            <p:nvPr/>
          </p:nvSpPr>
          <p:spPr>
            <a:xfrm>
              <a:off x="4048075" y="1156500"/>
              <a:ext cx="108275" cy="30975"/>
            </a:xfrm>
            <a:custGeom>
              <a:avLst/>
              <a:gdLst/>
              <a:ahLst/>
              <a:cxnLst/>
              <a:rect l="l" t="t" r="r" b="b"/>
              <a:pathLst>
                <a:path w="4331" h="1239" extrusionOk="0">
                  <a:moveTo>
                    <a:pt x="424" y="0"/>
                  </a:moveTo>
                  <a:cubicBezTo>
                    <a:pt x="317" y="0"/>
                    <a:pt x="210" y="2"/>
                    <a:pt x="102" y="4"/>
                  </a:cubicBezTo>
                  <a:cubicBezTo>
                    <a:pt x="17" y="4"/>
                    <a:pt x="0" y="140"/>
                    <a:pt x="102" y="140"/>
                  </a:cubicBezTo>
                  <a:cubicBezTo>
                    <a:pt x="779" y="157"/>
                    <a:pt x="1490" y="275"/>
                    <a:pt x="2151" y="462"/>
                  </a:cubicBezTo>
                  <a:cubicBezTo>
                    <a:pt x="2472" y="563"/>
                    <a:pt x="2811" y="682"/>
                    <a:pt x="3133" y="800"/>
                  </a:cubicBezTo>
                  <a:cubicBezTo>
                    <a:pt x="3437" y="936"/>
                    <a:pt x="3742" y="1088"/>
                    <a:pt x="4047" y="1223"/>
                  </a:cubicBezTo>
                  <a:cubicBezTo>
                    <a:pt x="4068" y="1234"/>
                    <a:pt x="4089" y="1239"/>
                    <a:pt x="4108" y="1239"/>
                  </a:cubicBezTo>
                  <a:cubicBezTo>
                    <a:pt x="4245" y="1239"/>
                    <a:pt x="4330" y="1007"/>
                    <a:pt x="4182" y="919"/>
                  </a:cubicBezTo>
                  <a:cubicBezTo>
                    <a:pt x="3607" y="546"/>
                    <a:pt x="2879" y="309"/>
                    <a:pt x="2201" y="174"/>
                  </a:cubicBezTo>
                  <a:cubicBezTo>
                    <a:pt x="1612" y="44"/>
                    <a:pt x="1023" y="0"/>
                    <a:pt x="42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4" name="Google Shape;7684;p34"/>
            <p:cNvSpPr/>
            <p:nvPr/>
          </p:nvSpPr>
          <p:spPr>
            <a:xfrm>
              <a:off x="4069775" y="1172650"/>
              <a:ext cx="102675" cy="38550"/>
            </a:xfrm>
            <a:custGeom>
              <a:avLst/>
              <a:gdLst/>
              <a:ahLst/>
              <a:cxnLst/>
              <a:rect l="l" t="t" r="r" b="b"/>
              <a:pathLst>
                <a:path w="4107" h="1542" extrusionOk="0">
                  <a:moveTo>
                    <a:pt x="86" y="0"/>
                  </a:moveTo>
                  <a:cubicBezTo>
                    <a:pt x="26" y="0"/>
                    <a:pt x="1" y="121"/>
                    <a:pt x="81" y="137"/>
                  </a:cubicBezTo>
                  <a:cubicBezTo>
                    <a:pt x="1384" y="425"/>
                    <a:pt x="2620" y="950"/>
                    <a:pt x="3839" y="1526"/>
                  </a:cubicBezTo>
                  <a:cubicBezTo>
                    <a:pt x="3859" y="1537"/>
                    <a:pt x="3879" y="1542"/>
                    <a:pt x="3898" y="1542"/>
                  </a:cubicBezTo>
                  <a:cubicBezTo>
                    <a:pt x="4022" y="1542"/>
                    <a:pt x="4107" y="1328"/>
                    <a:pt x="3975" y="1255"/>
                  </a:cubicBezTo>
                  <a:cubicBezTo>
                    <a:pt x="2772" y="611"/>
                    <a:pt x="1435" y="239"/>
                    <a:pt x="97" y="2"/>
                  </a:cubicBezTo>
                  <a:cubicBezTo>
                    <a:pt x="93" y="1"/>
                    <a:pt x="90" y="0"/>
                    <a:pt x="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5" name="Google Shape;7685;p34"/>
            <p:cNvSpPr/>
            <p:nvPr/>
          </p:nvSpPr>
          <p:spPr>
            <a:xfrm>
              <a:off x="4086725" y="1188325"/>
              <a:ext cx="97575" cy="43150"/>
            </a:xfrm>
            <a:custGeom>
              <a:avLst/>
              <a:gdLst/>
              <a:ahLst/>
              <a:cxnLst/>
              <a:rect l="l" t="t" r="r" b="b"/>
              <a:pathLst>
                <a:path w="3903" h="1726" extrusionOk="0">
                  <a:moveTo>
                    <a:pt x="181" y="0"/>
                  </a:moveTo>
                  <a:cubicBezTo>
                    <a:pt x="57" y="0"/>
                    <a:pt x="1" y="173"/>
                    <a:pt x="131" y="221"/>
                  </a:cubicBezTo>
                  <a:cubicBezTo>
                    <a:pt x="1350" y="577"/>
                    <a:pt x="2552" y="1085"/>
                    <a:pt x="3652" y="1711"/>
                  </a:cubicBezTo>
                  <a:cubicBezTo>
                    <a:pt x="3672" y="1721"/>
                    <a:pt x="3692" y="1726"/>
                    <a:pt x="3712" y="1726"/>
                  </a:cubicBezTo>
                  <a:cubicBezTo>
                    <a:pt x="3822" y="1726"/>
                    <a:pt x="3903" y="1580"/>
                    <a:pt x="3788" y="1508"/>
                  </a:cubicBezTo>
                  <a:cubicBezTo>
                    <a:pt x="3246" y="1152"/>
                    <a:pt x="2687" y="831"/>
                    <a:pt x="2078" y="577"/>
                  </a:cubicBezTo>
                  <a:cubicBezTo>
                    <a:pt x="1468" y="340"/>
                    <a:pt x="842" y="137"/>
                    <a:pt x="198" y="1"/>
                  </a:cubicBezTo>
                  <a:cubicBezTo>
                    <a:pt x="192" y="0"/>
                    <a:pt x="187" y="0"/>
                    <a:pt x="1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6" name="Google Shape;7686;p34"/>
            <p:cNvSpPr/>
            <p:nvPr/>
          </p:nvSpPr>
          <p:spPr>
            <a:xfrm>
              <a:off x="4114225" y="1213225"/>
              <a:ext cx="85650" cy="42075"/>
            </a:xfrm>
            <a:custGeom>
              <a:avLst/>
              <a:gdLst/>
              <a:ahLst/>
              <a:cxnLst/>
              <a:rect l="l" t="t" r="r" b="b"/>
              <a:pathLst>
                <a:path w="3426" h="1683" extrusionOk="0">
                  <a:moveTo>
                    <a:pt x="33" y="1"/>
                  </a:moveTo>
                  <a:cubicBezTo>
                    <a:pt x="9" y="1"/>
                    <a:pt x="0" y="40"/>
                    <a:pt x="29" y="55"/>
                  </a:cubicBezTo>
                  <a:cubicBezTo>
                    <a:pt x="300" y="190"/>
                    <a:pt x="554" y="326"/>
                    <a:pt x="808" y="461"/>
                  </a:cubicBezTo>
                  <a:cubicBezTo>
                    <a:pt x="1079" y="580"/>
                    <a:pt x="1333" y="698"/>
                    <a:pt x="1604" y="817"/>
                  </a:cubicBezTo>
                  <a:cubicBezTo>
                    <a:pt x="2129" y="1071"/>
                    <a:pt x="2654" y="1342"/>
                    <a:pt x="3145" y="1663"/>
                  </a:cubicBezTo>
                  <a:cubicBezTo>
                    <a:pt x="3169" y="1677"/>
                    <a:pt x="3192" y="1682"/>
                    <a:pt x="3215" y="1682"/>
                  </a:cubicBezTo>
                  <a:cubicBezTo>
                    <a:pt x="3337" y="1682"/>
                    <a:pt x="3426" y="1515"/>
                    <a:pt x="3297" y="1443"/>
                  </a:cubicBezTo>
                  <a:cubicBezTo>
                    <a:pt x="2789" y="1122"/>
                    <a:pt x="2281" y="834"/>
                    <a:pt x="1756" y="580"/>
                  </a:cubicBezTo>
                  <a:cubicBezTo>
                    <a:pt x="1485" y="461"/>
                    <a:pt x="1231" y="343"/>
                    <a:pt x="961" y="241"/>
                  </a:cubicBezTo>
                  <a:cubicBezTo>
                    <a:pt x="656" y="123"/>
                    <a:pt x="351" y="72"/>
                    <a:pt x="46" y="4"/>
                  </a:cubicBezTo>
                  <a:cubicBezTo>
                    <a:pt x="42" y="2"/>
                    <a:pt x="37" y="1"/>
                    <a:pt x="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7" name="Google Shape;7687;p34"/>
            <p:cNvSpPr/>
            <p:nvPr/>
          </p:nvSpPr>
          <p:spPr>
            <a:xfrm>
              <a:off x="3888925" y="1176925"/>
              <a:ext cx="6800" cy="9750"/>
            </a:xfrm>
            <a:custGeom>
              <a:avLst/>
              <a:gdLst/>
              <a:ahLst/>
              <a:cxnLst/>
              <a:rect l="l" t="t" r="r" b="b"/>
              <a:pathLst>
                <a:path w="272" h="390" extrusionOk="0">
                  <a:moveTo>
                    <a:pt x="102" y="0"/>
                  </a:moveTo>
                  <a:cubicBezTo>
                    <a:pt x="85" y="0"/>
                    <a:pt x="68" y="0"/>
                    <a:pt x="51" y="17"/>
                  </a:cubicBezTo>
                  <a:cubicBezTo>
                    <a:pt x="34" y="17"/>
                    <a:pt x="17" y="34"/>
                    <a:pt x="17" y="51"/>
                  </a:cubicBezTo>
                  <a:cubicBezTo>
                    <a:pt x="1" y="68"/>
                    <a:pt x="1" y="85"/>
                    <a:pt x="1" y="102"/>
                  </a:cubicBezTo>
                  <a:cubicBezTo>
                    <a:pt x="1" y="102"/>
                    <a:pt x="1" y="119"/>
                    <a:pt x="1" y="136"/>
                  </a:cubicBezTo>
                  <a:cubicBezTo>
                    <a:pt x="1" y="169"/>
                    <a:pt x="1" y="203"/>
                    <a:pt x="17" y="220"/>
                  </a:cubicBezTo>
                  <a:lnTo>
                    <a:pt x="17" y="254"/>
                  </a:lnTo>
                  <a:cubicBezTo>
                    <a:pt x="17" y="271"/>
                    <a:pt x="17" y="271"/>
                    <a:pt x="17" y="271"/>
                  </a:cubicBezTo>
                  <a:cubicBezTo>
                    <a:pt x="17" y="271"/>
                    <a:pt x="34" y="288"/>
                    <a:pt x="34" y="305"/>
                  </a:cubicBezTo>
                  <a:cubicBezTo>
                    <a:pt x="51" y="322"/>
                    <a:pt x="51" y="322"/>
                    <a:pt x="51" y="339"/>
                  </a:cubicBezTo>
                  <a:lnTo>
                    <a:pt x="68" y="339"/>
                  </a:lnTo>
                  <a:cubicBezTo>
                    <a:pt x="85" y="373"/>
                    <a:pt x="136" y="389"/>
                    <a:pt x="170" y="389"/>
                  </a:cubicBezTo>
                  <a:cubicBezTo>
                    <a:pt x="204" y="373"/>
                    <a:pt x="238" y="339"/>
                    <a:pt x="255" y="305"/>
                  </a:cubicBezTo>
                  <a:cubicBezTo>
                    <a:pt x="255" y="305"/>
                    <a:pt x="255" y="288"/>
                    <a:pt x="255" y="288"/>
                  </a:cubicBezTo>
                  <a:lnTo>
                    <a:pt x="271" y="288"/>
                  </a:lnTo>
                  <a:cubicBezTo>
                    <a:pt x="271" y="271"/>
                    <a:pt x="271" y="271"/>
                    <a:pt x="271" y="254"/>
                  </a:cubicBezTo>
                  <a:cubicBezTo>
                    <a:pt x="271" y="237"/>
                    <a:pt x="271" y="220"/>
                    <a:pt x="271" y="220"/>
                  </a:cubicBezTo>
                  <a:cubicBezTo>
                    <a:pt x="271" y="203"/>
                    <a:pt x="255" y="186"/>
                    <a:pt x="255" y="169"/>
                  </a:cubicBezTo>
                  <a:cubicBezTo>
                    <a:pt x="255" y="152"/>
                    <a:pt x="255" y="119"/>
                    <a:pt x="238" y="85"/>
                  </a:cubicBezTo>
                  <a:cubicBezTo>
                    <a:pt x="238" y="68"/>
                    <a:pt x="221" y="51"/>
                    <a:pt x="221" y="34"/>
                  </a:cubicBezTo>
                  <a:cubicBezTo>
                    <a:pt x="204" y="34"/>
                    <a:pt x="204" y="17"/>
                    <a:pt x="187" y="17"/>
                  </a:cubicBezTo>
                  <a:cubicBezTo>
                    <a:pt x="170" y="0"/>
                    <a:pt x="153" y="0"/>
                    <a:pt x="1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8" name="Google Shape;7688;p34"/>
            <p:cNvSpPr/>
            <p:nvPr/>
          </p:nvSpPr>
          <p:spPr>
            <a:xfrm>
              <a:off x="3905850" y="1153200"/>
              <a:ext cx="7225" cy="9250"/>
            </a:xfrm>
            <a:custGeom>
              <a:avLst/>
              <a:gdLst/>
              <a:ahLst/>
              <a:cxnLst/>
              <a:rect l="l" t="t" r="r" b="b"/>
              <a:pathLst>
                <a:path w="289" h="370" extrusionOk="0">
                  <a:moveTo>
                    <a:pt x="136" y="1"/>
                  </a:moveTo>
                  <a:cubicBezTo>
                    <a:pt x="119" y="1"/>
                    <a:pt x="102" y="1"/>
                    <a:pt x="85" y="18"/>
                  </a:cubicBezTo>
                  <a:cubicBezTo>
                    <a:pt x="68" y="18"/>
                    <a:pt x="68" y="35"/>
                    <a:pt x="52" y="52"/>
                  </a:cubicBezTo>
                  <a:cubicBezTo>
                    <a:pt x="35" y="52"/>
                    <a:pt x="35" y="69"/>
                    <a:pt x="18" y="86"/>
                  </a:cubicBezTo>
                  <a:cubicBezTo>
                    <a:pt x="18" y="119"/>
                    <a:pt x="1" y="153"/>
                    <a:pt x="1" y="187"/>
                  </a:cubicBezTo>
                  <a:cubicBezTo>
                    <a:pt x="1" y="204"/>
                    <a:pt x="1" y="221"/>
                    <a:pt x="1" y="238"/>
                  </a:cubicBezTo>
                  <a:cubicBezTo>
                    <a:pt x="1" y="255"/>
                    <a:pt x="1" y="272"/>
                    <a:pt x="1" y="272"/>
                  </a:cubicBezTo>
                  <a:cubicBezTo>
                    <a:pt x="1" y="289"/>
                    <a:pt x="18" y="306"/>
                    <a:pt x="35" y="323"/>
                  </a:cubicBezTo>
                  <a:cubicBezTo>
                    <a:pt x="35" y="323"/>
                    <a:pt x="52" y="340"/>
                    <a:pt x="52" y="340"/>
                  </a:cubicBezTo>
                  <a:cubicBezTo>
                    <a:pt x="52" y="340"/>
                    <a:pt x="68" y="356"/>
                    <a:pt x="68" y="356"/>
                  </a:cubicBezTo>
                  <a:lnTo>
                    <a:pt x="102" y="356"/>
                  </a:lnTo>
                  <a:cubicBezTo>
                    <a:pt x="111" y="365"/>
                    <a:pt x="119" y="369"/>
                    <a:pt x="128" y="369"/>
                  </a:cubicBezTo>
                  <a:cubicBezTo>
                    <a:pt x="136" y="369"/>
                    <a:pt x="145" y="365"/>
                    <a:pt x="153" y="356"/>
                  </a:cubicBezTo>
                  <a:cubicBezTo>
                    <a:pt x="170" y="356"/>
                    <a:pt x="204" y="356"/>
                    <a:pt x="221" y="340"/>
                  </a:cubicBezTo>
                  <a:cubicBezTo>
                    <a:pt x="238" y="323"/>
                    <a:pt x="255" y="306"/>
                    <a:pt x="255" y="272"/>
                  </a:cubicBezTo>
                  <a:cubicBezTo>
                    <a:pt x="255" y="238"/>
                    <a:pt x="272" y="204"/>
                    <a:pt x="272" y="170"/>
                  </a:cubicBezTo>
                  <a:cubicBezTo>
                    <a:pt x="289" y="153"/>
                    <a:pt x="289" y="136"/>
                    <a:pt x="289" y="103"/>
                  </a:cubicBezTo>
                  <a:cubicBezTo>
                    <a:pt x="272" y="103"/>
                    <a:pt x="272" y="86"/>
                    <a:pt x="272" y="69"/>
                  </a:cubicBezTo>
                  <a:cubicBezTo>
                    <a:pt x="255" y="52"/>
                    <a:pt x="238" y="35"/>
                    <a:pt x="221" y="18"/>
                  </a:cubicBezTo>
                  <a:lnTo>
                    <a:pt x="187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89" name="Google Shape;7689;p34"/>
            <p:cNvSpPr/>
            <p:nvPr/>
          </p:nvSpPr>
          <p:spPr>
            <a:xfrm>
              <a:off x="3927450" y="1144325"/>
              <a:ext cx="6800" cy="6375"/>
            </a:xfrm>
            <a:custGeom>
              <a:avLst/>
              <a:gdLst/>
              <a:ahLst/>
              <a:cxnLst/>
              <a:rect l="l" t="t" r="r" b="b"/>
              <a:pathLst>
                <a:path w="272" h="255" extrusionOk="0">
                  <a:moveTo>
                    <a:pt x="119" y="0"/>
                  </a:moveTo>
                  <a:cubicBezTo>
                    <a:pt x="102" y="0"/>
                    <a:pt x="85" y="17"/>
                    <a:pt x="68" y="34"/>
                  </a:cubicBezTo>
                  <a:cubicBezTo>
                    <a:pt x="68" y="34"/>
                    <a:pt x="68" y="51"/>
                    <a:pt x="51" y="51"/>
                  </a:cubicBezTo>
                  <a:cubicBezTo>
                    <a:pt x="17" y="85"/>
                    <a:pt x="17" y="85"/>
                    <a:pt x="17" y="102"/>
                  </a:cubicBezTo>
                  <a:cubicBezTo>
                    <a:pt x="17" y="119"/>
                    <a:pt x="17" y="119"/>
                    <a:pt x="17" y="119"/>
                  </a:cubicBezTo>
                  <a:cubicBezTo>
                    <a:pt x="0" y="136"/>
                    <a:pt x="0" y="153"/>
                    <a:pt x="0" y="170"/>
                  </a:cubicBezTo>
                  <a:cubicBezTo>
                    <a:pt x="0" y="187"/>
                    <a:pt x="17" y="187"/>
                    <a:pt x="17" y="204"/>
                  </a:cubicBezTo>
                  <a:cubicBezTo>
                    <a:pt x="34" y="221"/>
                    <a:pt x="34" y="221"/>
                    <a:pt x="51" y="237"/>
                  </a:cubicBezTo>
                  <a:cubicBezTo>
                    <a:pt x="68" y="237"/>
                    <a:pt x="85" y="237"/>
                    <a:pt x="102" y="254"/>
                  </a:cubicBezTo>
                  <a:lnTo>
                    <a:pt x="136" y="254"/>
                  </a:lnTo>
                  <a:cubicBezTo>
                    <a:pt x="136" y="237"/>
                    <a:pt x="153" y="237"/>
                    <a:pt x="153" y="237"/>
                  </a:cubicBezTo>
                  <a:lnTo>
                    <a:pt x="170" y="237"/>
                  </a:lnTo>
                  <a:cubicBezTo>
                    <a:pt x="186" y="237"/>
                    <a:pt x="203" y="221"/>
                    <a:pt x="220" y="204"/>
                  </a:cubicBezTo>
                  <a:cubicBezTo>
                    <a:pt x="237" y="204"/>
                    <a:pt x="254" y="187"/>
                    <a:pt x="254" y="153"/>
                  </a:cubicBezTo>
                  <a:cubicBezTo>
                    <a:pt x="271" y="136"/>
                    <a:pt x="271" y="136"/>
                    <a:pt x="271" y="119"/>
                  </a:cubicBezTo>
                  <a:cubicBezTo>
                    <a:pt x="271" y="102"/>
                    <a:pt x="271" y="85"/>
                    <a:pt x="254" y="68"/>
                  </a:cubicBezTo>
                  <a:cubicBezTo>
                    <a:pt x="254" y="51"/>
                    <a:pt x="237" y="34"/>
                    <a:pt x="220" y="17"/>
                  </a:cubicBezTo>
                  <a:cubicBezTo>
                    <a:pt x="203" y="17"/>
                    <a:pt x="203" y="17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0" name="Google Shape;7690;p34"/>
            <p:cNvSpPr/>
            <p:nvPr/>
          </p:nvSpPr>
          <p:spPr>
            <a:xfrm>
              <a:off x="3845375" y="1161000"/>
              <a:ext cx="155750" cy="105825"/>
            </a:xfrm>
            <a:custGeom>
              <a:avLst/>
              <a:gdLst/>
              <a:ahLst/>
              <a:cxnLst/>
              <a:rect l="l" t="t" r="r" b="b"/>
              <a:pathLst>
                <a:path w="6230" h="4233" extrusionOk="0">
                  <a:moveTo>
                    <a:pt x="4482" y="1"/>
                  </a:moveTo>
                  <a:cubicBezTo>
                    <a:pt x="3765" y="1"/>
                    <a:pt x="3138" y="639"/>
                    <a:pt x="3232" y="1365"/>
                  </a:cubicBezTo>
                  <a:cubicBezTo>
                    <a:pt x="3247" y="1430"/>
                    <a:pt x="3296" y="1458"/>
                    <a:pt x="3345" y="1458"/>
                  </a:cubicBezTo>
                  <a:cubicBezTo>
                    <a:pt x="3411" y="1458"/>
                    <a:pt x="3479" y="1409"/>
                    <a:pt x="3469" y="1331"/>
                  </a:cubicBezTo>
                  <a:cubicBezTo>
                    <a:pt x="3402" y="891"/>
                    <a:pt x="3690" y="485"/>
                    <a:pt x="4079" y="315"/>
                  </a:cubicBezTo>
                  <a:cubicBezTo>
                    <a:pt x="4202" y="264"/>
                    <a:pt x="4335" y="241"/>
                    <a:pt x="4469" y="241"/>
                  </a:cubicBezTo>
                  <a:cubicBezTo>
                    <a:pt x="4776" y="241"/>
                    <a:pt x="5091" y="364"/>
                    <a:pt x="5315" y="552"/>
                  </a:cubicBezTo>
                  <a:cubicBezTo>
                    <a:pt x="5891" y="1043"/>
                    <a:pt x="5958" y="1907"/>
                    <a:pt x="5704" y="2567"/>
                  </a:cubicBezTo>
                  <a:cubicBezTo>
                    <a:pt x="5416" y="3261"/>
                    <a:pt x="4722" y="3718"/>
                    <a:pt x="3994" y="3854"/>
                  </a:cubicBezTo>
                  <a:cubicBezTo>
                    <a:pt x="3866" y="3873"/>
                    <a:pt x="3737" y="3883"/>
                    <a:pt x="3609" y="3883"/>
                  </a:cubicBezTo>
                  <a:cubicBezTo>
                    <a:pt x="2958" y="3883"/>
                    <a:pt x="2317" y="3640"/>
                    <a:pt x="1793" y="3244"/>
                  </a:cubicBezTo>
                  <a:cubicBezTo>
                    <a:pt x="1455" y="3007"/>
                    <a:pt x="1167" y="2703"/>
                    <a:pt x="930" y="2364"/>
                  </a:cubicBezTo>
                  <a:cubicBezTo>
                    <a:pt x="693" y="2025"/>
                    <a:pt x="540" y="1653"/>
                    <a:pt x="337" y="1297"/>
                  </a:cubicBezTo>
                  <a:cubicBezTo>
                    <a:pt x="305" y="1246"/>
                    <a:pt x="247" y="1222"/>
                    <a:pt x="190" y="1222"/>
                  </a:cubicBezTo>
                  <a:cubicBezTo>
                    <a:pt x="94" y="1222"/>
                    <a:pt x="1" y="1289"/>
                    <a:pt x="33" y="1416"/>
                  </a:cubicBezTo>
                  <a:cubicBezTo>
                    <a:pt x="168" y="1958"/>
                    <a:pt x="540" y="2499"/>
                    <a:pt x="913" y="2923"/>
                  </a:cubicBezTo>
                  <a:cubicBezTo>
                    <a:pt x="1268" y="3346"/>
                    <a:pt x="1709" y="3685"/>
                    <a:pt x="2217" y="3922"/>
                  </a:cubicBezTo>
                  <a:cubicBezTo>
                    <a:pt x="2644" y="4123"/>
                    <a:pt x="3113" y="4233"/>
                    <a:pt x="3581" y="4233"/>
                  </a:cubicBezTo>
                  <a:cubicBezTo>
                    <a:pt x="4057" y="4233"/>
                    <a:pt x="4532" y="4119"/>
                    <a:pt x="4959" y="3871"/>
                  </a:cubicBezTo>
                  <a:cubicBezTo>
                    <a:pt x="5721" y="3448"/>
                    <a:pt x="6229" y="2635"/>
                    <a:pt x="6144" y="1738"/>
                  </a:cubicBezTo>
                  <a:cubicBezTo>
                    <a:pt x="6077" y="925"/>
                    <a:pt x="5484" y="129"/>
                    <a:pt x="4638" y="11"/>
                  </a:cubicBezTo>
                  <a:cubicBezTo>
                    <a:pt x="4585" y="4"/>
                    <a:pt x="4533" y="1"/>
                    <a:pt x="448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1" name="Google Shape;7691;p34"/>
            <p:cNvSpPr/>
            <p:nvPr/>
          </p:nvSpPr>
          <p:spPr>
            <a:xfrm>
              <a:off x="3845325" y="1172500"/>
              <a:ext cx="8075" cy="12475"/>
            </a:xfrm>
            <a:custGeom>
              <a:avLst/>
              <a:gdLst/>
              <a:ahLst/>
              <a:cxnLst/>
              <a:rect l="l" t="t" r="r" b="b"/>
              <a:pathLst>
                <a:path w="323" h="499" extrusionOk="0">
                  <a:moveTo>
                    <a:pt x="149" y="1"/>
                  </a:moveTo>
                  <a:cubicBezTo>
                    <a:pt x="139" y="1"/>
                    <a:pt x="129" y="3"/>
                    <a:pt x="119" y="8"/>
                  </a:cubicBezTo>
                  <a:cubicBezTo>
                    <a:pt x="102" y="8"/>
                    <a:pt x="85" y="8"/>
                    <a:pt x="68" y="25"/>
                  </a:cubicBezTo>
                  <a:cubicBezTo>
                    <a:pt x="51" y="25"/>
                    <a:pt x="35" y="42"/>
                    <a:pt x="35" y="59"/>
                  </a:cubicBezTo>
                  <a:cubicBezTo>
                    <a:pt x="18" y="92"/>
                    <a:pt x="18" y="126"/>
                    <a:pt x="1" y="143"/>
                  </a:cubicBezTo>
                  <a:cubicBezTo>
                    <a:pt x="1" y="160"/>
                    <a:pt x="1" y="160"/>
                    <a:pt x="1" y="160"/>
                  </a:cubicBezTo>
                  <a:cubicBezTo>
                    <a:pt x="1" y="177"/>
                    <a:pt x="1" y="177"/>
                    <a:pt x="1" y="194"/>
                  </a:cubicBezTo>
                  <a:cubicBezTo>
                    <a:pt x="1" y="211"/>
                    <a:pt x="1" y="245"/>
                    <a:pt x="1" y="262"/>
                  </a:cubicBezTo>
                  <a:cubicBezTo>
                    <a:pt x="18" y="296"/>
                    <a:pt x="18" y="329"/>
                    <a:pt x="18" y="380"/>
                  </a:cubicBezTo>
                  <a:cubicBezTo>
                    <a:pt x="18" y="397"/>
                    <a:pt x="35" y="414"/>
                    <a:pt x="51" y="448"/>
                  </a:cubicBezTo>
                  <a:cubicBezTo>
                    <a:pt x="68" y="448"/>
                    <a:pt x="68" y="465"/>
                    <a:pt x="85" y="465"/>
                  </a:cubicBezTo>
                  <a:cubicBezTo>
                    <a:pt x="119" y="499"/>
                    <a:pt x="153" y="499"/>
                    <a:pt x="204" y="499"/>
                  </a:cubicBezTo>
                  <a:cubicBezTo>
                    <a:pt x="221" y="482"/>
                    <a:pt x="238" y="482"/>
                    <a:pt x="255" y="465"/>
                  </a:cubicBezTo>
                  <a:cubicBezTo>
                    <a:pt x="272" y="465"/>
                    <a:pt x="289" y="448"/>
                    <a:pt x="289" y="431"/>
                  </a:cubicBezTo>
                  <a:cubicBezTo>
                    <a:pt x="305" y="414"/>
                    <a:pt x="305" y="397"/>
                    <a:pt x="322" y="363"/>
                  </a:cubicBezTo>
                  <a:cubicBezTo>
                    <a:pt x="322" y="346"/>
                    <a:pt x="322" y="329"/>
                    <a:pt x="322" y="313"/>
                  </a:cubicBezTo>
                  <a:cubicBezTo>
                    <a:pt x="305" y="279"/>
                    <a:pt x="305" y="245"/>
                    <a:pt x="305" y="211"/>
                  </a:cubicBezTo>
                  <a:cubicBezTo>
                    <a:pt x="305" y="194"/>
                    <a:pt x="305" y="160"/>
                    <a:pt x="289" y="143"/>
                  </a:cubicBezTo>
                  <a:cubicBezTo>
                    <a:pt x="289" y="126"/>
                    <a:pt x="289" y="109"/>
                    <a:pt x="272" y="92"/>
                  </a:cubicBezTo>
                  <a:cubicBezTo>
                    <a:pt x="272" y="92"/>
                    <a:pt x="272" y="92"/>
                    <a:pt x="272" y="75"/>
                  </a:cubicBezTo>
                  <a:cubicBezTo>
                    <a:pt x="255" y="59"/>
                    <a:pt x="238" y="42"/>
                    <a:pt x="221" y="25"/>
                  </a:cubicBezTo>
                  <a:cubicBezTo>
                    <a:pt x="197" y="13"/>
                    <a:pt x="173" y="1"/>
                    <a:pt x="1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2" name="Google Shape;7692;p34"/>
            <p:cNvSpPr/>
            <p:nvPr/>
          </p:nvSpPr>
          <p:spPr>
            <a:xfrm>
              <a:off x="3846175" y="1060925"/>
              <a:ext cx="90175" cy="104125"/>
            </a:xfrm>
            <a:custGeom>
              <a:avLst/>
              <a:gdLst/>
              <a:ahLst/>
              <a:cxnLst/>
              <a:rect l="l" t="t" r="r" b="b"/>
              <a:pathLst>
                <a:path w="3607" h="4165" extrusionOk="0">
                  <a:moveTo>
                    <a:pt x="3381" y="0"/>
                  </a:moveTo>
                  <a:cubicBezTo>
                    <a:pt x="2950" y="0"/>
                    <a:pt x="2461" y="262"/>
                    <a:pt x="2100" y="475"/>
                  </a:cubicBezTo>
                  <a:cubicBezTo>
                    <a:pt x="1711" y="712"/>
                    <a:pt x="1355" y="1000"/>
                    <a:pt x="1067" y="1339"/>
                  </a:cubicBezTo>
                  <a:cubicBezTo>
                    <a:pt x="424" y="2067"/>
                    <a:pt x="1" y="3082"/>
                    <a:pt x="51" y="4081"/>
                  </a:cubicBezTo>
                  <a:cubicBezTo>
                    <a:pt x="51" y="4134"/>
                    <a:pt x="92" y="4164"/>
                    <a:pt x="134" y="4164"/>
                  </a:cubicBezTo>
                  <a:cubicBezTo>
                    <a:pt x="173" y="4164"/>
                    <a:pt x="213" y="4138"/>
                    <a:pt x="221" y="4081"/>
                  </a:cubicBezTo>
                  <a:cubicBezTo>
                    <a:pt x="322" y="3133"/>
                    <a:pt x="644" y="2253"/>
                    <a:pt x="1304" y="1542"/>
                  </a:cubicBezTo>
                  <a:cubicBezTo>
                    <a:pt x="1592" y="1237"/>
                    <a:pt x="1914" y="966"/>
                    <a:pt x="2286" y="763"/>
                  </a:cubicBezTo>
                  <a:cubicBezTo>
                    <a:pt x="2472" y="661"/>
                    <a:pt x="2676" y="560"/>
                    <a:pt x="2879" y="492"/>
                  </a:cubicBezTo>
                  <a:cubicBezTo>
                    <a:pt x="3065" y="424"/>
                    <a:pt x="3285" y="390"/>
                    <a:pt x="3488" y="289"/>
                  </a:cubicBezTo>
                  <a:cubicBezTo>
                    <a:pt x="3607" y="221"/>
                    <a:pt x="3573" y="1"/>
                    <a:pt x="3421" y="1"/>
                  </a:cubicBezTo>
                  <a:cubicBezTo>
                    <a:pt x="3407" y="1"/>
                    <a:pt x="3394" y="0"/>
                    <a:pt x="338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3" name="Google Shape;7693;p34"/>
            <p:cNvSpPr/>
            <p:nvPr/>
          </p:nvSpPr>
          <p:spPr>
            <a:xfrm>
              <a:off x="3138475" y="1401250"/>
              <a:ext cx="1087825" cy="472375"/>
            </a:xfrm>
            <a:custGeom>
              <a:avLst/>
              <a:gdLst/>
              <a:ahLst/>
              <a:cxnLst/>
              <a:rect l="l" t="t" r="r" b="b"/>
              <a:pathLst>
                <a:path w="43513" h="18895" extrusionOk="0">
                  <a:moveTo>
                    <a:pt x="559" y="0"/>
                  </a:moveTo>
                  <a:lnTo>
                    <a:pt x="559" y="0"/>
                  </a:lnTo>
                  <a:cubicBezTo>
                    <a:pt x="390" y="2506"/>
                    <a:pt x="1" y="5012"/>
                    <a:pt x="780" y="7399"/>
                  </a:cubicBezTo>
                  <a:cubicBezTo>
                    <a:pt x="1575" y="9786"/>
                    <a:pt x="3505" y="11970"/>
                    <a:pt x="5994" y="12309"/>
                  </a:cubicBezTo>
                  <a:cubicBezTo>
                    <a:pt x="4758" y="14205"/>
                    <a:pt x="4403" y="16795"/>
                    <a:pt x="5266" y="18895"/>
                  </a:cubicBezTo>
                  <a:cubicBezTo>
                    <a:pt x="5774" y="17744"/>
                    <a:pt x="6891" y="16728"/>
                    <a:pt x="7907" y="15966"/>
                  </a:cubicBezTo>
                  <a:cubicBezTo>
                    <a:pt x="8906" y="15187"/>
                    <a:pt x="9990" y="14493"/>
                    <a:pt x="10819" y="13545"/>
                  </a:cubicBezTo>
                  <a:cubicBezTo>
                    <a:pt x="11641" y="12624"/>
                    <a:pt x="11793" y="11561"/>
                    <a:pt x="12002" y="10198"/>
                  </a:cubicBezTo>
                  <a:lnTo>
                    <a:pt x="12002" y="10198"/>
                  </a:lnTo>
                  <a:cubicBezTo>
                    <a:pt x="11790" y="11696"/>
                    <a:pt x="12196" y="13445"/>
                    <a:pt x="13003" y="14713"/>
                  </a:cubicBezTo>
                  <a:cubicBezTo>
                    <a:pt x="13240" y="13172"/>
                    <a:pt x="14409" y="11818"/>
                    <a:pt x="15645" y="10870"/>
                  </a:cubicBezTo>
                  <a:cubicBezTo>
                    <a:pt x="16880" y="9922"/>
                    <a:pt x="18370" y="9346"/>
                    <a:pt x="19860" y="8906"/>
                  </a:cubicBezTo>
                  <a:lnTo>
                    <a:pt x="19860" y="8906"/>
                  </a:lnTo>
                  <a:cubicBezTo>
                    <a:pt x="18929" y="9685"/>
                    <a:pt x="18438" y="10853"/>
                    <a:pt x="18404" y="12072"/>
                  </a:cubicBezTo>
                  <a:cubicBezTo>
                    <a:pt x="20995" y="10531"/>
                    <a:pt x="24093" y="9905"/>
                    <a:pt x="27123" y="9905"/>
                  </a:cubicBezTo>
                  <a:cubicBezTo>
                    <a:pt x="27145" y="9905"/>
                    <a:pt x="27167" y="9905"/>
                    <a:pt x="27188" y="9905"/>
                  </a:cubicBezTo>
                  <a:cubicBezTo>
                    <a:pt x="32669" y="9905"/>
                    <a:pt x="38166" y="12043"/>
                    <a:pt x="43512" y="13240"/>
                  </a:cubicBezTo>
                  <a:cubicBezTo>
                    <a:pt x="41667" y="9363"/>
                    <a:pt x="38568" y="6129"/>
                    <a:pt x="34793" y="4114"/>
                  </a:cubicBezTo>
                  <a:cubicBezTo>
                    <a:pt x="31879" y="2559"/>
                    <a:pt x="28571" y="1751"/>
                    <a:pt x="25268" y="1751"/>
                  </a:cubicBezTo>
                  <a:cubicBezTo>
                    <a:pt x="24291" y="1751"/>
                    <a:pt x="23315" y="1821"/>
                    <a:pt x="22349" y="1964"/>
                  </a:cubicBezTo>
                  <a:cubicBezTo>
                    <a:pt x="19708" y="2354"/>
                    <a:pt x="17168" y="3268"/>
                    <a:pt x="14595" y="3945"/>
                  </a:cubicBezTo>
                  <a:cubicBezTo>
                    <a:pt x="12757" y="4441"/>
                    <a:pt x="10851" y="4824"/>
                    <a:pt x="8955" y="4824"/>
                  </a:cubicBezTo>
                  <a:cubicBezTo>
                    <a:pt x="8196" y="4824"/>
                    <a:pt x="7439" y="4763"/>
                    <a:pt x="6688" y="4622"/>
                  </a:cubicBezTo>
                  <a:cubicBezTo>
                    <a:pt x="4064" y="4131"/>
                    <a:pt x="1525" y="2489"/>
                    <a:pt x="55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4" name="Google Shape;7694;p34"/>
            <p:cNvSpPr/>
            <p:nvPr/>
          </p:nvSpPr>
          <p:spPr>
            <a:xfrm>
              <a:off x="3135950" y="1395650"/>
              <a:ext cx="1096275" cy="483475"/>
            </a:xfrm>
            <a:custGeom>
              <a:avLst/>
              <a:gdLst/>
              <a:ahLst/>
              <a:cxnLst/>
              <a:rect l="l" t="t" r="r" b="b"/>
              <a:pathLst>
                <a:path w="43851" h="19339" extrusionOk="0">
                  <a:moveTo>
                    <a:pt x="813" y="1088"/>
                  </a:moveTo>
                  <a:cubicBezTo>
                    <a:pt x="1930" y="3069"/>
                    <a:pt x="4114" y="4559"/>
                    <a:pt x="6739" y="5066"/>
                  </a:cubicBezTo>
                  <a:cubicBezTo>
                    <a:pt x="7509" y="5212"/>
                    <a:pt x="8284" y="5273"/>
                    <a:pt x="9049" y="5273"/>
                  </a:cubicBezTo>
                  <a:cubicBezTo>
                    <a:pt x="11126" y="5273"/>
                    <a:pt x="13130" y="4822"/>
                    <a:pt x="14764" y="4389"/>
                  </a:cubicBezTo>
                  <a:cubicBezTo>
                    <a:pt x="15525" y="4186"/>
                    <a:pt x="16304" y="3966"/>
                    <a:pt x="17049" y="3746"/>
                  </a:cubicBezTo>
                  <a:cubicBezTo>
                    <a:pt x="18810" y="3221"/>
                    <a:pt x="20638" y="2679"/>
                    <a:pt x="22484" y="2408"/>
                  </a:cubicBezTo>
                  <a:cubicBezTo>
                    <a:pt x="23445" y="2265"/>
                    <a:pt x="24414" y="2194"/>
                    <a:pt x="25383" y="2194"/>
                  </a:cubicBezTo>
                  <a:cubicBezTo>
                    <a:pt x="28649" y="2194"/>
                    <a:pt x="31907" y="2997"/>
                    <a:pt x="34792" y="4525"/>
                  </a:cubicBezTo>
                  <a:cubicBezTo>
                    <a:pt x="38382" y="6455"/>
                    <a:pt x="41361" y="9502"/>
                    <a:pt x="43207" y="13142"/>
                  </a:cubicBezTo>
                  <a:cubicBezTo>
                    <a:pt x="41768" y="12804"/>
                    <a:pt x="40295" y="12397"/>
                    <a:pt x="38873" y="12008"/>
                  </a:cubicBezTo>
                  <a:cubicBezTo>
                    <a:pt x="35080" y="10975"/>
                    <a:pt x="31152" y="9909"/>
                    <a:pt x="27258" y="9909"/>
                  </a:cubicBezTo>
                  <a:lnTo>
                    <a:pt x="27224" y="9909"/>
                  </a:lnTo>
                  <a:cubicBezTo>
                    <a:pt x="24025" y="9909"/>
                    <a:pt x="21113" y="10603"/>
                    <a:pt x="18759" y="11889"/>
                  </a:cubicBezTo>
                  <a:cubicBezTo>
                    <a:pt x="18878" y="10840"/>
                    <a:pt x="19369" y="9926"/>
                    <a:pt x="20114" y="9299"/>
                  </a:cubicBezTo>
                  <a:cubicBezTo>
                    <a:pt x="20198" y="9231"/>
                    <a:pt x="20215" y="9130"/>
                    <a:pt x="20164" y="9028"/>
                  </a:cubicBezTo>
                  <a:cubicBezTo>
                    <a:pt x="20124" y="8962"/>
                    <a:pt x="20053" y="8916"/>
                    <a:pt x="19975" y="8916"/>
                  </a:cubicBezTo>
                  <a:cubicBezTo>
                    <a:pt x="19954" y="8916"/>
                    <a:pt x="19932" y="8919"/>
                    <a:pt x="19910" y="8927"/>
                  </a:cubicBezTo>
                  <a:cubicBezTo>
                    <a:pt x="18014" y="9468"/>
                    <a:pt x="16694" y="10095"/>
                    <a:pt x="15610" y="10924"/>
                  </a:cubicBezTo>
                  <a:cubicBezTo>
                    <a:pt x="14814" y="11534"/>
                    <a:pt x="13494" y="12736"/>
                    <a:pt x="13020" y="14327"/>
                  </a:cubicBezTo>
                  <a:cubicBezTo>
                    <a:pt x="12410" y="13176"/>
                    <a:pt x="12156" y="11737"/>
                    <a:pt x="12326" y="10501"/>
                  </a:cubicBezTo>
                  <a:cubicBezTo>
                    <a:pt x="12326" y="10484"/>
                    <a:pt x="12326" y="10467"/>
                    <a:pt x="12326" y="10450"/>
                  </a:cubicBezTo>
                  <a:lnTo>
                    <a:pt x="12343" y="10332"/>
                  </a:lnTo>
                  <a:cubicBezTo>
                    <a:pt x="12359" y="10213"/>
                    <a:pt x="12275" y="10095"/>
                    <a:pt x="12156" y="10078"/>
                  </a:cubicBezTo>
                  <a:cubicBezTo>
                    <a:pt x="12146" y="10076"/>
                    <a:pt x="12136" y="10076"/>
                    <a:pt x="12126" y="10076"/>
                  </a:cubicBezTo>
                  <a:cubicBezTo>
                    <a:pt x="12018" y="10076"/>
                    <a:pt x="11918" y="10156"/>
                    <a:pt x="11902" y="10264"/>
                  </a:cubicBezTo>
                  <a:cubicBezTo>
                    <a:pt x="11902" y="10315"/>
                    <a:pt x="11885" y="10366"/>
                    <a:pt x="11885" y="10433"/>
                  </a:cubicBezTo>
                  <a:cubicBezTo>
                    <a:pt x="11682" y="11771"/>
                    <a:pt x="11513" y="12753"/>
                    <a:pt x="10751" y="13616"/>
                  </a:cubicBezTo>
                  <a:cubicBezTo>
                    <a:pt x="10108" y="14344"/>
                    <a:pt x="9312" y="14937"/>
                    <a:pt x="8533" y="15513"/>
                  </a:cubicBezTo>
                  <a:cubicBezTo>
                    <a:pt x="8313" y="15682"/>
                    <a:pt x="8093" y="15834"/>
                    <a:pt x="7873" y="16004"/>
                  </a:cubicBezTo>
                  <a:cubicBezTo>
                    <a:pt x="6705" y="16901"/>
                    <a:pt x="5892" y="17731"/>
                    <a:pt x="5401" y="18560"/>
                  </a:cubicBezTo>
                  <a:cubicBezTo>
                    <a:pt x="4808" y="16681"/>
                    <a:pt x="5147" y="14412"/>
                    <a:pt x="6281" y="12651"/>
                  </a:cubicBezTo>
                  <a:cubicBezTo>
                    <a:pt x="6315" y="12584"/>
                    <a:pt x="6332" y="12499"/>
                    <a:pt x="6298" y="12431"/>
                  </a:cubicBezTo>
                  <a:cubicBezTo>
                    <a:pt x="6264" y="12364"/>
                    <a:pt x="6197" y="12313"/>
                    <a:pt x="6112" y="12313"/>
                  </a:cubicBezTo>
                  <a:cubicBezTo>
                    <a:pt x="3928" y="12025"/>
                    <a:pt x="1947" y="10163"/>
                    <a:pt x="1101" y="7555"/>
                  </a:cubicBezTo>
                  <a:cubicBezTo>
                    <a:pt x="457" y="5608"/>
                    <a:pt x="610" y="3593"/>
                    <a:pt x="796" y="1460"/>
                  </a:cubicBezTo>
                  <a:cubicBezTo>
                    <a:pt x="796" y="1342"/>
                    <a:pt x="813" y="1206"/>
                    <a:pt x="813" y="1088"/>
                  </a:cubicBezTo>
                  <a:close/>
                  <a:moveTo>
                    <a:pt x="665" y="1"/>
                  </a:moveTo>
                  <a:cubicBezTo>
                    <a:pt x="652" y="1"/>
                    <a:pt x="640" y="2"/>
                    <a:pt x="627" y="4"/>
                  </a:cubicBezTo>
                  <a:cubicBezTo>
                    <a:pt x="525" y="21"/>
                    <a:pt x="440" y="106"/>
                    <a:pt x="440" y="207"/>
                  </a:cubicBezTo>
                  <a:cubicBezTo>
                    <a:pt x="407" y="614"/>
                    <a:pt x="373" y="1020"/>
                    <a:pt x="339" y="1426"/>
                  </a:cubicBezTo>
                  <a:cubicBezTo>
                    <a:pt x="169" y="3509"/>
                    <a:pt x="0" y="5659"/>
                    <a:pt x="677" y="7691"/>
                  </a:cubicBezTo>
                  <a:cubicBezTo>
                    <a:pt x="1541" y="10332"/>
                    <a:pt x="3488" y="12245"/>
                    <a:pt x="5723" y="12702"/>
                  </a:cubicBezTo>
                  <a:cubicBezTo>
                    <a:pt x="4571" y="14683"/>
                    <a:pt x="4334" y="17206"/>
                    <a:pt x="5164" y="19203"/>
                  </a:cubicBezTo>
                  <a:cubicBezTo>
                    <a:pt x="5198" y="19288"/>
                    <a:pt x="5266" y="19339"/>
                    <a:pt x="5367" y="19339"/>
                  </a:cubicBezTo>
                  <a:cubicBezTo>
                    <a:pt x="5452" y="19339"/>
                    <a:pt x="5536" y="19288"/>
                    <a:pt x="5570" y="19220"/>
                  </a:cubicBezTo>
                  <a:cubicBezTo>
                    <a:pt x="5977" y="18306"/>
                    <a:pt x="6823" y="17375"/>
                    <a:pt x="8144" y="16359"/>
                  </a:cubicBezTo>
                  <a:cubicBezTo>
                    <a:pt x="8364" y="16190"/>
                    <a:pt x="8584" y="16037"/>
                    <a:pt x="8804" y="15868"/>
                  </a:cubicBezTo>
                  <a:cubicBezTo>
                    <a:pt x="9600" y="15276"/>
                    <a:pt x="10412" y="14683"/>
                    <a:pt x="11090" y="13904"/>
                  </a:cubicBezTo>
                  <a:cubicBezTo>
                    <a:pt x="11496" y="13447"/>
                    <a:pt x="11750" y="12956"/>
                    <a:pt x="11919" y="12414"/>
                  </a:cubicBezTo>
                  <a:cubicBezTo>
                    <a:pt x="12089" y="13362"/>
                    <a:pt x="12427" y="14294"/>
                    <a:pt x="12918" y="15055"/>
                  </a:cubicBezTo>
                  <a:cubicBezTo>
                    <a:pt x="12960" y="15126"/>
                    <a:pt x="13038" y="15161"/>
                    <a:pt x="13112" y="15161"/>
                  </a:cubicBezTo>
                  <a:cubicBezTo>
                    <a:pt x="13127" y="15161"/>
                    <a:pt x="13141" y="15160"/>
                    <a:pt x="13155" y="15157"/>
                  </a:cubicBezTo>
                  <a:cubicBezTo>
                    <a:pt x="13240" y="15140"/>
                    <a:pt x="13308" y="15055"/>
                    <a:pt x="13324" y="14971"/>
                  </a:cubicBezTo>
                  <a:cubicBezTo>
                    <a:pt x="13595" y="13261"/>
                    <a:pt x="15034" y="11923"/>
                    <a:pt x="15881" y="11280"/>
                  </a:cubicBezTo>
                  <a:cubicBezTo>
                    <a:pt x="16761" y="10603"/>
                    <a:pt x="17794" y="10078"/>
                    <a:pt x="19199" y="9604"/>
                  </a:cubicBezTo>
                  <a:lnTo>
                    <a:pt x="19199" y="9604"/>
                  </a:lnTo>
                  <a:cubicBezTo>
                    <a:pt x="18641" y="10349"/>
                    <a:pt x="18302" y="11280"/>
                    <a:pt x="18285" y="12296"/>
                  </a:cubicBezTo>
                  <a:cubicBezTo>
                    <a:pt x="18285" y="12364"/>
                    <a:pt x="18319" y="12448"/>
                    <a:pt x="18387" y="12482"/>
                  </a:cubicBezTo>
                  <a:cubicBezTo>
                    <a:pt x="18421" y="12507"/>
                    <a:pt x="18463" y="12520"/>
                    <a:pt x="18505" y="12520"/>
                  </a:cubicBezTo>
                  <a:cubicBezTo>
                    <a:pt x="18548" y="12520"/>
                    <a:pt x="18590" y="12507"/>
                    <a:pt x="18624" y="12482"/>
                  </a:cubicBezTo>
                  <a:cubicBezTo>
                    <a:pt x="20960" y="11094"/>
                    <a:pt x="23940" y="10349"/>
                    <a:pt x="27224" y="10349"/>
                  </a:cubicBezTo>
                  <a:lnTo>
                    <a:pt x="27258" y="10349"/>
                  </a:lnTo>
                  <a:cubicBezTo>
                    <a:pt x="31102" y="10349"/>
                    <a:pt x="34996" y="11415"/>
                    <a:pt x="38754" y="12448"/>
                  </a:cubicBezTo>
                  <a:cubicBezTo>
                    <a:pt x="40346" y="12871"/>
                    <a:pt x="41971" y="13312"/>
                    <a:pt x="43562" y="13684"/>
                  </a:cubicBezTo>
                  <a:cubicBezTo>
                    <a:pt x="43577" y="13687"/>
                    <a:pt x="43591" y="13688"/>
                    <a:pt x="43606" y="13688"/>
                  </a:cubicBezTo>
                  <a:cubicBezTo>
                    <a:pt x="43676" y="13688"/>
                    <a:pt x="43743" y="13656"/>
                    <a:pt x="43799" y="13599"/>
                  </a:cubicBezTo>
                  <a:cubicBezTo>
                    <a:pt x="43850" y="13532"/>
                    <a:pt x="43850" y="13447"/>
                    <a:pt x="43816" y="13362"/>
                  </a:cubicBezTo>
                  <a:cubicBezTo>
                    <a:pt x="41954" y="9451"/>
                    <a:pt x="38822" y="6184"/>
                    <a:pt x="34996" y="4135"/>
                  </a:cubicBezTo>
                  <a:cubicBezTo>
                    <a:pt x="32047" y="2569"/>
                    <a:pt x="28716" y="1748"/>
                    <a:pt x="25382" y="1748"/>
                  </a:cubicBezTo>
                  <a:cubicBezTo>
                    <a:pt x="24391" y="1748"/>
                    <a:pt x="23398" y="1821"/>
                    <a:pt x="22416" y="1968"/>
                  </a:cubicBezTo>
                  <a:cubicBezTo>
                    <a:pt x="20537" y="2239"/>
                    <a:pt x="18708" y="2781"/>
                    <a:pt x="16914" y="3306"/>
                  </a:cubicBezTo>
                  <a:cubicBezTo>
                    <a:pt x="16169" y="3526"/>
                    <a:pt x="15407" y="3763"/>
                    <a:pt x="14645" y="3966"/>
                  </a:cubicBezTo>
                  <a:cubicBezTo>
                    <a:pt x="13047" y="4387"/>
                    <a:pt x="11078" y="4826"/>
                    <a:pt x="9056" y="4826"/>
                  </a:cubicBezTo>
                  <a:cubicBezTo>
                    <a:pt x="8313" y="4826"/>
                    <a:pt x="7564" y="4767"/>
                    <a:pt x="6823" y="4626"/>
                  </a:cubicBezTo>
                  <a:cubicBezTo>
                    <a:pt x="4013" y="4084"/>
                    <a:pt x="1727" y="2374"/>
                    <a:pt x="864" y="140"/>
                  </a:cubicBezTo>
                  <a:cubicBezTo>
                    <a:pt x="834" y="51"/>
                    <a:pt x="753" y="1"/>
                    <a:pt x="66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5" name="Google Shape;7695;p34"/>
            <p:cNvSpPr/>
            <p:nvPr/>
          </p:nvSpPr>
          <p:spPr>
            <a:xfrm>
              <a:off x="3152025" y="1410550"/>
              <a:ext cx="1075950" cy="323825"/>
            </a:xfrm>
            <a:custGeom>
              <a:avLst/>
              <a:gdLst/>
              <a:ahLst/>
              <a:cxnLst/>
              <a:rect l="l" t="t" r="r" b="b"/>
              <a:pathLst>
                <a:path w="43038" h="12953" extrusionOk="0">
                  <a:moveTo>
                    <a:pt x="221" y="1"/>
                  </a:moveTo>
                  <a:cubicBezTo>
                    <a:pt x="102" y="1"/>
                    <a:pt x="1" y="102"/>
                    <a:pt x="17" y="238"/>
                  </a:cubicBezTo>
                  <a:cubicBezTo>
                    <a:pt x="119" y="2642"/>
                    <a:pt x="1778" y="4978"/>
                    <a:pt x="4267" y="6180"/>
                  </a:cubicBezTo>
                  <a:cubicBezTo>
                    <a:pt x="5690" y="6874"/>
                    <a:pt x="7358" y="7230"/>
                    <a:pt x="9235" y="7230"/>
                  </a:cubicBezTo>
                  <a:cubicBezTo>
                    <a:pt x="10016" y="7230"/>
                    <a:pt x="10832" y="7168"/>
                    <a:pt x="11683" y="7044"/>
                  </a:cubicBezTo>
                  <a:cubicBezTo>
                    <a:pt x="13494" y="6790"/>
                    <a:pt x="15289" y="6282"/>
                    <a:pt x="17016" y="5791"/>
                  </a:cubicBezTo>
                  <a:cubicBezTo>
                    <a:pt x="17642" y="5622"/>
                    <a:pt x="18302" y="5435"/>
                    <a:pt x="18929" y="5283"/>
                  </a:cubicBezTo>
                  <a:cubicBezTo>
                    <a:pt x="22008" y="4474"/>
                    <a:pt x="24634" y="4078"/>
                    <a:pt x="27018" y="4078"/>
                  </a:cubicBezTo>
                  <a:cubicBezTo>
                    <a:pt x="27727" y="4078"/>
                    <a:pt x="28415" y="4113"/>
                    <a:pt x="29087" y="4183"/>
                  </a:cubicBezTo>
                  <a:cubicBezTo>
                    <a:pt x="31830" y="4454"/>
                    <a:pt x="34488" y="5469"/>
                    <a:pt x="36570" y="7010"/>
                  </a:cubicBezTo>
                  <a:cubicBezTo>
                    <a:pt x="37552" y="7738"/>
                    <a:pt x="38365" y="8720"/>
                    <a:pt x="39161" y="9668"/>
                  </a:cubicBezTo>
                  <a:cubicBezTo>
                    <a:pt x="40177" y="10887"/>
                    <a:pt x="41226" y="12140"/>
                    <a:pt x="42665" y="12936"/>
                  </a:cubicBezTo>
                  <a:cubicBezTo>
                    <a:pt x="42699" y="12953"/>
                    <a:pt x="42733" y="12953"/>
                    <a:pt x="42767" y="12953"/>
                  </a:cubicBezTo>
                  <a:cubicBezTo>
                    <a:pt x="42852" y="12953"/>
                    <a:pt x="42936" y="12919"/>
                    <a:pt x="42970" y="12834"/>
                  </a:cubicBezTo>
                  <a:cubicBezTo>
                    <a:pt x="43038" y="12733"/>
                    <a:pt x="42987" y="12597"/>
                    <a:pt x="42885" y="12546"/>
                  </a:cubicBezTo>
                  <a:cubicBezTo>
                    <a:pt x="41514" y="11784"/>
                    <a:pt x="40532" y="10616"/>
                    <a:pt x="39499" y="9380"/>
                  </a:cubicBezTo>
                  <a:cubicBezTo>
                    <a:pt x="38704" y="8415"/>
                    <a:pt x="37857" y="7416"/>
                    <a:pt x="36824" y="6638"/>
                  </a:cubicBezTo>
                  <a:cubicBezTo>
                    <a:pt x="34691" y="5063"/>
                    <a:pt x="31965" y="4030"/>
                    <a:pt x="29138" y="3742"/>
                  </a:cubicBezTo>
                  <a:cubicBezTo>
                    <a:pt x="28450" y="3673"/>
                    <a:pt x="27749" y="3637"/>
                    <a:pt x="27026" y="3637"/>
                  </a:cubicBezTo>
                  <a:cubicBezTo>
                    <a:pt x="24600" y="3637"/>
                    <a:pt x="21941" y="4034"/>
                    <a:pt x="18810" y="4843"/>
                  </a:cubicBezTo>
                  <a:cubicBezTo>
                    <a:pt x="18184" y="5012"/>
                    <a:pt x="17524" y="5198"/>
                    <a:pt x="16897" y="5368"/>
                  </a:cubicBezTo>
                  <a:cubicBezTo>
                    <a:pt x="15187" y="5842"/>
                    <a:pt x="13410" y="6350"/>
                    <a:pt x="11615" y="6604"/>
                  </a:cubicBezTo>
                  <a:cubicBezTo>
                    <a:pt x="10783" y="6724"/>
                    <a:pt x="9987" y="6783"/>
                    <a:pt x="9228" y="6783"/>
                  </a:cubicBezTo>
                  <a:cubicBezTo>
                    <a:pt x="7422" y="6783"/>
                    <a:pt x="5824" y="6447"/>
                    <a:pt x="4453" y="5791"/>
                  </a:cubicBezTo>
                  <a:cubicBezTo>
                    <a:pt x="2117" y="4657"/>
                    <a:pt x="559" y="2456"/>
                    <a:pt x="458" y="204"/>
                  </a:cubicBezTo>
                  <a:cubicBezTo>
                    <a:pt x="458" y="85"/>
                    <a:pt x="356" y="1"/>
                    <a:pt x="2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6" name="Google Shape;7696;p34"/>
            <p:cNvSpPr/>
            <p:nvPr/>
          </p:nvSpPr>
          <p:spPr>
            <a:xfrm>
              <a:off x="3142300" y="1422775"/>
              <a:ext cx="102875" cy="203250"/>
            </a:xfrm>
            <a:custGeom>
              <a:avLst/>
              <a:gdLst/>
              <a:ahLst/>
              <a:cxnLst/>
              <a:rect l="l" t="t" r="r" b="b"/>
              <a:pathLst>
                <a:path w="4115" h="8130" extrusionOk="0">
                  <a:moveTo>
                    <a:pt x="610" y="1"/>
                  </a:moveTo>
                  <a:cubicBezTo>
                    <a:pt x="491" y="1"/>
                    <a:pt x="405" y="82"/>
                    <a:pt x="390" y="206"/>
                  </a:cubicBezTo>
                  <a:cubicBezTo>
                    <a:pt x="0" y="3152"/>
                    <a:pt x="1338" y="6318"/>
                    <a:pt x="3725" y="8079"/>
                  </a:cubicBezTo>
                  <a:cubicBezTo>
                    <a:pt x="3776" y="8112"/>
                    <a:pt x="3810" y="8129"/>
                    <a:pt x="3860" y="8129"/>
                  </a:cubicBezTo>
                  <a:cubicBezTo>
                    <a:pt x="3928" y="8129"/>
                    <a:pt x="3996" y="8096"/>
                    <a:pt x="4047" y="8028"/>
                  </a:cubicBezTo>
                  <a:cubicBezTo>
                    <a:pt x="4114" y="7926"/>
                    <a:pt x="4097" y="7791"/>
                    <a:pt x="3996" y="7723"/>
                  </a:cubicBezTo>
                  <a:cubicBezTo>
                    <a:pt x="1727" y="6047"/>
                    <a:pt x="457" y="3050"/>
                    <a:pt x="830" y="257"/>
                  </a:cubicBezTo>
                  <a:cubicBezTo>
                    <a:pt x="847" y="138"/>
                    <a:pt x="762" y="20"/>
                    <a:pt x="644" y="3"/>
                  </a:cubicBezTo>
                  <a:cubicBezTo>
                    <a:pt x="632" y="1"/>
                    <a:pt x="621" y="1"/>
                    <a:pt x="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7" name="Google Shape;7697;p34"/>
            <p:cNvSpPr/>
            <p:nvPr/>
          </p:nvSpPr>
          <p:spPr>
            <a:xfrm>
              <a:off x="3260800" y="1722225"/>
              <a:ext cx="89750" cy="147175"/>
            </a:xfrm>
            <a:custGeom>
              <a:avLst/>
              <a:gdLst/>
              <a:ahLst/>
              <a:cxnLst/>
              <a:rect l="l" t="t" r="r" b="b"/>
              <a:pathLst>
                <a:path w="3590" h="5887" extrusionOk="0">
                  <a:moveTo>
                    <a:pt x="3335" y="1"/>
                  </a:moveTo>
                  <a:cubicBezTo>
                    <a:pt x="3295" y="1"/>
                    <a:pt x="3254" y="10"/>
                    <a:pt x="3217" y="29"/>
                  </a:cubicBezTo>
                  <a:cubicBezTo>
                    <a:pt x="1321" y="1248"/>
                    <a:pt x="102" y="3398"/>
                    <a:pt x="1" y="5649"/>
                  </a:cubicBezTo>
                  <a:cubicBezTo>
                    <a:pt x="1" y="5768"/>
                    <a:pt x="102" y="5870"/>
                    <a:pt x="221" y="5887"/>
                  </a:cubicBezTo>
                  <a:lnTo>
                    <a:pt x="238" y="5887"/>
                  </a:lnTo>
                  <a:cubicBezTo>
                    <a:pt x="356" y="5887"/>
                    <a:pt x="458" y="5785"/>
                    <a:pt x="458" y="5666"/>
                  </a:cubicBezTo>
                  <a:cubicBezTo>
                    <a:pt x="542" y="3567"/>
                    <a:pt x="1694" y="1552"/>
                    <a:pt x="3455" y="418"/>
                  </a:cubicBezTo>
                  <a:cubicBezTo>
                    <a:pt x="3556" y="350"/>
                    <a:pt x="3590" y="215"/>
                    <a:pt x="3522" y="96"/>
                  </a:cubicBezTo>
                  <a:cubicBezTo>
                    <a:pt x="3479" y="31"/>
                    <a:pt x="3408" y="1"/>
                    <a:pt x="333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8" name="Google Shape;7698;p34"/>
            <p:cNvSpPr/>
            <p:nvPr/>
          </p:nvSpPr>
          <p:spPr>
            <a:xfrm>
              <a:off x="3452125" y="1669100"/>
              <a:ext cx="25425" cy="88125"/>
            </a:xfrm>
            <a:custGeom>
              <a:avLst/>
              <a:gdLst/>
              <a:ahLst/>
              <a:cxnLst/>
              <a:rect l="l" t="t" r="r" b="b"/>
              <a:pathLst>
                <a:path w="1017" h="3525" extrusionOk="0">
                  <a:moveTo>
                    <a:pt x="755" y="1"/>
                  </a:moveTo>
                  <a:cubicBezTo>
                    <a:pt x="671" y="1"/>
                    <a:pt x="596" y="51"/>
                    <a:pt x="559" y="139"/>
                  </a:cubicBezTo>
                  <a:cubicBezTo>
                    <a:pt x="102" y="1138"/>
                    <a:pt x="0" y="2289"/>
                    <a:pt x="271" y="3356"/>
                  </a:cubicBezTo>
                  <a:cubicBezTo>
                    <a:pt x="305" y="3457"/>
                    <a:pt x="390" y="3525"/>
                    <a:pt x="491" y="3525"/>
                  </a:cubicBezTo>
                  <a:lnTo>
                    <a:pt x="542" y="3525"/>
                  </a:lnTo>
                  <a:cubicBezTo>
                    <a:pt x="661" y="3491"/>
                    <a:pt x="728" y="3373"/>
                    <a:pt x="711" y="3254"/>
                  </a:cubicBezTo>
                  <a:cubicBezTo>
                    <a:pt x="457" y="2272"/>
                    <a:pt x="559" y="1239"/>
                    <a:pt x="965" y="308"/>
                  </a:cubicBezTo>
                  <a:cubicBezTo>
                    <a:pt x="1016" y="207"/>
                    <a:pt x="965" y="71"/>
                    <a:pt x="847" y="20"/>
                  </a:cubicBezTo>
                  <a:cubicBezTo>
                    <a:pt x="816" y="7"/>
                    <a:pt x="785" y="1"/>
                    <a:pt x="7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699" name="Google Shape;7699;p34"/>
            <p:cNvSpPr/>
            <p:nvPr/>
          </p:nvSpPr>
          <p:spPr>
            <a:xfrm>
              <a:off x="3595175" y="1631325"/>
              <a:ext cx="69875" cy="71725"/>
            </a:xfrm>
            <a:custGeom>
              <a:avLst/>
              <a:gdLst/>
              <a:ahLst/>
              <a:cxnLst/>
              <a:rect l="l" t="t" r="r" b="b"/>
              <a:pathLst>
                <a:path w="2795" h="2869" extrusionOk="0">
                  <a:moveTo>
                    <a:pt x="2546" y="1"/>
                  </a:moveTo>
                  <a:cubicBezTo>
                    <a:pt x="2500" y="1"/>
                    <a:pt x="2456" y="14"/>
                    <a:pt x="2422" y="41"/>
                  </a:cubicBezTo>
                  <a:cubicBezTo>
                    <a:pt x="1491" y="736"/>
                    <a:pt x="712" y="1565"/>
                    <a:pt x="69" y="2513"/>
                  </a:cubicBezTo>
                  <a:cubicBezTo>
                    <a:pt x="1" y="2615"/>
                    <a:pt x="35" y="2767"/>
                    <a:pt x="136" y="2835"/>
                  </a:cubicBezTo>
                  <a:cubicBezTo>
                    <a:pt x="170" y="2852"/>
                    <a:pt x="221" y="2869"/>
                    <a:pt x="255" y="2869"/>
                  </a:cubicBezTo>
                  <a:cubicBezTo>
                    <a:pt x="322" y="2869"/>
                    <a:pt x="407" y="2835"/>
                    <a:pt x="441" y="2767"/>
                  </a:cubicBezTo>
                  <a:cubicBezTo>
                    <a:pt x="1050" y="1853"/>
                    <a:pt x="1812" y="1057"/>
                    <a:pt x="2676" y="397"/>
                  </a:cubicBezTo>
                  <a:cubicBezTo>
                    <a:pt x="2777" y="329"/>
                    <a:pt x="2794" y="194"/>
                    <a:pt x="2727" y="92"/>
                  </a:cubicBezTo>
                  <a:cubicBezTo>
                    <a:pt x="2686" y="31"/>
                    <a:pt x="2615" y="1"/>
                    <a:pt x="25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0" name="Google Shape;7700;p34"/>
            <p:cNvSpPr/>
            <p:nvPr/>
          </p:nvSpPr>
          <p:spPr>
            <a:xfrm>
              <a:off x="3723000" y="1568750"/>
              <a:ext cx="481700" cy="161400"/>
            </a:xfrm>
            <a:custGeom>
              <a:avLst/>
              <a:gdLst/>
              <a:ahLst/>
              <a:cxnLst/>
              <a:rect l="l" t="t" r="r" b="b"/>
              <a:pathLst>
                <a:path w="19268" h="6456" extrusionOk="0">
                  <a:moveTo>
                    <a:pt x="4610" y="1"/>
                  </a:moveTo>
                  <a:cubicBezTo>
                    <a:pt x="3116" y="1"/>
                    <a:pt x="1623" y="202"/>
                    <a:pt x="187" y="614"/>
                  </a:cubicBezTo>
                  <a:cubicBezTo>
                    <a:pt x="69" y="648"/>
                    <a:pt x="1" y="767"/>
                    <a:pt x="35" y="885"/>
                  </a:cubicBezTo>
                  <a:cubicBezTo>
                    <a:pt x="63" y="983"/>
                    <a:pt x="160" y="1046"/>
                    <a:pt x="260" y="1046"/>
                  </a:cubicBezTo>
                  <a:cubicBezTo>
                    <a:pt x="281" y="1046"/>
                    <a:pt x="302" y="1043"/>
                    <a:pt x="322" y="1038"/>
                  </a:cubicBezTo>
                  <a:cubicBezTo>
                    <a:pt x="1711" y="643"/>
                    <a:pt x="3157" y="449"/>
                    <a:pt x="4604" y="449"/>
                  </a:cubicBezTo>
                  <a:cubicBezTo>
                    <a:pt x="7570" y="449"/>
                    <a:pt x="10546" y="1262"/>
                    <a:pt x="13071" y="2832"/>
                  </a:cubicBezTo>
                  <a:cubicBezTo>
                    <a:pt x="13698" y="3222"/>
                    <a:pt x="14307" y="3662"/>
                    <a:pt x="14917" y="4085"/>
                  </a:cubicBezTo>
                  <a:cubicBezTo>
                    <a:pt x="16152" y="4999"/>
                    <a:pt x="17456" y="5931"/>
                    <a:pt x="18929" y="6438"/>
                  </a:cubicBezTo>
                  <a:cubicBezTo>
                    <a:pt x="18963" y="6438"/>
                    <a:pt x="18980" y="6455"/>
                    <a:pt x="19014" y="6455"/>
                  </a:cubicBezTo>
                  <a:cubicBezTo>
                    <a:pt x="19098" y="6455"/>
                    <a:pt x="19183" y="6388"/>
                    <a:pt x="19217" y="6303"/>
                  </a:cubicBezTo>
                  <a:cubicBezTo>
                    <a:pt x="19268" y="6184"/>
                    <a:pt x="19200" y="6049"/>
                    <a:pt x="19081" y="6015"/>
                  </a:cubicBezTo>
                  <a:cubicBezTo>
                    <a:pt x="17659" y="5524"/>
                    <a:pt x="16390" y="4610"/>
                    <a:pt x="15171" y="3730"/>
                  </a:cubicBezTo>
                  <a:cubicBezTo>
                    <a:pt x="14561" y="3289"/>
                    <a:pt x="13935" y="2849"/>
                    <a:pt x="13291" y="2443"/>
                  </a:cubicBezTo>
                  <a:cubicBezTo>
                    <a:pt x="10712" y="840"/>
                    <a:pt x="7659" y="1"/>
                    <a:pt x="461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1" name="Google Shape;7701;p34"/>
            <p:cNvSpPr/>
            <p:nvPr/>
          </p:nvSpPr>
          <p:spPr>
            <a:xfrm>
              <a:off x="3279600" y="1672250"/>
              <a:ext cx="120900" cy="181450"/>
            </a:xfrm>
            <a:custGeom>
              <a:avLst/>
              <a:gdLst/>
              <a:ahLst/>
              <a:cxnLst/>
              <a:rect l="l" t="t" r="r" b="b"/>
              <a:pathLst>
                <a:path w="4836" h="7258" extrusionOk="0">
                  <a:moveTo>
                    <a:pt x="4597" y="0"/>
                  </a:moveTo>
                  <a:cubicBezTo>
                    <a:pt x="4531" y="0"/>
                    <a:pt x="4463" y="38"/>
                    <a:pt x="4446" y="114"/>
                  </a:cubicBezTo>
                  <a:cubicBezTo>
                    <a:pt x="4362" y="470"/>
                    <a:pt x="4328" y="809"/>
                    <a:pt x="4175" y="1147"/>
                  </a:cubicBezTo>
                  <a:cubicBezTo>
                    <a:pt x="4023" y="1469"/>
                    <a:pt x="3837" y="1757"/>
                    <a:pt x="3617" y="2028"/>
                  </a:cubicBezTo>
                  <a:cubicBezTo>
                    <a:pt x="3126" y="2603"/>
                    <a:pt x="2533" y="3077"/>
                    <a:pt x="1991" y="3585"/>
                  </a:cubicBezTo>
                  <a:cubicBezTo>
                    <a:pt x="942" y="4567"/>
                    <a:pt x="265" y="5752"/>
                    <a:pt x="11" y="7174"/>
                  </a:cubicBezTo>
                  <a:cubicBezTo>
                    <a:pt x="0" y="7225"/>
                    <a:pt x="45" y="7257"/>
                    <a:pt x="85" y="7257"/>
                  </a:cubicBezTo>
                  <a:cubicBezTo>
                    <a:pt x="113" y="7257"/>
                    <a:pt x="139" y="7242"/>
                    <a:pt x="146" y="7208"/>
                  </a:cubicBezTo>
                  <a:cubicBezTo>
                    <a:pt x="603" y="5735"/>
                    <a:pt x="1500" y="4533"/>
                    <a:pt x="2618" y="3501"/>
                  </a:cubicBezTo>
                  <a:cubicBezTo>
                    <a:pt x="3160" y="3010"/>
                    <a:pt x="3718" y="2519"/>
                    <a:pt x="4142" y="1909"/>
                  </a:cubicBezTo>
                  <a:cubicBezTo>
                    <a:pt x="4480" y="1418"/>
                    <a:pt x="4836" y="741"/>
                    <a:pt x="4734" y="114"/>
                  </a:cubicBezTo>
                  <a:cubicBezTo>
                    <a:pt x="4726" y="38"/>
                    <a:pt x="4662" y="0"/>
                    <a:pt x="459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2" name="Google Shape;7702;p34"/>
            <p:cNvSpPr/>
            <p:nvPr/>
          </p:nvSpPr>
          <p:spPr>
            <a:xfrm>
              <a:off x="3389900" y="1648000"/>
              <a:ext cx="8925" cy="11650"/>
            </a:xfrm>
            <a:custGeom>
              <a:avLst/>
              <a:gdLst/>
              <a:ahLst/>
              <a:cxnLst/>
              <a:rect l="l" t="t" r="r" b="b"/>
              <a:pathLst>
                <a:path w="357" h="466" extrusionOk="0">
                  <a:moveTo>
                    <a:pt x="170" y="1"/>
                  </a:moveTo>
                  <a:cubicBezTo>
                    <a:pt x="153" y="1"/>
                    <a:pt x="136" y="18"/>
                    <a:pt x="119" y="18"/>
                  </a:cubicBezTo>
                  <a:cubicBezTo>
                    <a:pt x="102" y="18"/>
                    <a:pt x="68" y="35"/>
                    <a:pt x="51" y="52"/>
                  </a:cubicBezTo>
                  <a:cubicBezTo>
                    <a:pt x="34" y="69"/>
                    <a:pt x="34" y="85"/>
                    <a:pt x="17" y="102"/>
                  </a:cubicBezTo>
                  <a:cubicBezTo>
                    <a:pt x="0" y="119"/>
                    <a:pt x="0" y="153"/>
                    <a:pt x="0" y="187"/>
                  </a:cubicBezTo>
                  <a:cubicBezTo>
                    <a:pt x="0" y="204"/>
                    <a:pt x="0" y="221"/>
                    <a:pt x="0" y="255"/>
                  </a:cubicBezTo>
                  <a:cubicBezTo>
                    <a:pt x="0" y="272"/>
                    <a:pt x="0" y="289"/>
                    <a:pt x="0" y="323"/>
                  </a:cubicBezTo>
                  <a:cubicBezTo>
                    <a:pt x="0" y="339"/>
                    <a:pt x="17" y="356"/>
                    <a:pt x="17" y="373"/>
                  </a:cubicBezTo>
                  <a:cubicBezTo>
                    <a:pt x="34" y="390"/>
                    <a:pt x="51" y="407"/>
                    <a:pt x="51" y="424"/>
                  </a:cubicBezTo>
                  <a:cubicBezTo>
                    <a:pt x="68" y="441"/>
                    <a:pt x="85" y="441"/>
                    <a:pt x="102" y="458"/>
                  </a:cubicBezTo>
                  <a:cubicBezTo>
                    <a:pt x="125" y="458"/>
                    <a:pt x="140" y="465"/>
                    <a:pt x="152" y="465"/>
                  </a:cubicBezTo>
                  <a:cubicBezTo>
                    <a:pt x="159" y="465"/>
                    <a:pt x="164" y="464"/>
                    <a:pt x="170" y="458"/>
                  </a:cubicBezTo>
                  <a:lnTo>
                    <a:pt x="221" y="458"/>
                  </a:lnTo>
                  <a:cubicBezTo>
                    <a:pt x="254" y="458"/>
                    <a:pt x="271" y="441"/>
                    <a:pt x="288" y="424"/>
                  </a:cubicBezTo>
                  <a:cubicBezTo>
                    <a:pt x="305" y="407"/>
                    <a:pt x="322" y="390"/>
                    <a:pt x="322" y="373"/>
                  </a:cubicBezTo>
                  <a:cubicBezTo>
                    <a:pt x="339" y="356"/>
                    <a:pt x="339" y="339"/>
                    <a:pt x="339" y="323"/>
                  </a:cubicBezTo>
                  <a:cubicBezTo>
                    <a:pt x="356" y="306"/>
                    <a:pt x="356" y="272"/>
                    <a:pt x="356" y="255"/>
                  </a:cubicBezTo>
                  <a:cubicBezTo>
                    <a:pt x="356" y="221"/>
                    <a:pt x="356" y="204"/>
                    <a:pt x="356" y="187"/>
                  </a:cubicBezTo>
                  <a:cubicBezTo>
                    <a:pt x="356" y="170"/>
                    <a:pt x="356" y="136"/>
                    <a:pt x="339" y="119"/>
                  </a:cubicBezTo>
                  <a:cubicBezTo>
                    <a:pt x="339" y="102"/>
                    <a:pt x="322" y="69"/>
                    <a:pt x="305" y="52"/>
                  </a:cubicBezTo>
                  <a:cubicBezTo>
                    <a:pt x="288" y="35"/>
                    <a:pt x="271" y="35"/>
                    <a:pt x="238" y="18"/>
                  </a:cubicBezTo>
                  <a:cubicBezTo>
                    <a:pt x="221" y="18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3" name="Google Shape;7703;p34"/>
            <p:cNvSpPr/>
            <p:nvPr/>
          </p:nvSpPr>
          <p:spPr>
            <a:xfrm>
              <a:off x="3324725" y="1666375"/>
              <a:ext cx="93975" cy="139725"/>
            </a:xfrm>
            <a:custGeom>
              <a:avLst/>
              <a:gdLst/>
              <a:ahLst/>
              <a:cxnLst/>
              <a:rect l="l" t="t" r="r" b="b"/>
              <a:pathLst>
                <a:path w="3759" h="5589" extrusionOk="0">
                  <a:moveTo>
                    <a:pt x="3619" y="0"/>
                  </a:moveTo>
                  <a:cubicBezTo>
                    <a:pt x="3574" y="0"/>
                    <a:pt x="3530" y="30"/>
                    <a:pt x="3522" y="95"/>
                  </a:cubicBezTo>
                  <a:cubicBezTo>
                    <a:pt x="3488" y="1264"/>
                    <a:pt x="2963" y="2398"/>
                    <a:pt x="2049" y="3109"/>
                  </a:cubicBezTo>
                  <a:cubicBezTo>
                    <a:pt x="1287" y="3702"/>
                    <a:pt x="0" y="4328"/>
                    <a:pt x="51" y="5445"/>
                  </a:cubicBezTo>
                  <a:cubicBezTo>
                    <a:pt x="51" y="5534"/>
                    <a:pt x="131" y="5588"/>
                    <a:pt x="205" y="5588"/>
                  </a:cubicBezTo>
                  <a:cubicBezTo>
                    <a:pt x="258" y="5588"/>
                    <a:pt x="308" y="5560"/>
                    <a:pt x="322" y="5496"/>
                  </a:cubicBezTo>
                  <a:cubicBezTo>
                    <a:pt x="423" y="4887"/>
                    <a:pt x="728" y="4464"/>
                    <a:pt x="1219" y="4074"/>
                  </a:cubicBezTo>
                  <a:cubicBezTo>
                    <a:pt x="1676" y="3702"/>
                    <a:pt x="2201" y="3414"/>
                    <a:pt x="2624" y="2974"/>
                  </a:cubicBezTo>
                  <a:cubicBezTo>
                    <a:pt x="3369" y="2195"/>
                    <a:pt x="3759" y="1162"/>
                    <a:pt x="3725" y="95"/>
                  </a:cubicBezTo>
                  <a:cubicBezTo>
                    <a:pt x="3716" y="34"/>
                    <a:pt x="3667" y="0"/>
                    <a:pt x="361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4" name="Google Shape;7704;p34"/>
            <p:cNvSpPr/>
            <p:nvPr/>
          </p:nvSpPr>
          <p:spPr>
            <a:xfrm>
              <a:off x="3253175" y="1730300"/>
              <a:ext cx="62550" cy="75325"/>
            </a:xfrm>
            <a:custGeom>
              <a:avLst/>
              <a:gdLst/>
              <a:ahLst/>
              <a:cxnLst/>
              <a:rect l="l" t="t" r="r" b="b"/>
              <a:pathLst>
                <a:path w="2502" h="3013" extrusionOk="0">
                  <a:moveTo>
                    <a:pt x="2341" y="1"/>
                  </a:moveTo>
                  <a:cubicBezTo>
                    <a:pt x="2317" y="1"/>
                    <a:pt x="2292" y="9"/>
                    <a:pt x="2270" y="27"/>
                  </a:cubicBezTo>
                  <a:cubicBezTo>
                    <a:pt x="1796" y="417"/>
                    <a:pt x="1372" y="857"/>
                    <a:pt x="1000" y="1331"/>
                  </a:cubicBezTo>
                  <a:cubicBezTo>
                    <a:pt x="814" y="1568"/>
                    <a:pt x="644" y="1805"/>
                    <a:pt x="492" y="2059"/>
                  </a:cubicBezTo>
                  <a:cubicBezTo>
                    <a:pt x="323" y="2296"/>
                    <a:pt x="136" y="2567"/>
                    <a:pt x="35" y="2838"/>
                  </a:cubicBezTo>
                  <a:cubicBezTo>
                    <a:pt x="1" y="2940"/>
                    <a:pt x="89" y="3012"/>
                    <a:pt x="176" y="3012"/>
                  </a:cubicBezTo>
                  <a:cubicBezTo>
                    <a:pt x="219" y="3012"/>
                    <a:pt x="261" y="2995"/>
                    <a:pt x="289" y="2956"/>
                  </a:cubicBezTo>
                  <a:cubicBezTo>
                    <a:pt x="441" y="2702"/>
                    <a:pt x="560" y="2431"/>
                    <a:pt x="712" y="2194"/>
                  </a:cubicBezTo>
                  <a:cubicBezTo>
                    <a:pt x="864" y="1940"/>
                    <a:pt x="1034" y="1703"/>
                    <a:pt x="1203" y="1466"/>
                  </a:cubicBezTo>
                  <a:cubicBezTo>
                    <a:pt x="1575" y="992"/>
                    <a:pt x="1965" y="569"/>
                    <a:pt x="2422" y="180"/>
                  </a:cubicBezTo>
                  <a:cubicBezTo>
                    <a:pt x="2501" y="100"/>
                    <a:pt x="2426" y="1"/>
                    <a:pt x="23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5" name="Google Shape;7705;p34"/>
            <p:cNvSpPr/>
            <p:nvPr/>
          </p:nvSpPr>
          <p:spPr>
            <a:xfrm>
              <a:off x="3260375" y="1729750"/>
              <a:ext cx="34750" cy="34950"/>
            </a:xfrm>
            <a:custGeom>
              <a:avLst/>
              <a:gdLst/>
              <a:ahLst/>
              <a:cxnLst/>
              <a:rect l="l" t="t" r="r" b="b"/>
              <a:pathLst>
                <a:path w="1390" h="1398" extrusionOk="0">
                  <a:moveTo>
                    <a:pt x="1276" y="0"/>
                  </a:moveTo>
                  <a:cubicBezTo>
                    <a:pt x="1247" y="0"/>
                    <a:pt x="1214" y="14"/>
                    <a:pt x="1186" y="32"/>
                  </a:cubicBezTo>
                  <a:cubicBezTo>
                    <a:pt x="780" y="371"/>
                    <a:pt x="390" y="743"/>
                    <a:pt x="52" y="1167"/>
                  </a:cubicBezTo>
                  <a:cubicBezTo>
                    <a:pt x="1" y="1234"/>
                    <a:pt x="1" y="1302"/>
                    <a:pt x="52" y="1353"/>
                  </a:cubicBezTo>
                  <a:cubicBezTo>
                    <a:pt x="79" y="1380"/>
                    <a:pt x="116" y="1398"/>
                    <a:pt x="152" y="1398"/>
                  </a:cubicBezTo>
                  <a:cubicBezTo>
                    <a:pt x="183" y="1398"/>
                    <a:pt x="214" y="1384"/>
                    <a:pt x="238" y="1353"/>
                  </a:cubicBezTo>
                  <a:cubicBezTo>
                    <a:pt x="576" y="947"/>
                    <a:pt x="949" y="540"/>
                    <a:pt x="1338" y="185"/>
                  </a:cubicBezTo>
                  <a:cubicBezTo>
                    <a:pt x="1389" y="151"/>
                    <a:pt x="1389" y="66"/>
                    <a:pt x="1338" y="32"/>
                  </a:cubicBezTo>
                  <a:cubicBezTo>
                    <a:pt x="1323" y="9"/>
                    <a:pt x="1301" y="0"/>
                    <a:pt x="12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6" name="Google Shape;7706;p34"/>
            <p:cNvSpPr/>
            <p:nvPr/>
          </p:nvSpPr>
          <p:spPr>
            <a:xfrm>
              <a:off x="3256500" y="1631325"/>
              <a:ext cx="62325" cy="22900"/>
            </a:xfrm>
            <a:custGeom>
              <a:avLst/>
              <a:gdLst/>
              <a:ahLst/>
              <a:cxnLst/>
              <a:rect l="l" t="t" r="r" b="b"/>
              <a:pathLst>
                <a:path w="2493" h="916" extrusionOk="0">
                  <a:moveTo>
                    <a:pt x="179" y="0"/>
                  </a:moveTo>
                  <a:cubicBezTo>
                    <a:pt x="56" y="0"/>
                    <a:pt x="0" y="185"/>
                    <a:pt x="122" y="261"/>
                  </a:cubicBezTo>
                  <a:cubicBezTo>
                    <a:pt x="461" y="482"/>
                    <a:pt x="850" y="617"/>
                    <a:pt x="1239" y="719"/>
                  </a:cubicBezTo>
                  <a:cubicBezTo>
                    <a:pt x="1426" y="769"/>
                    <a:pt x="1612" y="820"/>
                    <a:pt x="1815" y="854"/>
                  </a:cubicBezTo>
                  <a:cubicBezTo>
                    <a:pt x="1930" y="875"/>
                    <a:pt x="2070" y="915"/>
                    <a:pt x="2197" y="915"/>
                  </a:cubicBezTo>
                  <a:cubicBezTo>
                    <a:pt x="2276" y="915"/>
                    <a:pt x="2349" y="900"/>
                    <a:pt x="2408" y="854"/>
                  </a:cubicBezTo>
                  <a:cubicBezTo>
                    <a:pt x="2492" y="803"/>
                    <a:pt x="2492" y="736"/>
                    <a:pt x="2441" y="668"/>
                  </a:cubicBezTo>
                  <a:cubicBezTo>
                    <a:pt x="2323" y="515"/>
                    <a:pt x="2069" y="532"/>
                    <a:pt x="1900" y="499"/>
                  </a:cubicBezTo>
                  <a:cubicBezTo>
                    <a:pt x="1713" y="448"/>
                    <a:pt x="1527" y="414"/>
                    <a:pt x="1341" y="346"/>
                  </a:cubicBezTo>
                  <a:cubicBezTo>
                    <a:pt x="968" y="245"/>
                    <a:pt x="596" y="109"/>
                    <a:pt x="223" y="8"/>
                  </a:cubicBezTo>
                  <a:cubicBezTo>
                    <a:pt x="208" y="2"/>
                    <a:pt x="193" y="0"/>
                    <a:pt x="17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7" name="Google Shape;7707;p34"/>
            <p:cNvSpPr/>
            <p:nvPr/>
          </p:nvSpPr>
          <p:spPr>
            <a:xfrm>
              <a:off x="3323450" y="1647150"/>
              <a:ext cx="14425" cy="11050"/>
            </a:xfrm>
            <a:custGeom>
              <a:avLst/>
              <a:gdLst/>
              <a:ahLst/>
              <a:cxnLst/>
              <a:rect l="l" t="t" r="r" b="b"/>
              <a:pathLst>
                <a:path w="577" h="442" extrusionOk="0">
                  <a:moveTo>
                    <a:pt x="288" y="1"/>
                  </a:moveTo>
                  <a:cubicBezTo>
                    <a:pt x="0" y="1"/>
                    <a:pt x="0" y="441"/>
                    <a:pt x="288" y="441"/>
                  </a:cubicBezTo>
                  <a:cubicBezTo>
                    <a:pt x="576" y="441"/>
                    <a:pt x="576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8" name="Google Shape;7708;p34"/>
            <p:cNvSpPr/>
            <p:nvPr/>
          </p:nvSpPr>
          <p:spPr>
            <a:xfrm>
              <a:off x="3158975" y="1429425"/>
              <a:ext cx="339100" cy="120075"/>
            </a:xfrm>
            <a:custGeom>
              <a:avLst/>
              <a:gdLst/>
              <a:ahLst/>
              <a:cxnLst/>
              <a:rect l="l" t="t" r="r" b="b"/>
              <a:pathLst>
                <a:path w="13564" h="4803" extrusionOk="0">
                  <a:moveTo>
                    <a:pt x="167" y="0"/>
                  </a:moveTo>
                  <a:cubicBezTo>
                    <a:pt x="83" y="0"/>
                    <a:pt x="0" y="51"/>
                    <a:pt x="10" y="160"/>
                  </a:cubicBezTo>
                  <a:cubicBezTo>
                    <a:pt x="44" y="566"/>
                    <a:pt x="315" y="990"/>
                    <a:pt x="518" y="1328"/>
                  </a:cubicBezTo>
                  <a:cubicBezTo>
                    <a:pt x="755" y="1701"/>
                    <a:pt x="1043" y="2056"/>
                    <a:pt x="1348" y="2378"/>
                  </a:cubicBezTo>
                  <a:cubicBezTo>
                    <a:pt x="1957" y="3021"/>
                    <a:pt x="2702" y="3546"/>
                    <a:pt x="3515" y="3919"/>
                  </a:cubicBezTo>
                  <a:cubicBezTo>
                    <a:pt x="4918" y="4571"/>
                    <a:pt x="6508" y="4803"/>
                    <a:pt x="8079" y="4803"/>
                  </a:cubicBezTo>
                  <a:cubicBezTo>
                    <a:pt x="8669" y="4803"/>
                    <a:pt x="9256" y="4770"/>
                    <a:pt x="9830" y="4714"/>
                  </a:cubicBezTo>
                  <a:cubicBezTo>
                    <a:pt x="11066" y="4596"/>
                    <a:pt x="12336" y="4376"/>
                    <a:pt x="13470" y="3851"/>
                  </a:cubicBezTo>
                  <a:cubicBezTo>
                    <a:pt x="13563" y="3804"/>
                    <a:pt x="13500" y="3644"/>
                    <a:pt x="13410" y="3644"/>
                  </a:cubicBezTo>
                  <a:cubicBezTo>
                    <a:pt x="13402" y="3644"/>
                    <a:pt x="13394" y="3645"/>
                    <a:pt x="13385" y="3648"/>
                  </a:cubicBezTo>
                  <a:cubicBezTo>
                    <a:pt x="11585" y="4154"/>
                    <a:pt x="9759" y="4516"/>
                    <a:pt x="7895" y="4516"/>
                  </a:cubicBezTo>
                  <a:cubicBezTo>
                    <a:pt x="7638" y="4516"/>
                    <a:pt x="7380" y="4509"/>
                    <a:pt x="7121" y="4494"/>
                  </a:cubicBezTo>
                  <a:cubicBezTo>
                    <a:pt x="5242" y="4376"/>
                    <a:pt x="3312" y="3682"/>
                    <a:pt x="1924" y="2395"/>
                  </a:cubicBezTo>
                  <a:cubicBezTo>
                    <a:pt x="1585" y="2073"/>
                    <a:pt x="1263" y="1718"/>
                    <a:pt x="1009" y="1345"/>
                  </a:cubicBezTo>
                  <a:cubicBezTo>
                    <a:pt x="874" y="1142"/>
                    <a:pt x="755" y="939"/>
                    <a:pt x="654" y="736"/>
                  </a:cubicBezTo>
                  <a:cubicBezTo>
                    <a:pt x="535" y="516"/>
                    <a:pt x="467" y="279"/>
                    <a:pt x="315" y="75"/>
                  </a:cubicBezTo>
                  <a:cubicBezTo>
                    <a:pt x="287" y="26"/>
                    <a:pt x="227" y="0"/>
                    <a:pt x="16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09" name="Google Shape;7709;p34"/>
            <p:cNvSpPr/>
            <p:nvPr/>
          </p:nvSpPr>
          <p:spPr>
            <a:xfrm>
              <a:off x="3166925" y="1461275"/>
              <a:ext cx="280975" cy="106525"/>
            </a:xfrm>
            <a:custGeom>
              <a:avLst/>
              <a:gdLst/>
              <a:ahLst/>
              <a:cxnLst/>
              <a:rect l="l" t="t" r="r" b="b"/>
              <a:pathLst>
                <a:path w="11239" h="4261" extrusionOk="0">
                  <a:moveTo>
                    <a:pt x="155" y="1"/>
                  </a:moveTo>
                  <a:cubicBezTo>
                    <a:pt x="73" y="1"/>
                    <a:pt x="1" y="95"/>
                    <a:pt x="14" y="190"/>
                  </a:cubicBezTo>
                  <a:cubicBezTo>
                    <a:pt x="82" y="511"/>
                    <a:pt x="353" y="799"/>
                    <a:pt x="556" y="1053"/>
                  </a:cubicBezTo>
                  <a:cubicBezTo>
                    <a:pt x="810" y="1358"/>
                    <a:pt x="1081" y="1629"/>
                    <a:pt x="1368" y="1900"/>
                  </a:cubicBezTo>
                  <a:cubicBezTo>
                    <a:pt x="1927" y="2391"/>
                    <a:pt x="2571" y="2814"/>
                    <a:pt x="3248" y="3153"/>
                  </a:cubicBezTo>
                  <a:cubicBezTo>
                    <a:pt x="4755" y="3897"/>
                    <a:pt x="6431" y="4219"/>
                    <a:pt x="8090" y="4253"/>
                  </a:cubicBezTo>
                  <a:cubicBezTo>
                    <a:pt x="8239" y="4258"/>
                    <a:pt x="8387" y="4260"/>
                    <a:pt x="8535" y="4260"/>
                  </a:cubicBezTo>
                  <a:cubicBezTo>
                    <a:pt x="9411" y="4260"/>
                    <a:pt x="10268" y="4175"/>
                    <a:pt x="11137" y="4016"/>
                  </a:cubicBezTo>
                  <a:cubicBezTo>
                    <a:pt x="11239" y="3999"/>
                    <a:pt x="11205" y="3830"/>
                    <a:pt x="11120" y="3830"/>
                  </a:cubicBezTo>
                  <a:cubicBezTo>
                    <a:pt x="10271" y="3921"/>
                    <a:pt x="9422" y="3984"/>
                    <a:pt x="8578" y="3984"/>
                  </a:cubicBezTo>
                  <a:cubicBezTo>
                    <a:pt x="7219" y="3984"/>
                    <a:pt x="5874" y="3819"/>
                    <a:pt x="4568" y="3339"/>
                  </a:cubicBezTo>
                  <a:cubicBezTo>
                    <a:pt x="3688" y="3017"/>
                    <a:pt x="2858" y="2560"/>
                    <a:pt x="2113" y="1984"/>
                  </a:cubicBezTo>
                  <a:cubicBezTo>
                    <a:pt x="1741" y="1696"/>
                    <a:pt x="1385" y="1375"/>
                    <a:pt x="1081" y="1036"/>
                  </a:cubicBezTo>
                  <a:cubicBezTo>
                    <a:pt x="793" y="715"/>
                    <a:pt x="573" y="274"/>
                    <a:pt x="217" y="20"/>
                  </a:cubicBezTo>
                  <a:cubicBezTo>
                    <a:pt x="197" y="7"/>
                    <a:pt x="175" y="1"/>
                    <a:pt x="15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0" name="Google Shape;7710;p34"/>
            <p:cNvSpPr/>
            <p:nvPr/>
          </p:nvSpPr>
          <p:spPr>
            <a:xfrm>
              <a:off x="3525350" y="1512575"/>
              <a:ext cx="16100" cy="7750"/>
            </a:xfrm>
            <a:custGeom>
              <a:avLst/>
              <a:gdLst/>
              <a:ahLst/>
              <a:cxnLst/>
              <a:rect l="l" t="t" r="r" b="b"/>
              <a:pathLst>
                <a:path w="644" h="310" extrusionOk="0">
                  <a:moveTo>
                    <a:pt x="542" y="0"/>
                  </a:moveTo>
                  <a:cubicBezTo>
                    <a:pt x="491" y="0"/>
                    <a:pt x="457" y="0"/>
                    <a:pt x="407" y="17"/>
                  </a:cubicBezTo>
                  <a:cubicBezTo>
                    <a:pt x="373" y="17"/>
                    <a:pt x="339" y="34"/>
                    <a:pt x="305" y="34"/>
                  </a:cubicBezTo>
                  <a:cubicBezTo>
                    <a:pt x="237" y="51"/>
                    <a:pt x="153" y="85"/>
                    <a:pt x="85" y="102"/>
                  </a:cubicBezTo>
                  <a:cubicBezTo>
                    <a:pt x="34" y="119"/>
                    <a:pt x="0" y="169"/>
                    <a:pt x="17" y="237"/>
                  </a:cubicBezTo>
                  <a:cubicBezTo>
                    <a:pt x="31" y="279"/>
                    <a:pt x="68" y="309"/>
                    <a:pt x="118" y="309"/>
                  </a:cubicBezTo>
                  <a:cubicBezTo>
                    <a:pt x="129" y="309"/>
                    <a:pt x="141" y="308"/>
                    <a:pt x="153" y="305"/>
                  </a:cubicBezTo>
                  <a:cubicBezTo>
                    <a:pt x="220" y="288"/>
                    <a:pt x="288" y="288"/>
                    <a:pt x="373" y="271"/>
                  </a:cubicBezTo>
                  <a:cubicBezTo>
                    <a:pt x="407" y="254"/>
                    <a:pt x="440" y="254"/>
                    <a:pt x="474" y="237"/>
                  </a:cubicBezTo>
                  <a:cubicBezTo>
                    <a:pt x="508" y="237"/>
                    <a:pt x="559" y="203"/>
                    <a:pt x="593" y="186"/>
                  </a:cubicBezTo>
                  <a:cubicBezTo>
                    <a:pt x="627" y="169"/>
                    <a:pt x="644" y="119"/>
                    <a:pt x="644" y="85"/>
                  </a:cubicBezTo>
                  <a:cubicBezTo>
                    <a:pt x="627" y="34"/>
                    <a:pt x="593" y="17"/>
                    <a:pt x="54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1" name="Google Shape;7711;p34"/>
            <p:cNvSpPr/>
            <p:nvPr/>
          </p:nvSpPr>
          <p:spPr>
            <a:xfrm>
              <a:off x="3628525" y="1460850"/>
              <a:ext cx="580475" cy="263450"/>
            </a:xfrm>
            <a:custGeom>
              <a:avLst/>
              <a:gdLst/>
              <a:ahLst/>
              <a:cxnLst/>
              <a:rect l="l" t="t" r="r" b="b"/>
              <a:pathLst>
                <a:path w="23219" h="10538" extrusionOk="0">
                  <a:moveTo>
                    <a:pt x="6008" y="1"/>
                  </a:moveTo>
                  <a:cubicBezTo>
                    <a:pt x="4015" y="1"/>
                    <a:pt x="2000" y="295"/>
                    <a:pt x="106" y="985"/>
                  </a:cubicBezTo>
                  <a:cubicBezTo>
                    <a:pt x="0" y="1016"/>
                    <a:pt x="29" y="1180"/>
                    <a:pt x="132" y="1180"/>
                  </a:cubicBezTo>
                  <a:cubicBezTo>
                    <a:pt x="145" y="1180"/>
                    <a:pt x="159" y="1177"/>
                    <a:pt x="174" y="1172"/>
                  </a:cubicBezTo>
                  <a:cubicBezTo>
                    <a:pt x="2117" y="622"/>
                    <a:pt x="4110" y="320"/>
                    <a:pt x="6104" y="320"/>
                  </a:cubicBezTo>
                  <a:cubicBezTo>
                    <a:pt x="7793" y="320"/>
                    <a:pt x="9483" y="537"/>
                    <a:pt x="11145" y="1002"/>
                  </a:cubicBezTo>
                  <a:cubicBezTo>
                    <a:pt x="14361" y="1883"/>
                    <a:pt x="17307" y="3627"/>
                    <a:pt x="19610" y="6048"/>
                  </a:cubicBezTo>
                  <a:cubicBezTo>
                    <a:pt x="20880" y="7368"/>
                    <a:pt x="21963" y="8824"/>
                    <a:pt x="22827" y="10450"/>
                  </a:cubicBezTo>
                  <a:cubicBezTo>
                    <a:pt x="22858" y="10512"/>
                    <a:pt x="22909" y="10537"/>
                    <a:pt x="22963" y="10537"/>
                  </a:cubicBezTo>
                  <a:cubicBezTo>
                    <a:pt x="23085" y="10537"/>
                    <a:pt x="23219" y="10405"/>
                    <a:pt x="23148" y="10263"/>
                  </a:cubicBezTo>
                  <a:cubicBezTo>
                    <a:pt x="21591" y="7334"/>
                    <a:pt x="19288" y="4880"/>
                    <a:pt x="16528" y="3085"/>
                  </a:cubicBezTo>
                  <a:cubicBezTo>
                    <a:pt x="13498" y="1121"/>
                    <a:pt x="9942" y="54"/>
                    <a:pt x="6336" y="3"/>
                  </a:cubicBezTo>
                  <a:cubicBezTo>
                    <a:pt x="6227" y="2"/>
                    <a:pt x="6117" y="1"/>
                    <a:pt x="60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2" name="Google Shape;7712;p34"/>
            <p:cNvSpPr/>
            <p:nvPr/>
          </p:nvSpPr>
          <p:spPr>
            <a:xfrm>
              <a:off x="3661625" y="1491825"/>
              <a:ext cx="20350" cy="9425"/>
            </a:xfrm>
            <a:custGeom>
              <a:avLst/>
              <a:gdLst/>
              <a:ahLst/>
              <a:cxnLst/>
              <a:rect l="l" t="t" r="r" b="b"/>
              <a:pathLst>
                <a:path w="814" h="377" extrusionOk="0">
                  <a:moveTo>
                    <a:pt x="661" y="0"/>
                  </a:moveTo>
                  <a:cubicBezTo>
                    <a:pt x="475" y="17"/>
                    <a:pt x="306" y="68"/>
                    <a:pt x="119" y="102"/>
                  </a:cubicBezTo>
                  <a:cubicBezTo>
                    <a:pt x="52" y="119"/>
                    <a:pt x="1" y="204"/>
                    <a:pt x="35" y="271"/>
                  </a:cubicBezTo>
                  <a:cubicBezTo>
                    <a:pt x="49" y="330"/>
                    <a:pt x="102" y="376"/>
                    <a:pt x="161" y="376"/>
                  </a:cubicBezTo>
                  <a:cubicBezTo>
                    <a:pt x="169" y="376"/>
                    <a:pt x="178" y="375"/>
                    <a:pt x="187" y="373"/>
                  </a:cubicBezTo>
                  <a:cubicBezTo>
                    <a:pt x="373" y="322"/>
                    <a:pt x="560" y="288"/>
                    <a:pt x="712" y="204"/>
                  </a:cubicBezTo>
                  <a:cubicBezTo>
                    <a:pt x="814" y="153"/>
                    <a:pt x="763" y="0"/>
                    <a:pt x="6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3" name="Google Shape;7713;p34"/>
            <p:cNvSpPr/>
            <p:nvPr/>
          </p:nvSpPr>
          <p:spPr>
            <a:xfrm>
              <a:off x="3695200" y="1480225"/>
              <a:ext cx="495275" cy="220450"/>
            </a:xfrm>
            <a:custGeom>
              <a:avLst/>
              <a:gdLst/>
              <a:ahLst/>
              <a:cxnLst/>
              <a:rect l="l" t="t" r="r" b="b"/>
              <a:pathLst>
                <a:path w="19811" h="8818" extrusionOk="0">
                  <a:moveTo>
                    <a:pt x="3891" y="1"/>
                  </a:moveTo>
                  <a:cubicBezTo>
                    <a:pt x="2628" y="1"/>
                    <a:pt x="1362" y="129"/>
                    <a:pt x="131" y="397"/>
                  </a:cubicBezTo>
                  <a:cubicBezTo>
                    <a:pt x="1" y="429"/>
                    <a:pt x="58" y="618"/>
                    <a:pt x="183" y="618"/>
                  </a:cubicBezTo>
                  <a:cubicBezTo>
                    <a:pt x="188" y="618"/>
                    <a:pt x="193" y="617"/>
                    <a:pt x="199" y="617"/>
                  </a:cubicBezTo>
                  <a:cubicBezTo>
                    <a:pt x="1410" y="399"/>
                    <a:pt x="2635" y="285"/>
                    <a:pt x="3858" y="285"/>
                  </a:cubicBezTo>
                  <a:cubicBezTo>
                    <a:pt x="5678" y="285"/>
                    <a:pt x="7494" y="537"/>
                    <a:pt x="9256" y="1074"/>
                  </a:cubicBezTo>
                  <a:cubicBezTo>
                    <a:pt x="11931" y="1887"/>
                    <a:pt x="14386" y="3309"/>
                    <a:pt x="16418" y="5188"/>
                  </a:cubicBezTo>
                  <a:cubicBezTo>
                    <a:pt x="17535" y="6238"/>
                    <a:pt x="18500" y="7440"/>
                    <a:pt x="19330" y="8727"/>
                  </a:cubicBezTo>
                  <a:cubicBezTo>
                    <a:pt x="19375" y="8791"/>
                    <a:pt x="19438" y="8818"/>
                    <a:pt x="19502" y="8818"/>
                  </a:cubicBezTo>
                  <a:cubicBezTo>
                    <a:pt x="19656" y="8818"/>
                    <a:pt x="19810" y="8662"/>
                    <a:pt x="19702" y="8506"/>
                  </a:cubicBezTo>
                  <a:cubicBezTo>
                    <a:pt x="16520" y="3698"/>
                    <a:pt x="11102" y="515"/>
                    <a:pt x="5362" y="58"/>
                  </a:cubicBezTo>
                  <a:cubicBezTo>
                    <a:pt x="4874" y="20"/>
                    <a:pt x="4383" y="1"/>
                    <a:pt x="389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4" name="Google Shape;7714;p34"/>
            <p:cNvSpPr/>
            <p:nvPr/>
          </p:nvSpPr>
          <p:spPr>
            <a:xfrm>
              <a:off x="3713700" y="1535825"/>
              <a:ext cx="20750" cy="8950"/>
            </a:xfrm>
            <a:custGeom>
              <a:avLst/>
              <a:gdLst/>
              <a:ahLst/>
              <a:cxnLst/>
              <a:rect l="l" t="t" r="r" b="b"/>
              <a:pathLst>
                <a:path w="830" h="358" extrusionOk="0">
                  <a:moveTo>
                    <a:pt x="567" y="1"/>
                  </a:moveTo>
                  <a:cubicBezTo>
                    <a:pt x="396" y="1"/>
                    <a:pt x="219" y="68"/>
                    <a:pt x="85" y="154"/>
                  </a:cubicBezTo>
                  <a:cubicBezTo>
                    <a:pt x="34" y="171"/>
                    <a:pt x="0" y="255"/>
                    <a:pt x="34" y="306"/>
                  </a:cubicBezTo>
                  <a:cubicBezTo>
                    <a:pt x="56" y="339"/>
                    <a:pt x="92" y="357"/>
                    <a:pt x="133" y="357"/>
                  </a:cubicBezTo>
                  <a:cubicBezTo>
                    <a:pt x="156" y="357"/>
                    <a:pt x="179" y="352"/>
                    <a:pt x="203" y="340"/>
                  </a:cubicBezTo>
                  <a:cubicBezTo>
                    <a:pt x="220" y="340"/>
                    <a:pt x="237" y="323"/>
                    <a:pt x="271" y="306"/>
                  </a:cubicBezTo>
                  <a:cubicBezTo>
                    <a:pt x="271" y="306"/>
                    <a:pt x="286" y="298"/>
                    <a:pt x="291" y="298"/>
                  </a:cubicBezTo>
                  <a:cubicBezTo>
                    <a:pt x="294" y="298"/>
                    <a:pt x="294" y="300"/>
                    <a:pt x="288" y="306"/>
                  </a:cubicBezTo>
                  <a:cubicBezTo>
                    <a:pt x="288" y="306"/>
                    <a:pt x="305" y="289"/>
                    <a:pt x="322" y="289"/>
                  </a:cubicBezTo>
                  <a:cubicBezTo>
                    <a:pt x="356" y="272"/>
                    <a:pt x="407" y="255"/>
                    <a:pt x="457" y="255"/>
                  </a:cubicBezTo>
                  <a:cubicBezTo>
                    <a:pt x="474" y="255"/>
                    <a:pt x="474" y="238"/>
                    <a:pt x="491" y="238"/>
                  </a:cubicBezTo>
                  <a:lnTo>
                    <a:pt x="576" y="238"/>
                  </a:lnTo>
                  <a:cubicBezTo>
                    <a:pt x="593" y="238"/>
                    <a:pt x="610" y="238"/>
                    <a:pt x="627" y="221"/>
                  </a:cubicBezTo>
                  <a:lnTo>
                    <a:pt x="728" y="221"/>
                  </a:lnTo>
                  <a:cubicBezTo>
                    <a:pt x="779" y="221"/>
                    <a:pt x="813" y="187"/>
                    <a:pt x="830" y="137"/>
                  </a:cubicBezTo>
                  <a:cubicBezTo>
                    <a:pt x="830" y="86"/>
                    <a:pt x="796" y="35"/>
                    <a:pt x="762" y="35"/>
                  </a:cubicBezTo>
                  <a:cubicBezTo>
                    <a:pt x="700" y="11"/>
                    <a:pt x="634" y="1"/>
                    <a:pt x="56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5" name="Google Shape;7715;p34"/>
            <p:cNvSpPr/>
            <p:nvPr/>
          </p:nvSpPr>
          <p:spPr>
            <a:xfrm>
              <a:off x="3751625" y="1527050"/>
              <a:ext cx="452900" cy="204850"/>
            </a:xfrm>
            <a:custGeom>
              <a:avLst/>
              <a:gdLst/>
              <a:ahLst/>
              <a:cxnLst/>
              <a:rect l="l" t="t" r="r" b="b"/>
              <a:pathLst>
                <a:path w="18116" h="8194" extrusionOk="0">
                  <a:moveTo>
                    <a:pt x="3237" y="1"/>
                  </a:moveTo>
                  <a:cubicBezTo>
                    <a:pt x="2187" y="1"/>
                    <a:pt x="1147" y="148"/>
                    <a:pt x="143" y="454"/>
                  </a:cubicBezTo>
                  <a:cubicBezTo>
                    <a:pt x="1" y="501"/>
                    <a:pt x="49" y="694"/>
                    <a:pt x="166" y="694"/>
                  </a:cubicBezTo>
                  <a:cubicBezTo>
                    <a:pt x="174" y="694"/>
                    <a:pt x="184" y="693"/>
                    <a:pt x="193" y="691"/>
                  </a:cubicBezTo>
                  <a:cubicBezTo>
                    <a:pt x="1176" y="403"/>
                    <a:pt x="2185" y="272"/>
                    <a:pt x="3195" y="272"/>
                  </a:cubicBezTo>
                  <a:cubicBezTo>
                    <a:pt x="4744" y="272"/>
                    <a:pt x="6296" y="581"/>
                    <a:pt x="7761" y="1114"/>
                  </a:cubicBezTo>
                  <a:cubicBezTo>
                    <a:pt x="10233" y="2011"/>
                    <a:pt x="12434" y="3518"/>
                    <a:pt x="14449" y="5194"/>
                  </a:cubicBezTo>
                  <a:cubicBezTo>
                    <a:pt x="15583" y="6126"/>
                    <a:pt x="16633" y="7141"/>
                    <a:pt x="17716" y="8140"/>
                  </a:cubicBezTo>
                  <a:cubicBezTo>
                    <a:pt x="17754" y="8178"/>
                    <a:pt x="17797" y="8194"/>
                    <a:pt x="17839" y="8194"/>
                  </a:cubicBezTo>
                  <a:cubicBezTo>
                    <a:pt x="17984" y="8194"/>
                    <a:pt x="18115" y="8001"/>
                    <a:pt x="17970" y="7869"/>
                  </a:cubicBezTo>
                  <a:cubicBezTo>
                    <a:pt x="16971" y="6938"/>
                    <a:pt x="15939" y="6041"/>
                    <a:pt x="14906" y="5161"/>
                  </a:cubicBezTo>
                  <a:cubicBezTo>
                    <a:pt x="13873" y="4297"/>
                    <a:pt x="12807" y="3484"/>
                    <a:pt x="11689" y="2756"/>
                  </a:cubicBezTo>
                  <a:cubicBezTo>
                    <a:pt x="9505" y="1351"/>
                    <a:pt x="7050" y="318"/>
                    <a:pt x="4443" y="64"/>
                  </a:cubicBezTo>
                  <a:cubicBezTo>
                    <a:pt x="4040" y="22"/>
                    <a:pt x="3638" y="1"/>
                    <a:pt x="32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6" name="Google Shape;7716;p34"/>
            <p:cNvSpPr/>
            <p:nvPr/>
          </p:nvSpPr>
          <p:spPr>
            <a:xfrm>
              <a:off x="3922375" y="1529925"/>
              <a:ext cx="11450" cy="5100"/>
            </a:xfrm>
            <a:custGeom>
              <a:avLst/>
              <a:gdLst/>
              <a:ahLst/>
              <a:cxnLst/>
              <a:rect l="l" t="t" r="r" b="b"/>
              <a:pathLst>
                <a:path w="458" h="204" extrusionOk="0">
                  <a:moveTo>
                    <a:pt x="102" y="0"/>
                  </a:moveTo>
                  <a:cubicBezTo>
                    <a:pt x="51" y="0"/>
                    <a:pt x="0" y="51"/>
                    <a:pt x="0" y="102"/>
                  </a:cubicBezTo>
                  <a:cubicBezTo>
                    <a:pt x="0" y="153"/>
                    <a:pt x="51" y="203"/>
                    <a:pt x="102" y="203"/>
                  </a:cubicBezTo>
                  <a:lnTo>
                    <a:pt x="322" y="203"/>
                  </a:lnTo>
                  <a:cubicBezTo>
                    <a:pt x="356" y="203"/>
                    <a:pt x="373" y="186"/>
                    <a:pt x="389" y="186"/>
                  </a:cubicBezTo>
                  <a:cubicBezTo>
                    <a:pt x="457" y="136"/>
                    <a:pt x="457" y="68"/>
                    <a:pt x="389" y="34"/>
                  </a:cubicBezTo>
                  <a:cubicBezTo>
                    <a:pt x="373" y="17"/>
                    <a:pt x="356" y="0"/>
                    <a:pt x="3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7" name="Google Shape;7717;p34"/>
            <p:cNvSpPr/>
            <p:nvPr/>
          </p:nvSpPr>
          <p:spPr>
            <a:xfrm>
              <a:off x="3964225" y="1541100"/>
              <a:ext cx="220750" cy="162100"/>
            </a:xfrm>
            <a:custGeom>
              <a:avLst/>
              <a:gdLst/>
              <a:ahLst/>
              <a:cxnLst/>
              <a:rect l="l" t="t" r="r" b="b"/>
              <a:pathLst>
                <a:path w="8830" h="6484" extrusionOk="0">
                  <a:moveTo>
                    <a:pt x="173" y="1"/>
                  </a:moveTo>
                  <a:cubicBezTo>
                    <a:pt x="65" y="1"/>
                    <a:pt x="0" y="137"/>
                    <a:pt x="104" y="197"/>
                  </a:cubicBezTo>
                  <a:cubicBezTo>
                    <a:pt x="1695" y="925"/>
                    <a:pt x="3202" y="1805"/>
                    <a:pt x="4607" y="2838"/>
                  </a:cubicBezTo>
                  <a:cubicBezTo>
                    <a:pt x="5318" y="3363"/>
                    <a:pt x="5996" y="3921"/>
                    <a:pt x="6656" y="4531"/>
                  </a:cubicBezTo>
                  <a:cubicBezTo>
                    <a:pt x="6978" y="4819"/>
                    <a:pt x="7282" y="5123"/>
                    <a:pt x="7604" y="5445"/>
                  </a:cubicBezTo>
                  <a:cubicBezTo>
                    <a:pt x="7909" y="5767"/>
                    <a:pt x="8163" y="6122"/>
                    <a:pt x="8467" y="6444"/>
                  </a:cubicBezTo>
                  <a:cubicBezTo>
                    <a:pt x="8499" y="6472"/>
                    <a:pt x="8537" y="6484"/>
                    <a:pt x="8575" y="6484"/>
                  </a:cubicBezTo>
                  <a:cubicBezTo>
                    <a:pt x="8701" y="6484"/>
                    <a:pt x="8829" y="6354"/>
                    <a:pt x="8738" y="6224"/>
                  </a:cubicBezTo>
                  <a:cubicBezTo>
                    <a:pt x="8467" y="5885"/>
                    <a:pt x="8129" y="5597"/>
                    <a:pt x="7824" y="5276"/>
                  </a:cubicBezTo>
                  <a:cubicBezTo>
                    <a:pt x="7502" y="4954"/>
                    <a:pt x="7181" y="4649"/>
                    <a:pt x="6842" y="4328"/>
                  </a:cubicBezTo>
                  <a:cubicBezTo>
                    <a:pt x="6216" y="3752"/>
                    <a:pt x="5538" y="3210"/>
                    <a:pt x="4861" y="2702"/>
                  </a:cubicBezTo>
                  <a:cubicBezTo>
                    <a:pt x="3422" y="1636"/>
                    <a:pt x="1865" y="704"/>
                    <a:pt x="222" y="10"/>
                  </a:cubicBezTo>
                  <a:cubicBezTo>
                    <a:pt x="205" y="4"/>
                    <a:pt x="188" y="1"/>
                    <a:pt x="1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8" name="Google Shape;7718;p34"/>
            <p:cNvSpPr/>
            <p:nvPr/>
          </p:nvSpPr>
          <p:spPr>
            <a:xfrm>
              <a:off x="3789025" y="1552350"/>
              <a:ext cx="12725" cy="6900"/>
            </a:xfrm>
            <a:custGeom>
              <a:avLst/>
              <a:gdLst/>
              <a:ahLst/>
              <a:cxnLst/>
              <a:rect l="l" t="t" r="r" b="b"/>
              <a:pathLst>
                <a:path w="509" h="276" extrusionOk="0">
                  <a:moveTo>
                    <a:pt x="340" y="1"/>
                  </a:moveTo>
                  <a:cubicBezTo>
                    <a:pt x="306" y="1"/>
                    <a:pt x="272" y="17"/>
                    <a:pt x="238" y="17"/>
                  </a:cubicBezTo>
                  <a:lnTo>
                    <a:pt x="86" y="68"/>
                  </a:lnTo>
                  <a:cubicBezTo>
                    <a:pt x="35" y="68"/>
                    <a:pt x="1" y="136"/>
                    <a:pt x="18" y="204"/>
                  </a:cubicBezTo>
                  <a:cubicBezTo>
                    <a:pt x="32" y="245"/>
                    <a:pt x="69" y="276"/>
                    <a:pt x="119" y="276"/>
                  </a:cubicBezTo>
                  <a:cubicBezTo>
                    <a:pt x="130" y="276"/>
                    <a:pt x="141" y="274"/>
                    <a:pt x="153" y="271"/>
                  </a:cubicBezTo>
                  <a:cubicBezTo>
                    <a:pt x="204" y="254"/>
                    <a:pt x="255" y="238"/>
                    <a:pt x="306" y="221"/>
                  </a:cubicBezTo>
                  <a:cubicBezTo>
                    <a:pt x="323" y="221"/>
                    <a:pt x="356" y="204"/>
                    <a:pt x="390" y="204"/>
                  </a:cubicBezTo>
                  <a:lnTo>
                    <a:pt x="458" y="170"/>
                  </a:lnTo>
                  <a:cubicBezTo>
                    <a:pt x="492" y="153"/>
                    <a:pt x="509" y="102"/>
                    <a:pt x="509" y="68"/>
                  </a:cubicBezTo>
                  <a:cubicBezTo>
                    <a:pt x="492" y="51"/>
                    <a:pt x="492" y="34"/>
                    <a:pt x="475" y="17"/>
                  </a:cubicBezTo>
                  <a:cubicBezTo>
                    <a:pt x="458" y="1"/>
                    <a:pt x="441" y="1"/>
                    <a:pt x="40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19" name="Google Shape;7719;p34"/>
            <p:cNvSpPr/>
            <p:nvPr/>
          </p:nvSpPr>
          <p:spPr>
            <a:xfrm>
              <a:off x="3820775" y="1549675"/>
              <a:ext cx="365250" cy="162400"/>
            </a:xfrm>
            <a:custGeom>
              <a:avLst/>
              <a:gdLst/>
              <a:ahLst/>
              <a:cxnLst/>
              <a:rect l="l" t="t" r="r" b="b"/>
              <a:pathLst>
                <a:path w="14610" h="6496" extrusionOk="0">
                  <a:moveTo>
                    <a:pt x="902" y="0"/>
                  </a:moveTo>
                  <a:cubicBezTo>
                    <a:pt x="652" y="0"/>
                    <a:pt x="402" y="8"/>
                    <a:pt x="153" y="23"/>
                  </a:cubicBezTo>
                  <a:cubicBezTo>
                    <a:pt x="1" y="23"/>
                    <a:pt x="1" y="260"/>
                    <a:pt x="153" y="260"/>
                  </a:cubicBezTo>
                  <a:cubicBezTo>
                    <a:pt x="287" y="256"/>
                    <a:pt x="420" y="253"/>
                    <a:pt x="553" y="253"/>
                  </a:cubicBezTo>
                  <a:cubicBezTo>
                    <a:pt x="4546" y="253"/>
                    <a:pt x="8218" y="2196"/>
                    <a:pt x="11446" y="4408"/>
                  </a:cubicBezTo>
                  <a:cubicBezTo>
                    <a:pt x="12394" y="5068"/>
                    <a:pt x="13325" y="5745"/>
                    <a:pt x="14256" y="6456"/>
                  </a:cubicBezTo>
                  <a:cubicBezTo>
                    <a:pt x="14289" y="6484"/>
                    <a:pt x="14323" y="6495"/>
                    <a:pt x="14355" y="6495"/>
                  </a:cubicBezTo>
                  <a:cubicBezTo>
                    <a:pt x="14502" y="6495"/>
                    <a:pt x="14610" y="6246"/>
                    <a:pt x="14442" y="6135"/>
                  </a:cubicBezTo>
                  <a:cubicBezTo>
                    <a:pt x="11073" y="3731"/>
                    <a:pt x="7687" y="1191"/>
                    <a:pt x="3556" y="294"/>
                  </a:cubicBezTo>
                  <a:cubicBezTo>
                    <a:pt x="2684" y="96"/>
                    <a:pt x="1791" y="0"/>
                    <a:pt x="9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0" name="Google Shape;7720;p34"/>
            <p:cNvSpPr/>
            <p:nvPr/>
          </p:nvSpPr>
          <p:spPr>
            <a:xfrm>
              <a:off x="3722950" y="1608700"/>
              <a:ext cx="447525" cy="108025"/>
            </a:xfrm>
            <a:custGeom>
              <a:avLst/>
              <a:gdLst/>
              <a:ahLst/>
              <a:cxnLst/>
              <a:rect l="l" t="t" r="r" b="b"/>
              <a:pathLst>
                <a:path w="17901" h="4321" extrusionOk="0">
                  <a:moveTo>
                    <a:pt x="5043" y="1"/>
                  </a:moveTo>
                  <a:cubicBezTo>
                    <a:pt x="4746" y="1"/>
                    <a:pt x="4448" y="11"/>
                    <a:pt x="4151" y="32"/>
                  </a:cubicBezTo>
                  <a:cubicBezTo>
                    <a:pt x="2762" y="117"/>
                    <a:pt x="1391" y="422"/>
                    <a:pt x="121" y="963"/>
                  </a:cubicBezTo>
                  <a:cubicBezTo>
                    <a:pt x="1" y="1009"/>
                    <a:pt x="28" y="1175"/>
                    <a:pt x="131" y="1175"/>
                  </a:cubicBezTo>
                  <a:cubicBezTo>
                    <a:pt x="143" y="1175"/>
                    <a:pt x="157" y="1172"/>
                    <a:pt x="172" y="1166"/>
                  </a:cubicBezTo>
                  <a:cubicBezTo>
                    <a:pt x="1637" y="600"/>
                    <a:pt x="3204" y="310"/>
                    <a:pt x="4770" y="310"/>
                  </a:cubicBezTo>
                  <a:cubicBezTo>
                    <a:pt x="5682" y="310"/>
                    <a:pt x="6594" y="408"/>
                    <a:pt x="7486" y="608"/>
                  </a:cubicBezTo>
                  <a:cubicBezTo>
                    <a:pt x="9755" y="1116"/>
                    <a:pt x="11803" y="2250"/>
                    <a:pt x="13937" y="3147"/>
                  </a:cubicBezTo>
                  <a:cubicBezTo>
                    <a:pt x="15122" y="3638"/>
                    <a:pt x="16324" y="4095"/>
                    <a:pt x="17594" y="4316"/>
                  </a:cubicBezTo>
                  <a:cubicBezTo>
                    <a:pt x="17609" y="4319"/>
                    <a:pt x="17624" y="4321"/>
                    <a:pt x="17639" y="4321"/>
                  </a:cubicBezTo>
                  <a:cubicBezTo>
                    <a:pt x="17841" y="4321"/>
                    <a:pt x="17901" y="4009"/>
                    <a:pt x="17695" y="3977"/>
                  </a:cubicBezTo>
                  <a:cubicBezTo>
                    <a:pt x="15342" y="3571"/>
                    <a:pt x="13242" y="2419"/>
                    <a:pt x="11075" y="1471"/>
                  </a:cubicBezTo>
                  <a:cubicBezTo>
                    <a:pt x="10009" y="997"/>
                    <a:pt x="8925" y="574"/>
                    <a:pt x="7774" y="320"/>
                  </a:cubicBezTo>
                  <a:cubicBezTo>
                    <a:pt x="6878" y="102"/>
                    <a:pt x="5963" y="1"/>
                    <a:pt x="504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1" name="Google Shape;7721;p34"/>
            <p:cNvSpPr/>
            <p:nvPr/>
          </p:nvSpPr>
          <p:spPr>
            <a:xfrm>
              <a:off x="3151175" y="1446825"/>
              <a:ext cx="256675" cy="165375"/>
            </a:xfrm>
            <a:custGeom>
              <a:avLst/>
              <a:gdLst/>
              <a:ahLst/>
              <a:cxnLst/>
              <a:rect l="l" t="t" r="r" b="b"/>
              <a:pathLst>
                <a:path w="10267" h="6615" extrusionOk="0">
                  <a:moveTo>
                    <a:pt x="180" y="1"/>
                  </a:moveTo>
                  <a:cubicBezTo>
                    <a:pt x="94" y="1"/>
                    <a:pt x="1" y="63"/>
                    <a:pt x="1" y="158"/>
                  </a:cubicBezTo>
                  <a:cubicBezTo>
                    <a:pt x="1" y="564"/>
                    <a:pt x="187" y="971"/>
                    <a:pt x="339" y="1343"/>
                  </a:cubicBezTo>
                  <a:cubicBezTo>
                    <a:pt x="492" y="1716"/>
                    <a:pt x="661" y="2088"/>
                    <a:pt x="864" y="2427"/>
                  </a:cubicBezTo>
                  <a:cubicBezTo>
                    <a:pt x="1270" y="3138"/>
                    <a:pt x="1778" y="3798"/>
                    <a:pt x="2388" y="4374"/>
                  </a:cubicBezTo>
                  <a:cubicBezTo>
                    <a:pt x="3675" y="5593"/>
                    <a:pt x="5317" y="6321"/>
                    <a:pt x="7078" y="6541"/>
                  </a:cubicBezTo>
                  <a:cubicBezTo>
                    <a:pt x="7441" y="6589"/>
                    <a:pt x="7807" y="6614"/>
                    <a:pt x="8172" y="6614"/>
                  </a:cubicBezTo>
                  <a:cubicBezTo>
                    <a:pt x="8828" y="6614"/>
                    <a:pt x="9484" y="6535"/>
                    <a:pt x="10125" y="6372"/>
                  </a:cubicBezTo>
                  <a:cubicBezTo>
                    <a:pt x="10267" y="6340"/>
                    <a:pt x="10218" y="6148"/>
                    <a:pt x="10102" y="6148"/>
                  </a:cubicBezTo>
                  <a:cubicBezTo>
                    <a:pt x="10093" y="6148"/>
                    <a:pt x="10084" y="6149"/>
                    <a:pt x="10074" y="6152"/>
                  </a:cubicBezTo>
                  <a:cubicBezTo>
                    <a:pt x="9456" y="6278"/>
                    <a:pt x="8828" y="6344"/>
                    <a:pt x="8204" y="6344"/>
                  </a:cubicBezTo>
                  <a:cubicBezTo>
                    <a:pt x="7069" y="6344"/>
                    <a:pt x="5942" y="6124"/>
                    <a:pt x="4894" y="5644"/>
                  </a:cubicBezTo>
                  <a:cubicBezTo>
                    <a:pt x="3438" y="4950"/>
                    <a:pt x="2185" y="3866"/>
                    <a:pt x="1338" y="2495"/>
                  </a:cubicBezTo>
                  <a:cubicBezTo>
                    <a:pt x="1118" y="2122"/>
                    <a:pt x="915" y="1733"/>
                    <a:pt x="746" y="1326"/>
                  </a:cubicBezTo>
                  <a:cubicBezTo>
                    <a:pt x="576" y="920"/>
                    <a:pt x="509" y="463"/>
                    <a:pt x="305" y="74"/>
                  </a:cubicBezTo>
                  <a:cubicBezTo>
                    <a:pt x="280" y="23"/>
                    <a:pt x="231" y="1"/>
                    <a:pt x="1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2" name="Google Shape;7722;p34"/>
            <p:cNvSpPr/>
            <p:nvPr/>
          </p:nvSpPr>
          <p:spPr>
            <a:xfrm>
              <a:off x="3429275" y="1595525"/>
              <a:ext cx="11450" cy="6800"/>
            </a:xfrm>
            <a:custGeom>
              <a:avLst/>
              <a:gdLst/>
              <a:ahLst/>
              <a:cxnLst/>
              <a:rect l="l" t="t" r="r" b="b"/>
              <a:pathLst>
                <a:path w="458" h="272" extrusionOk="0">
                  <a:moveTo>
                    <a:pt x="135" y="0"/>
                  </a:moveTo>
                  <a:cubicBezTo>
                    <a:pt x="102" y="0"/>
                    <a:pt x="68" y="17"/>
                    <a:pt x="34" y="34"/>
                  </a:cubicBezTo>
                  <a:cubicBezTo>
                    <a:pt x="17" y="68"/>
                    <a:pt x="0" y="102"/>
                    <a:pt x="0" y="136"/>
                  </a:cubicBezTo>
                  <a:cubicBezTo>
                    <a:pt x="0" y="170"/>
                    <a:pt x="0" y="204"/>
                    <a:pt x="34" y="237"/>
                  </a:cubicBezTo>
                  <a:cubicBezTo>
                    <a:pt x="68" y="254"/>
                    <a:pt x="102" y="271"/>
                    <a:pt x="135" y="271"/>
                  </a:cubicBezTo>
                  <a:lnTo>
                    <a:pt x="305" y="271"/>
                  </a:lnTo>
                  <a:cubicBezTo>
                    <a:pt x="322" y="271"/>
                    <a:pt x="356" y="271"/>
                    <a:pt x="372" y="254"/>
                  </a:cubicBezTo>
                  <a:cubicBezTo>
                    <a:pt x="389" y="237"/>
                    <a:pt x="389" y="237"/>
                    <a:pt x="406" y="237"/>
                  </a:cubicBezTo>
                  <a:cubicBezTo>
                    <a:pt x="423" y="221"/>
                    <a:pt x="423" y="204"/>
                    <a:pt x="440" y="187"/>
                  </a:cubicBezTo>
                  <a:cubicBezTo>
                    <a:pt x="457" y="170"/>
                    <a:pt x="457" y="153"/>
                    <a:pt x="457" y="136"/>
                  </a:cubicBezTo>
                  <a:cubicBezTo>
                    <a:pt x="457" y="119"/>
                    <a:pt x="457" y="102"/>
                    <a:pt x="440" y="85"/>
                  </a:cubicBezTo>
                  <a:cubicBezTo>
                    <a:pt x="423" y="68"/>
                    <a:pt x="423" y="51"/>
                    <a:pt x="406" y="34"/>
                  </a:cubicBezTo>
                  <a:cubicBezTo>
                    <a:pt x="389" y="34"/>
                    <a:pt x="389" y="34"/>
                    <a:pt x="372" y="17"/>
                  </a:cubicBezTo>
                  <a:cubicBezTo>
                    <a:pt x="356" y="0"/>
                    <a:pt x="322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3" name="Google Shape;7723;p34"/>
            <p:cNvSpPr/>
            <p:nvPr/>
          </p:nvSpPr>
          <p:spPr>
            <a:xfrm>
              <a:off x="3475550" y="1543325"/>
              <a:ext cx="182725" cy="51825"/>
            </a:xfrm>
            <a:custGeom>
              <a:avLst/>
              <a:gdLst/>
              <a:ahLst/>
              <a:cxnLst/>
              <a:rect l="l" t="t" r="r" b="b"/>
              <a:pathLst>
                <a:path w="7309" h="2073" extrusionOk="0">
                  <a:moveTo>
                    <a:pt x="7101" y="1"/>
                  </a:moveTo>
                  <a:cubicBezTo>
                    <a:pt x="6853" y="1"/>
                    <a:pt x="6585" y="115"/>
                    <a:pt x="6343" y="175"/>
                  </a:cubicBezTo>
                  <a:cubicBezTo>
                    <a:pt x="6056" y="243"/>
                    <a:pt x="5785" y="328"/>
                    <a:pt x="5497" y="395"/>
                  </a:cubicBezTo>
                  <a:cubicBezTo>
                    <a:pt x="4887" y="548"/>
                    <a:pt x="4295" y="734"/>
                    <a:pt x="3685" y="886"/>
                  </a:cubicBezTo>
                  <a:cubicBezTo>
                    <a:pt x="2500" y="1208"/>
                    <a:pt x="1298" y="1513"/>
                    <a:pt x="130" y="1868"/>
                  </a:cubicBezTo>
                  <a:cubicBezTo>
                    <a:pt x="1" y="1917"/>
                    <a:pt x="41" y="2073"/>
                    <a:pt x="162" y="2073"/>
                  </a:cubicBezTo>
                  <a:cubicBezTo>
                    <a:pt x="168" y="2073"/>
                    <a:pt x="174" y="2072"/>
                    <a:pt x="181" y="2071"/>
                  </a:cubicBezTo>
                  <a:cubicBezTo>
                    <a:pt x="1383" y="1801"/>
                    <a:pt x="2568" y="1462"/>
                    <a:pt x="3753" y="1140"/>
                  </a:cubicBezTo>
                  <a:cubicBezTo>
                    <a:pt x="4346" y="988"/>
                    <a:pt x="4938" y="836"/>
                    <a:pt x="5514" y="683"/>
                  </a:cubicBezTo>
                  <a:cubicBezTo>
                    <a:pt x="5802" y="599"/>
                    <a:pt x="6089" y="531"/>
                    <a:pt x="6360" y="446"/>
                  </a:cubicBezTo>
                  <a:cubicBezTo>
                    <a:pt x="6648" y="378"/>
                    <a:pt x="7004" y="345"/>
                    <a:pt x="7224" y="175"/>
                  </a:cubicBezTo>
                  <a:cubicBezTo>
                    <a:pt x="7308" y="108"/>
                    <a:pt x="7275" y="6"/>
                    <a:pt x="7190" y="6"/>
                  </a:cubicBezTo>
                  <a:cubicBezTo>
                    <a:pt x="7161" y="2"/>
                    <a:pt x="7131" y="1"/>
                    <a:pt x="71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4" name="Google Shape;7724;p34"/>
            <p:cNvSpPr/>
            <p:nvPr/>
          </p:nvSpPr>
          <p:spPr>
            <a:xfrm>
              <a:off x="3558075" y="1559850"/>
              <a:ext cx="99775" cy="27700"/>
            </a:xfrm>
            <a:custGeom>
              <a:avLst/>
              <a:gdLst/>
              <a:ahLst/>
              <a:cxnLst/>
              <a:rect l="l" t="t" r="r" b="b"/>
              <a:pathLst>
                <a:path w="3991" h="1108" extrusionOk="0">
                  <a:moveTo>
                    <a:pt x="3831" y="1"/>
                  </a:moveTo>
                  <a:cubicBezTo>
                    <a:pt x="3720" y="1"/>
                    <a:pt x="3607" y="28"/>
                    <a:pt x="3483" y="56"/>
                  </a:cubicBezTo>
                  <a:cubicBezTo>
                    <a:pt x="3313" y="90"/>
                    <a:pt x="3144" y="124"/>
                    <a:pt x="2975" y="158"/>
                  </a:cubicBezTo>
                  <a:cubicBezTo>
                    <a:pt x="2653" y="208"/>
                    <a:pt x="2331" y="293"/>
                    <a:pt x="2010" y="361"/>
                  </a:cubicBezTo>
                  <a:cubicBezTo>
                    <a:pt x="1332" y="530"/>
                    <a:pt x="706" y="733"/>
                    <a:pt x="63" y="987"/>
                  </a:cubicBezTo>
                  <a:cubicBezTo>
                    <a:pt x="0" y="1019"/>
                    <a:pt x="10" y="1108"/>
                    <a:pt x="78" y="1108"/>
                  </a:cubicBezTo>
                  <a:cubicBezTo>
                    <a:pt x="84" y="1108"/>
                    <a:pt x="90" y="1107"/>
                    <a:pt x="96" y="1106"/>
                  </a:cubicBezTo>
                  <a:cubicBezTo>
                    <a:pt x="740" y="953"/>
                    <a:pt x="1400" y="801"/>
                    <a:pt x="2043" y="649"/>
                  </a:cubicBezTo>
                  <a:cubicBezTo>
                    <a:pt x="2348" y="581"/>
                    <a:pt x="2670" y="496"/>
                    <a:pt x="2975" y="429"/>
                  </a:cubicBezTo>
                  <a:cubicBezTo>
                    <a:pt x="3144" y="395"/>
                    <a:pt x="3313" y="361"/>
                    <a:pt x="3483" y="310"/>
                  </a:cubicBezTo>
                  <a:cubicBezTo>
                    <a:pt x="3635" y="293"/>
                    <a:pt x="3804" y="276"/>
                    <a:pt x="3940" y="191"/>
                  </a:cubicBezTo>
                  <a:cubicBezTo>
                    <a:pt x="3990" y="141"/>
                    <a:pt x="3990" y="39"/>
                    <a:pt x="3906" y="5"/>
                  </a:cubicBezTo>
                  <a:cubicBezTo>
                    <a:pt x="3881" y="2"/>
                    <a:pt x="3856" y="1"/>
                    <a:pt x="383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5" name="Google Shape;7725;p34"/>
            <p:cNvSpPr/>
            <p:nvPr/>
          </p:nvSpPr>
          <p:spPr>
            <a:xfrm>
              <a:off x="3619025" y="1567600"/>
              <a:ext cx="76075" cy="19525"/>
            </a:xfrm>
            <a:custGeom>
              <a:avLst/>
              <a:gdLst/>
              <a:ahLst/>
              <a:cxnLst/>
              <a:rect l="l" t="t" r="r" b="b"/>
              <a:pathLst>
                <a:path w="3043" h="781" extrusionOk="0">
                  <a:moveTo>
                    <a:pt x="2848" y="0"/>
                  </a:moveTo>
                  <a:cubicBezTo>
                    <a:pt x="2801" y="0"/>
                    <a:pt x="2755" y="8"/>
                    <a:pt x="2704" y="17"/>
                  </a:cubicBezTo>
                  <a:cubicBezTo>
                    <a:pt x="2568" y="51"/>
                    <a:pt x="2450" y="85"/>
                    <a:pt x="2314" y="119"/>
                  </a:cubicBezTo>
                  <a:cubicBezTo>
                    <a:pt x="2060" y="169"/>
                    <a:pt x="1823" y="220"/>
                    <a:pt x="1569" y="271"/>
                  </a:cubicBezTo>
                  <a:cubicBezTo>
                    <a:pt x="1062" y="389"/>
                    <a:pt x="571" y="525"/>
                    <a:pt x="63" y="660"/>
                  </a:cubicBezTo>
                  <a:cubicBezTo>
                    <a:pt x="0" y="692"/>
                    <a:pt x="24" y="781"/>
                    <a:pt x="82" y="781"/>
                  </a:cubicBezTo>
                  <a:cubicBezTo>
                    <a:pt x="86" y="781"/>
                    <a:pt x="91" y="780"/>
                    <a:pt x="96" y="779"/>
                  </a:cubicBezTo>
                  <a:cubicBezTo>
                    <a:pt x="621" y="711"/>
                    <a:pt x="1129" y="626"/>
                    <a:pt x="1637" y="508"/>
                  </a:cubicBezTo>
                  <a:cubicBezTo>
                    <a:pt x="1891" y="457"/>
                    <a:pt x="2128" y="406"/>
                    <a:pt x="2382" y="356"/>
                  </a:cubicBezTo>
                  <a:cubicBezTo>
                    <a:pt x="2518" y="322"/>
                    <a:pt x="2636" y="288"/>
                    <a:pt x="2771" y="271"/>
                  </a:cubicBezTo>
                  <a:cubicBezTo>
                    <a:pt x="2873" y="237"/>
                    <a:pt x="2958" y="220"/>
                    <a:pt x="3025" y="135"/>
                  </a:cubicBezTo>
                  <a:cubicBezTo>
                    <a:pt x="3042" y="102"/>
                    <a:pt x="3025" y="51"/>
                    <a:pt x="2992" y="34"/>
                  </a:cubicBezTo>
                  <a:cubicBezTo>
                    <a:pt x="2941" y="8"/>
                    <a:pt x="2894" y="0"/>
                    <a:pt x="2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6" name="Google Shape;7726;p34"/>
            <p:cNvSpPr/>
            <p:nvPr/>
          </p:nvSpPr>
          <p:spPr>
            <a:xfrm>
              <a:off x="3465250" y="1631325"/>
              <a:ext cx="54325" cy="114275"/>
            </a:xfrm>
            <a:custGeom>
              <a:avLst/>
              <a:gdLst/>
              <a:ahLst/>
              <a:cxnLst/>
              <a:rect l="l" t="t" r="r" b="b"/>
              <a:pathLst>
                <a:path w="2173" h="4571" extrusionOk="0">
                  <a:moveTo>
                    <a:pt x="2011" y="1"/>
                  </a:moveTo>
                  <a:cubicBezTo>
                    <a:pt x="1983" y="1"/>
                    <a:pt x="1955" y="13"/>
                    <a:pt x="1930" y="41"/>
                  </a:cubicBezTo>
                  <a:cubicBezTo>
                    <a:pt x="796" y="1142"/>
                    <a:pt x="0" y="2784"/>
                    <a:pt x="17" y="4393"/>
                  </a:cubicBezTo>
                  <a:cubicBezTo>
                    <a:pt x="17" y="4511"/>
                    <a:pt x="106" y="4570"/>
                    <a:pt x="197" y="4570"/>
                  </a:cubicBezTo>
                  <a:cubicBezTo>
                    <a:pt x="288" y="4570"/>
                    <a:pt x="381" y="4511"/>
                    <a:pt x="390" y="4393"/>
                  </a:cubicBezTo>
                  <a:cubicBezTo>
                    <a:pt x="406" y="3614"/>
                    <a:pt x="525" y="2869"/>
                    <a:pt x="813" y="2141"/>
                  </a:cubicBezTo>
                  <a:cubicBezTo>
                    <a:pt x="1101" y="1430"/>
                    <a:pt x="1541" y="752"/>
                    <a:pt x="2083" y="194"/>
                  </a:cubicBezTo>
                  <a:cubicBezTo>
                    <a:pt x="2172" y="117"/>
                    <a:pt x="2097" y="1"/>
                    <a:pt x="2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7" name="Google Shape;7727;p34"/>
            <p:cNvSpPr/>
            <p:nvPr/>
          </p:nvSpPr>
          <p:spPr>
            <a:xfrm>
              <a:off x="3489875" y="1643725"/>
              <a:ext cx="36950" cy="65175"/>
            </a:xfrm>
            <a:custGeom>
              <a:avLst/>
              <a:gdLst/>
              <a:ahLst/>
              <a:cxnLst/>
              <a:rect l="l" t="t" r="r" b="b"/>
              <a:pathLst>
                <a:path w="1478" h="2607" extrusionOk="0">
                  <a:moveTo>
                    <a:pt x="1332" y="0"/>
                  </a:moveTo>
                  <a:cubicBezTo>
                    <a:pt x="1296" y="0"/>
                    <a:pt x="1260" y="16"/>
                    <a:pt x="1233" y="53"/>
                  </a:cubicBezTo>
                  <a:cubicBezTo>
                    <a:pt x="691" y="764"/>
                    <a:pt x="285" y="1577"/>
                    <a:pt x="31" y="2441"/>
                  </a:cubicBezTo>
                  <a:cubicBezTo>
                    <a:pt x="1" y="2541"/>
                    <a:pt x="85" y="2606"/>
                    <a:pt x="168" y="2606"/>
                  </a:cubicBezTo>
                  <a:cubicBezTo>
                    <a:pt x="225" y="2606"/>
                    <a:pt x="281" y="2577"/>
                    <a:pt x="302" y="2508"/>
                  </a:cubicBezTo>
                  <a:cubicBezTo>
                    <a:pt x="539" y="1662"/>
                    <a:pt x="911" y="866"/>
                    <a:pt x="1419" y="155"/>
                  </a:cubicBezTo>
                  <a:cubicBezTo>
                    <a:pt x="1477" y="74"/>
                    <a:pt x="1408" y="0"/>
                    <a:pt x="13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8" name="Google Shape;7728;p34"/>
            <p:cNvSpPr/>
            <p:nvPr/>
          </p:nvSpPr>
          <p:spPr>
            <a:xfrm>
              <a:off x="3522975" y="1641450"/>
              <a:ext cx="21950" cy="36600"/>
            </a:xfrm>
            <a:custGeom>
              <a:avLst/>
              <a:gdLst/>
              <a:ahLst/>
              <a:cxnLst/>
              <a:rect l="l" t="t" r="r" b="b"/>
              <a:pathLst>
                <a:path w="878" h="1464" extrusionOk="0">
                  <a:moveTo>
                    <a:pt x="771" y="1"/>
                  </a:moveTo>
                  <a:cubicBezTo>
                    <a:pt x="753" y="1"/>
                    <a:pt x="735" y="8"/>
                    <a:pt x="722" y="26"/>
                  </a:cubicBezTo>
                  <a:cubicBezTo>
                    <a:pt x="552" y="195"/>
                    <a:pt x="400" y="398"/>
                    <a:pt x="281" y="618"/>
                  </a:cubicBezTo>
                  <a:cubicBezTo>
                    <a:pt x="214" y="737"/>
                    <a:pt x="163" y="838"/>
                    <a:pt x="112" y="957"/>
                  </a:cubicBezTo>
                  <a:cubicBezTo>
                    <a:pt x="78" y="1075"/>
                    <a:pt x="11" y="1211"/>
                    <a:pt x="11" y="1329"/>
                  </a:cubicBezTo>
                  <a:cubicBezTo>
                    <a:pt x="0" y="1412"/>
                    <a:pt x="72" y="1464"/>
                    <a:pt x="142" y="1464"/>
                  </a:cubicBezTo>
                  <a:cubicBezTo>
                    <a:pt x="185" y="1464"/>
                    <a:pt x="228" y="1443"/>
                    <a:pt x="248" y="1397"/>
                  </a:cubicBezTo>
                  <a:cubicBezTo>
                    <a:pt x="298" y="1296"/>
                    <a:pt x="315" y="1160"/>
                    <a:pt x="349" y="1042"/>
                  </a:cubicBezTo>
                  <a:cubicBezTo>
                    <a:pt x="383" y="940"/>
                    <a:pt x="434" y="822"/>
                    <a:pt x="485" y="720"/>
                  </a:cubicBezTo>
                  <a:cubicBezTo>
                    <a:pt x="569" y="500"/>
                    <a:pt x="688" y="297"/>
                    <a:pt x="840" y="110"/>
                  </a:cubicBezTo>
                  <a:cubicBezTo>
                    <a:pt x="878" y="60"/>
                    <a:pt x="823" y="1"/>
                    <a:pt x="77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29" name="Google Shape;7729;p34"/>
            <p:cNvSpPr/>
            <p:nvPr/>
          </p:nvSpPr>
          <p:spPr>
            <a:xfrm>
              <a:off x="3542800" y="1637850"/>
              <a:ext cx="20250" cy="26700"/>
            </a:xfrm>
            <a:custGeom>
              <a:avLst/>
              <a:gdLst/>
              <a:ahLst/>
              <a:cxnLst/>
              <a:rect l="l" t="t" r="r" b="b"/>
              <a:pathLst>
                <a:path w="810" h="1068" extrusionOk="0">
                  <a:moveTo>
                    <a:pt x="654" y="0"/>
                  </a:moveTo>
                  <a:cubicBezTo>
                    <a:pt x="606" y="0"/>
                    <a:pt x="561" y="23"/>
                    <a:pt x="538" y="68"/>
                  </a:cubicBezTo>
                  <a:cubicBezTo>
                    <a:pt x="454" y="204"/>
                    <a:pt x="352" y="339"/>
                    <a:pt x="267" y="475"/>
                  </a:cubicBezTo>
                  <a:cubicBezTo>
                    <a:pt x="233" y="542"/>
                    <a:pt x="183" y="610"/>
                    <a:pt x="149" y="678"/>
                  </a:cubicBezTo>
                  <a:cubicBezTo>
                    <a:pt x="115" y="712"/>
                    <a:pt x="98" y="745"/>
                    <a:pt x="81" y="779"/>
                  </a:cubicBezTo>
                  <a:cubicBezTo>
                    <a:pt x="64" y="796"/>
                    <a:pt x="47" y="813"/>
                    <a:pt x="30" y="830"/>
                  </a:cubicBezTo>
                  <a:cubicBezTo>
                    <a:pt x="13" y="864"/>
                    <a:pt x="13" y="898"/>
                    <a:pt x="13" y="932"/>
                  </a:cubicBezTo>
                  <a:cubicBezTo>
                    <a:pt x="0" y="1010"/>
                    <a:pt x="77" y="1067"/>
                    <a:pt x="151" y="1067"/>
                  </a:cubicBezTo>
                  <a:cubicBezTo>
                    <a:pt x="174" y="1067"/>
                    <a:pt x="197" y="1062"/>
                    <a:pt x="216" y="1050"/>
                  </a:cubicBezTo>
                  <a:cubicBezTo>
                    <a:pt x="267" y="1016"/>
                    <a:pt x="284" y="966"/>
                    <a:pt x="318" y="915"/>
                  </a:cubicBezTo>
                  <a:cubicBezTo>
                    <a:pt x="352" y="881"/>
                    <a:pt x="369" y="847"/>
                    <a:pt x="386" y="813"/>
                  </a:cubicBezTo>
                  <a:cubicBezTo>
                    <a:pt x="437" y="745"/>
                    <a:pt x="470" y="678"/>
                    <a:pt x="521" y="610"/>
                  </a:cubicBezTo>
                  <a:cubicBezTo>
                    <a:pt x="606" y="475"/>
                    <a:pt x="691" y="339"/>
                    <a:pt x="775" y="204"/>
                  </a:cubicBezTo>
                  <a:cubicBezTo>
                    <a:pt x="809" y="136"/>
                    <a:pt x="792" y="51"/>
                    <a:pt x="724" y="17"/>
                  </a:cubicBezTo>
                  <a:cubicBezTo>
                    <a:pt x="702" y="6"/>
                    <a:pt x="677" y="0"/>
                    <a:pt x="65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0" name="Google Shape;7730;p34"/>
            <p:cNvSpPr/>
            <p:nvPr/>
          </p:nvSpPr>
          <p:spPr>
            <a:xfrm>
              <a:off x="3507150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8821" y="1"/>
                  </a:moveTo>
                  <a:cubicBezTo>
                    <a:pt x="8719" y="1"/>
                    <a:pt x="8635" y="68"/>
                    <a:pt x="8601" y="153"/>
                  </a:cubicBezTo>
                  <a:cubicBezTo>
                    <a:pt x="8212" y="1457"/>
                    <a:pt x="8212" y="3302"/>
                    <a:pt x="8923" y="4572"/>
                  </a:cubicBezTo>
                  <a:cubicBezTo>
                    <a:pt x="8531" y="4517"/>
                    <a:pt x="8147" y="4490"/>
                    <a:pt x="7769" y="4490"/>
                  </a:cubicBezTo>
                  <a:cubicBezTo>
                    <a:pt x="5924" y="4490"/>
                    <a:pt x="4250" y="5141"/>
                    <a:pt x="2845" y="6434"/>
                  </a:cubicBezTo>
                  <a:cubicBezTo>
                    <a:pt x="982" y="8127"/>
                    <a:pt x="0" y="10752"/>
                    <a:pt x="271" y="13257"/>
                  </a:cubicBezTo>
                  <a:cubicBezTo>
                    <a:pt x="271" y="13308"/>
                    <a:pt x="305" y="13359"/>
                    <a:pt x="356" y="13410"/>
                  </a:cubicBezTo>
                  <a:cubicBezTo>
                    <a:pt x="393" y="13434"/>
                    <a:pt x="430" y="13450"/>
                    <a:pt x="474" y="13450"/>
                  </a:cubicBezTo>
                  <a:cubicBezTo>
                    <a:pt x="490" y="13450"/>
                    <a:pt x="507" y="13448"/>
                    <a:pt x="525" y="13443"/>
                  </a:cubicBezTo>
                  <a:cubicBezTo>
                    <a:pt x="2252" y="13240"/>
                    <a:pt x="3793" y="12512"/>
                    <a:pt x="4893" y="11395"/>
                  </a:cubicBezTo>
                  <a:cubicBezTo>
                    <a:pt x="5138" y="11701"/>
                    <a:pt x="5594" y="11812"/>
                    <a:pt x="6078" y="11812"/>
                  </a:cubicBezTo>
                  <a:cubicBezTo>
                    <a:pt x="6264" y="11812"/>
                    <a:pt x="6454" y="11796"/>
                    <a:pt x="6637" y="11767"/>
                  </a:cubicBezTo>
                  <a:cubicBezTo>
                    <a:pt x="7230" y="11666"/>
                    <a:pt x="7788" y="11310"/>
                    <a:pt x="8330" y="10667"/>
                  </a:cubicBezTo>
                  <a:cubicBezTo>
                    <a:pt x="8482" y="10481"/>
                    <a:pt x="8635" y="10294"/>
                    <a:pt x="8770" y="10125"/>
                  </a:cubicBezTo>
                  <a:cubicBezTo>
                    <a:pt x="9024" y="9786"/>
                    <a:pt x="9261" y="9482"/>
                    <a:pt x="9532" y="9228"/>
                  </a:cubicBezTo>
                  <a:cubicBezTo>
                    <a:pt x="9735" y="9042"/>
                    <a:pt x="10175" y="8686"/>
                    <a:pt x="10700" y="8635"/>
                  </a:cubicBezTo>
                  <a:lnTo>
                    <a:pt x="10700" y="8635"/>
                  </a:lnTo>
                  <a:cubicBezTo>
                    <a:pt x="10700" y="8669"/>
                    <a:pt x="10683" y="8703"/>
                    <a:pt x="10683" y="8720"/>
                  </a:cubicBezTo>
                  <a:cubicBezTo>
                    <a:pt x="10666" y="8957"/>
                    <a:pt x="10751" y="9194"/>
                    <a:pt x="10971" y="9465"/>
                  </a:cubicBezTo>
                  <a:cubicBezTo>
                    <a:pt x="11248" y="9790"/>
                    <a:pt x="11697" y="9991"/>
                    <a:pt x="12212" y="9991"/>
                  </a:cubicBezTo>
                  <a:cubicBezTo>
                    <a:pt x="12233" y="9991"/>
                    <a:pt x="12254" y="9990"/>
                    <a:pt x="12275" y="9990"/>
                  </a:cubicBezTo>
                  <a:cubicBezTo>
                    <a:pt x="12681" y="9973"/>
                    <a:pt x="13071" y="9871"/>
                    <a:pt x="13443" y="9753"/>
                  </a:cubicBezTo>
                  <a:lnTo>
                    <a:pt x="13562" y="9719"/>
                  </a:lnTo>
                  <a:cubicBezTo>
                    <a:pt x="15242" y="9219"/>
                    <a:pt x="16991" y="8963"/>
                    <a:pt x="18747" y="8963"/>
                  </a:cubicBezTo>
                  <a:cubicBezTo>
                    <a:pt x="18954" y="8963"/>
                    <a:pt x="19161" y="8967"/>
                    <a:pt x="19369" y="8974"/>
                  </a:cubicBezTo>
                  <a:lnTo>
                    <a:pt x="19420" y="8974"/>
                  </a:lnTo>
                  <a:cubicBezTo>
                    <a:pt x="18725" y="9160"/>
                    <a:pt x="18048" y="9482"/>
                    <a:pt x="17506" y="9956"/>
                  </a:cubicBezTo>
                  <a:cubicBezTo>
                    <a:pt x="17422" y="10024"/>
                    <a:pt x="17405" y="10125"/>
                    <a:pt x="17439" y="10210"/>
                  </a:cubicBezTo>
                  <a:cubicBezTo>
                    <a:pt x="17469" y="10286"/>
                    <a:pt x="17554" y="10348"/>
                    <a:pt x="17632" y="10348"/>
                  </a:cubicBezTo>
                  <a:cubicBezTo>
                    <a:pt x="17641" y="10348"/>
                    <a:pt x="17650" y="10347"/>
                    <a:pt x="17659" y="10345"/>
                  </a:cubicBezTo>
                  <a:cubicBezTo>
                    <a:pt x="18145" y="10314"/>
                    <a:pt x="18630" y="10298"/>
                    <a:pt x="19113" y="10298"/>
                  </a:cubicBezTo>
                  <a:cubicBezTo>
                    <a:pt x="20697" y="10298"/>
                    <a:pt x="22261" y="10469"/>
                    <a:pt x="23805" y="10819"/>
                  </a:cubicBezTo>
                  <a:cubicBezTo>
                    <a:pt x="23229" y="10955"/>
                    <a:pt x="22670" y="11192"/>
                    <a:pt x="22230" y="11496"/>
                  </a:cubicBezTo>
                  <a:cubicBezTo>
                    <a:pt x="22145" y="11547"/>
                    <a:pt x="22111" y="11649"/>
                    <a:pt x="22128" y="11733"/>
                  </a:cubicBezTo>
                  <a:cubicBezTo>
                    <a:pt x="22162" y="11818"/>
                    <a:pt x="22230" y="11886"/>
                    <a:pt x="22315" y="11903"/>
                  </a:cubicBezTo>
                  <a:cubicBezTo>
                    <a:pt x="25091" y="12275"/>
                    <a:pt x="27597" y="14172"/>
                    <a:pt x="28714" y="16745"/>
                  </a:cubicBezTo>
                  <a:cubicBezTo>
                    <a:pt x="29070" y="17608"/>
                    <a:pt x="29205" y="18387"/>
                    <a:pt x="29104" y="19064"/>
                  </a:cubicBezTo>
                  <a:cubicBezTo>
                    <a:pt x="29019" y="18573"/>
                    <a:pt x="28765" y="18082"/>
                    <a:pt x="28376" y="17676"/>
                  </a:cubicBezTo>
                  <a:cubicBezTo>
                    <a:pt x="27787" y="17035"/>
                    <a:pt x="26986" y="16687"/>
                    <a:pt x="26184" y="16687"/>
                  </a:cubicBezTo>
                  <a:cubicBezTo>
                    <a:pt x="25948" y="16687"/>
                    <a:pt x="25711" y="16717"/>
                    <a:pt x="25481" y="16779"/>
                  </a:cubicBezTo>
                  <a:cubicBezTo>
                    <a:pt x="24634" y="16999"/>
                    <a:pt x="24008" y="17558"/>
                    <a:pt x="23737" y="18336"/>
                  </a:cubicBezTo>
                  <a:cubicBezTo>
                    <a:pt x="23432" y="19217"/>
                    <a:pt x="23618" y="20250"/>
                    <a:pt x="24211" y="21028"/>
                  </a:cubicBezTo>
                  <a:cubicBezTo>
                    <a:pt x="25074" y="22180"/>
                    <a:pt x="26513" y="22857"/>
                    <a:pt x="27952" y="22908"/>
                  </a:cubicBezTo>
                  <a:cubicBezTo>
                    <a:pt x="28020" y="22912"/>
                    <a:pt x="28089" y="22914"/>
                    <a:pt x="28158" y="22914"/>
                  </a:cubicBezTo>
                  <a:cubicBezTo>
                    <a:pt x="28366" y="22914"/>
                    <a:pt x="28579" y="22895"/>
                    <a:pt x="28782" y="22857"/>
                  </a:cubicBezTo>
                  <a:lnTo>
                    <a:pt x="28816" y="22857"/>
                  </a:lnTo>
                  <a:cubicBezTo>
                    <a:pt x="29019" y="22823"/>
                    <a:pt x="29222" y="22789"/>
                    <a:pt x="29425" y="22721"/>
                  </a:cubicBezTo>
                  <a:cubicBezTo>
                    <a:pt x="31593" y="22061"/>
                    <a:pt x="33269" y="19928"/>
                    <a:pt x="33573" y="17422"/>
                  </a:cubicBezTo>
                  <a:cubicBezTo>
                    <a:pt x="33827" y="15289"/>
                    <a:pt x="33150" y="12952"/>
                    <a:pt x="31677" y="10853"/>
                  </a:cubicBezTo>
                  <a:cubicBezTo>
                    <a:pt x="29832" y="8229"/>
                    <a:pt x="26987" y="6299"/>
                    <a:pt x="23855" y="5554"/>
                  </a:cubicBezTo>
                  <a:cubicBezTo>
                    <a:pt x="22315" y="5181"/>
                    <a:pt x="20706" y="5097"/>
                    <a:pt x="19149" y="5029"/>
                  </a:cubicBezTo>
                  <a:cubicBezTo>
                    <a:pt x="17913" y="4961"/>
                    <a:pt x="16643" y="4894"/>
                    <a:pt x="15407" y="4673"/>
                  </a:cubicBezTo>
                  <a:cubicBezTo>
                    <a:pt x="12867" y="4250"/>
                    <a:pt x="9854" y="2828"/>
                    <a:pt x="9024" y="153"/>
                  </a:cubicBezTo>
                  <a:cubicBezTo>
                    <a:pt x="9007" y="68"/>
                    <a:pt x="8906" y="1"/>
                    <a:pt x="8821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1" name="Google Shape;7731;p34"/>
            <p:cNvSpPr/>
            <p:nvPr/>
          </p:nvSpPr>
          <p:spPr>
            <a:xfrm>
              <a:off x="3507150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26226" y="17134"/>
                  </a:moveTo>
                  <a:cubicBezTo>
                    <a:pt x="26903" y="17151"/>
                    <a:pt x="27563" y="17456"/>
                    <a:pt x="28054" y="17981"/>
                  </a:cubicBezTo>
                  <a:cubicBezTo>
                    <a:pt x="28647" y="18607"/>
                    <a:pt x="28850" y="19437"/>
                    <a:pt x="28613" y="20199"/>
                  </a:cubicBezTo>
                  <a:cubicBezTo>
                    <a:pt x="28325" y="20554"/>
                    <a:pt x="27919" y="20825"/>
                    <a:pt x="27445" y="20876"/>
                  </a:cubicBezTo>
                  <a:cubicBezTo>
                    <a:pt x="27399" y="20882"/>
                    <a:pt x="27352" y="20885"/>
                    <a:pt x="27305" y="20885"/>
                  </a:cubicBezTo>
                  <a:cubicBezTo>
                    <a:pt x="26954" y="20885"/>
                    <a:pt x="26579" y="20720"/>
                    <a:pt x="26310" y="20436"/>
                  </a:cubicBezTo>
                  <a:cubicBezTo>
                    <a:pt x="26192" y="20300"/>
                    <a:pt x="26107" y="20165"/>
                    <a:pt x="26056" y="20013"/>
                  </a:cubicBezTo>
                  <a:lnTo>
                    <a:pt x="26056" y="20013"/>
                  </a:lnTo>
                  <a:cubicBezTo>
                    <a:pt x="26349" y="20212"/>
                    <a:pt x="26684" y="20349"/>
                    <a:pt x="27036" y="20349"/>
                  </a:cubicBezTo>
                  <a:cubicBezTo>
                    <a:pt x="27131" y="20349"/>
                    <a:pt x="27228" y="20339"/>
                    <a:pt x="27326" y="20317"/>
                  </a:cubicBezTo>
                  <a:cubicBezTo>
                    <a:pt x="27868" y="20216"/>
                    <a:pt x="28325" y="19792"/>
                    <a:pt x="28325" y="19217"/>
                  </a:cubicBezTo>
                  <a:cubicBezTo>
                    <a:pt x="28325" y="18590"/>
                    <a:pt x="27868" y="18032"/>
                    <a:pt x="27377" y="17693"/>
                  </a:cubicBezTo>
                  <a:cubicBezTo>
                    <a:pt x="26948" y="17407"/>
                    <a:pt x="26435" y="17254"/>
                    <a:pt x="25929" y="17254"/>
                  </a:cubicBezTo>
                  <a:cubicBezTo>
                    <a:pt x="25835" y="17254"/>
                    <a:pt x="25742" y="17259"/>
                    <a:pt x="25650" y="17270"/>
                  </a:cubicBezTo>
                  <a:cubicBezTo>
                    <a:pt x="25464" y="17287"/>
                    <a:pt x="25261" y="17338"/>
                    <a:pt x="25074" y="17405"/>
                  </a:cubicBezTo>
                  <a:cubicBezTo>
                    <a:pt x="25227" y="17321"/>
                    <a:pt x="25396" y="17253"/>
                    <a:pt x="25582" y="17202"/>
                  </a:cubicBezTo>
                  <a:cubicBezTo>
                    <a:pt x="25802" y="17151"/>
                    <a:pt x="26022" y="17134"/>
                    <a:pt x="26226" y="17134"/>
                  </a:cubicBezTo>
                  <a:close/>
                  <a:moveTo>
                    <a:pt x="8787" y="1829"/>
                  </a:moveTo>
                  <a:cubicBezTo>
                    <a:pt x="8889" y="2066"/>
                    <a:pt x="9007" y="2286"/>
                    <a:pt x="9126" y="2506"/>
                  </a:cubicBezTo>
                  <a:cubicBezTo>
                    <a:pt x="9380" y="2980"/>
                    <a:pt x="9701" y="3421"/>
                    <a:pt x="10057" y="3844"/>
                  </a:cubicBezTo>
                  <a:cubicBezTo>
                    <a:pt x="10412" y="4233"/>
                    <a:pt x="10819" y="4589"/>
                    <a:pt x="11259" y="4894"/>
                  </a:cubicBezTo>
                  <a:cubicBezTo>
                    <a:pt x="11699" y="5181"/>
                    <a:pt x="12190" y="5435"/>
                    <a:pt x="12715" y="5486"/>
                  </a:cubicBezTo>
                  <a:cubicBezTo>
                    <a:pt x="12783" y="5486"/>
                    <a:pt x="12800" y="5418"/>
                    <a:pt x="12749" y="5385"/>
                  </a:cubicBezTo>
                  <a:cubicBezTo>
                    <a:pt x="12326" y="5114"/>
                    <a:pt x="11869" y="4910"/>
                    <a:pt x="11462" y="4640"/>
                  </a:cubicBezTo>
                  <a:cubicBezTo>
                    <a:pt x="11039" y="4369"/>
                    <a:pt x="10650" y="4030"/>
                    <a:pt x="10294" y="3658"/>
                  </a:cubicBezTo>
                  <a:cubicBezTo>
                    <a:pt x="9955" y="3268"/>
                    <a:pt x="9668" y="2845"/>
                    <a:pt x="9447" y="2388"/>
                  </a:cubicBezTo>
                  <a:cubicBezTo>
                    <a:pt x="9414" y="2320"/>
                    <a:pt x="9380" y="2269"/>
                    <a:pt x="9363" y="2202"/>
                  </a:cubicBezTo>
                  <a:lnTo>
                    <a:pt x="9363" y="2202"/>
                  </a:lnTo>
                  <a:cubicBezTo>
                    <a:pt x="9820" y="2896"/>
                    <a:pt x="10446" y="3522"/>
                    <a:pt x="11056" y="4030"/>
                  </a:cubicBezTo>
                  <a:cubicBezTo>
                    <a:pt x="11581" y="4470"/>
                    <a:pt x="12156" y="4860"/>
                    <a:pt x="12766" y="5131"/>
                  </a:cubicBezTo>
                  <a:cubicBezTo>
                    <a:pt x="13338" y="5392"/>
                    <a:pt x="13942" y="5622"/>
                    <a:pt x="14563" y="5622"/>
                  </a:cubicBezTo>
                  <a:cubicBezTo>
                    <a:pt x="14585" y="5622"/>
                    <a:pt x="14606" y="5622"/>
                    <a:pt x="14628" y="5622"/>
                  </a:cubicBezTo>
                  <a:cubicBezTo>
                    <a:pt x="14713" y="5622"/>
                    <a:pt x="14730" y="5520"/>
                    <a:pt x="14662" y="5503"/>
                  </a:cubicBezTo>
                  <a:cubicBezTo>
                    <a:pt x="14069" y="5266"/>
                    <a:pt x="13443" y="5114"/>
                    <a:pt x="12867" y="4843"/>
                  </a:cubicBezTo>
                  <a:cubicBezTo>
                    <a:pt x="12292" y="4572"/>
                    <a:pt x="11750" y="4250"/>
                    <a:pt x="11259" y="3861"/>
                  </a:cubicBezTo>
                  <a:cubicBezTo>
                    <a:pt x="10870" y="3539"/>
                    <a:pt x="10531" y="3184"/>
                    <a:pt x="10209" y="2794"/>
                  </a:cubicBezTo>
                  <a:lnTo>
                    <a:pt x="10209" y="2794"/>
                  </a:lnTo>
                  <a:cubicBezTo>
                    <a:pt x="11445" y="3945"/>
                    <a:pt x="13206" y="4758"/>
                    <a:pt x="15339" y="5114"/>
                  </a:cubicBezTo>
                  <a:cubicBezTo>
                    <a:pt x="16592" y="5334"/>
                    <a:pt x="17879" y="5401"/>
                    <a:pt x="19132" y="5469"/>
                  </a:cubicBezTo>
                  <a:cubicBezTo>
                    <a:pt x="20655" y="5554"/>
                    <a:pt x="22247" y="5638"/>
                    <a:pt x="23754" y="5994"/>
                  </a:cubicBezTo>
                  <a:cubicBezTo>
                    <a:pt x="26767" y="6705"/>
                    <a:pt x="29527" y="8567"/>
                    <a:pt x="31305" y="11107"/>
                  </a:cubicBezTo>
                  <a:cubicBezTo>
                    <a:pt x="32727" y="13122"/>
                    <a:pt x="33370" y="15357"/>
                    <a:pt x="33116" y="17371"/>
                  </a:cubicBezTo>
                  <a:cubicBezTo>
                    <a:pt x="33116" y="17473"/>
                    <a:pt x="33099" y="17575"/>
                    <a:pt x="33082" y="17676"/>
                  </a:cubicBezTo>
                  <a:cubicBezTo>
                    <a:pt x="33065" y="17625"/>
                    <a:pt x="33065" y="17591"/>
                    <a:pt x="33049" y="17558"/>
                  </a:cubicBezTo>
                  <a:cubicBezTo>
                    <a:pt x="33015" y="17422"/>
                    <a:pt x="32981" y="17270"/>
                    <a:pt x="32947" y="17134"/>
                  </a:cubicBezTo>
                  <a:cubicBezTo>
                    <a:pt x="32933" y="17092"/>
                    <a:pt x="32901" y="17073"/>
                    <a:pt x="32868" y="17073"/>
                  </a:cubicBezTo>
                  <a:cubicBezTo>
                    <a:pt x="32823" y="17073"/>
                    <a:pt x="32778" y="17109"/>
                    <a:pt x="32778" y="17168"/>
                  </a:cubicBezTo>
                  <a:cubicBezTo>
                    <a:pt x="32795" y="17321"/>
                    <a:pt x="32795" y="17456"/>
                    <a:pt x="32795" y="17591"/>
                  </a:cubicBezTo>
                  <a:cubicBezTo>
                    <a:pt x="32795" y="17727"/>
                    <a:pt x="32812" y="17862"/>
                    <a:pt x="32812" y="17981"/>
                  </a:cubicBezTo>
                  <a:cubicBezTo>
                    <a:pt x="32812" y="18116"/>
                    <a:pt x="32812" y="18252"/>
                    <a:pt x="32795" y="18387"/>
                  </a:cubicBezTo>
                  <a:cubicBezTo>
                    <a:pt x="32795" y="18455"/>
                    <a:pt x="32795" y="18523"/>
                    <a:pt x="32778" y="18590"/>
                  </a:cubicBezTo>
                  <a:cubicBezTo>
                    <a:pt x="32778" y="18658"/>
                    <a:pt x="32761" y="18709"/>
                    <a:pt x="32778" y="18777"/>
                  </a:cubicBezTo>
                  <a:cubicBezTo>
                    <a:pt x="32744" y="18895"/>
                    <a:pt x="32693" y="19014"/>
                    <a:pt x="32642" y="19132"/>
                  </a:cubicBezTo>
                  <a:cubicBezTo>
                    <a:pt x="32659" y="18895"/>
                    <a:pt x="32659" y="18641"/>
                    <a:pt x="32659" y="18404"/>
                  </a:cubicBezTo>
                  <a:cubicBezTo>
                    <a:pt x="32625" y="17829"/>
                    <a:pt x="32541" y="17253"/>
                    <a:pt x="32371" y="16694"/>
                  </a:cubicBezTo>
                  <a:cubicBezTo>
                    <a:pt x="32358" y="16647"/>
                    <a:pt x="32323" y="16627"/>
                    <a:pt x="32287" y="16627"/>
                  </a:cubicBezTo>
                  <a:cubicBezTo>
                    <a:pt x="32232" y="16627"/>
                    <a:pt x="32175" y="16674"/>
                    <a:pt x="32185" y="16745"/>
                  </a:cubicBezTo>
                  <a:cubicBezTo>
                    <a:pt x="32304" y="17304"/>
                    <a:pt x="32371" y="17862"/>
                    <a:pt x="32388" y="18438"/>
                  </a:cubicBezTo>
                  <a:cubicBezTo>
                    <a:pt x="32405" y="18709"/>
                    <a:pt x="32388" y="18980"/>
                    <a:pt x="32371" y="19234"/>
                  </a:cubicBezTo>
                  <a:cubicBezTo>
                    <a:pt x="32371" y="19386"/>
                    <a:pt x="32354" y="19522"/>
                    <a:pt x="32337" y="19674"/>
                  </a:cubicBezTo>
                  <a:cubicBezTo>
                    <a:pt x="32321" y="19708"/>
                    <a:pt x="32321" y="19742"/>
                    <a:pt x="32321" y="19776"/>
                  </a:cubicBezTo>
                  <a:cubicBezTo>
                    <a:pt x="32168" y="20029"/>
                    <a:pt x="32016" y="20267"/>
                    <a:pt x="31830" y="20487"/>
                  </a:cubicBezTo>
                  <a:cubicBezTo>
                    <a:pt x="32456" y="18184"/>
                    <a:pt x="31779" y="16017"/>
                    <a:pt x="31745" y="15898"/>
                  </a:cubicBezTo>
                  <a:cubicBezTo>
                    <a:pt x="31703" y="15815"/>
                    <a:pt x="31615" y="15754"/>
                    <a:pt x="31520" y="15754"/>
                  </a:cubicBezTo>
                  <a:cubicBezTo>
                    <a:pt x="31499" y="15754"/>
                    <a:pt x="31478" y="15757"/>
                    <a:pt x="31457" y="15763"/>
                  </a:cubicBezTo>
                  <a:cubicBezTo>
                    <a:pt x="31339" y="15797"/>
                    <a:pt x="31271" y="15932"/>
                    <a:pt x="31305" y="16051"/>
                  </a:cubicBezTo>
                  <a:cubicBezTo>
                    <a:pt x="31322" y="16068"/>
                    <a:pt x="32185" y="18810"/>
                    <a:pt x="31068" y="21282"/>
                  </a:cubicBezTo>
                  <a:cubicBezTo>
                    <a:pt x="30729" y="21587"/>
                    <a:pt x="30340" y="21841"/>
                    <a:pt x="29933" y="22044"/>
                  </a:cubicBezTo>
                  <a:cubicBezTo>
                    <a:pt x="31135" y="20724"/>
                    <a:pt x="31068" y="18794"/>
                    <a:pt x="31051" y="18692"/>
                  </a:cubicBezTo>
                  <a:cubicBezTo>
                    <a:pt x="31051" y="18557"/>
                    <a:pt x="30949" y="18472"/>
                    <a:pt x="30831" y="18472"/>
                  </a:cubicBezTo>
                  <a:cubicBezTo>
                    <a:pt x="30695" y="18472"/>
                    <a:pt x="30611" y="18590"/>
                    <a:pt x="30611" y="18709"/>
                  </a:cubicBezTo>
                  <a:cubicBezTo>
                    <a:pt x="30611" y="18743"/>
                    <a:pt x="30712" y="21452"/>
                    <a:pt x="28680" y="22434"/>
                  </a:cubicBezTo>
                  <a:cubicBezTo>
                    <a:pt x="28630" y="22434"/>
                    <a:pt x="28579" y="22434"/>
                    <a:pt x="28511" y="22451"/>
                  </a:cubicBezTo>
                  <a:cubicBezTo>
                    <a:pt x="29662" y="21706"/>
                    <a:pt x="30475" y="20317"/>
                    <a:pt x="30357" y="18963"/>
                  </a:cubicBezTo>
                  <a:cubicBezTo>
                    <a:pt x="30348" y="18910"/>
                    <a:pt x="30303" y="18880"/>
                    <a:pt x="30261" y="18880"/>
                  </a:cubicBezTo>
                  <a:cubicBezTo>
                    <a:pt x="30223" y="18880"/>
                    <a:pt x="30187" y="18906"/>
                    <a:pt x="30187" y="18963"/>
                  </a:cubicBezTo>
                  <a:cubicBezTo>
                    <a:pt x="30120" y="19725"/>
                    <a:pt x="29916" y="20436"/>
                    <a:pt x="29493" y="21079"/>
                  </a:cubicBezTo>
                  <a:cubicBezTo>
                    <a:pt x="29104" y="21672"/>
                    <a:pt x="28545" y="22146"/>
                    <a:pt x="27902" y="22467"/>
                  </a:cubicBezTo>
                  <a:cubicBezTo>
                    <a:pt x="27648" y="22451"/>
                    <a:pt x="27394" y="22417"/>
                    <a:pt x="27140" y="22366"/>
                  </a:cubicBezTo>
                  <a:cubicBezTo>
                    <a:pt x="27546" y="22247"/>
                    <a:pt x="27936" y="22095"/>
                    <a:pt x="28291" y="21858"/>
                  </a:cubicBezTo>
                  <a:cubicBezTo>
                    <a:pt x="28782" y="21536"/>
                    <a:pt x="29188" y="21130"/>
                    <a:pt x="29476" y="20605"/>
                  </a:cubicBezTo>
                  <a:cubicBezTo>
                    <a:pt x="29499" y="20560"/>
                    <a:pt x="29461" y="20522"/>
                    <a:pt x="29424" y="20522"/>
                  </a:cubicBezTo>
                  <a:cubicBezTo>
                    <a:pt x="29405" y="20522"/>
                    <a:pt x="29386" y="20532"/>
                    <a:pt x="29375" y="20554"/>
                  </a:cubicBezTo>
                  <a:cubicBezTo>
                    <a:pt x="28765" y="21435"/>
                    <a:pt x="27783" y="22061"/>
                    <a:pt x="26717" y="22180"/>
                  </a:cubicBezTo>
                  <a:cubicBezTo>
                    <a:pt x="26683" y="22180"/>
                    <a:pt x="26615" y="22180"/>
                    <a:pt x="26547" y="22197"/>
                  </a:cubicBezTo>
                  <a:cubicBezTo>
                    <a:pt x="26395" y="22129"/>
                    <a:pt x="26243" y="22078"/>
                    <a:pt x="26090" y="22010"/>
                  </a:cubicBezTo>
                  <a:cubicBezTo>
                    <a:pt x="26276" y="22010"/>
                    <a:pt x="26463" y="22010"/>
                    <a:pt x="26632" y="21977"/>
                  </a:cubicBezTo>
                  <a:cubicBezTo>
                    <a:pt x="26886" y="21943"/>
                    <a:pt x="27140" y="21892"/>
                    <a:pt x="27377" y="21807"/>
                  </a:cubicBezTo>
                  <a:cubicBezTo>
                    <a:pt x="27631" y="21723"/>
                    <a:pt x="27817" y="21570"/>
                    <a:pt x="28054" y="21418"/>
                  </a:cubicBezTo>
                  <a:cubicBezTo>
                    <a:pt x="28097" y="21389"/>
                    <a:pt x="28068" y="21325"/>
                    <a:pt x="28027" y="21325"/>
                  </a:cubicBezTo>
                  <a:cubicBezTo>
                    <a:pt x="28020" y="21325"/>
                    <a:pt x="28011" y="21328"/>
                    <a:pt x="28003" y="21333"/>
                  </a:cubicBezTo>
                  <a:cubicBezTo>
                    <a:pt x="27783" y="21452"/>
                    <a:pt x="27529" y="21502"/>
                    <a:pt x="27292" y="21587"/>
                  </a:cubicBezTo>
                  <a:cubicBezTo>
                    <a:pt x="27072" y="21638"/>
                    <a:pt x="26835" y="21689"/>
                    <a:pt x="26615" y="21706"/>
                  </a:cubicBezTo>
                  <a:cubicBezTo>
                    <a:pt x="26447" y="21718"/>
                    <a:pt x="26288" y="21730"/>
                    <a:pt x="26126" y="21730"/>
                  </a:cubicBezTo>
                  <a:cubicBezTo>
                    <a:pt x="26058" y="21730"/>
                    <a:pt x="25990" y="21728"/>
                    <a:pt x="25921" y="21723"/>
                  </a:cubicBezTo>
                  <a:cubicBezTo>
                    <a:pt x="25802" y="21706"/>
                    <a:pt x="25684" y="21689"/>
                    <a:pt x="25565" y="21655"/>
                  </a:cubicBezTo>
                  <a:cubicBezTo>
                    <a:pt x="25531" y="21655"/>
                    <a:pt x="25514" y="21655"/>
                    <a:pt x="25498" y="21638"/>
                  </a:cubicBezTo>
                  <a:cubicBezTo>
                    <a:pt x="25210" y="21452"/>
                    <a:pt x="24973" y="21232"/>
                    <a:pt x="24753" y="20978"/>
                  </a:cubicBezTo>
                  <a:lnTo>
                    <a:pt x="24753" y="20978"/>
                  </a:lnTo>
                  <a:cubicBezTo>
                    <a:pt x="24854" y="21045"/>
                    <a:pt x="24973" y="21113"/>
                    <a:pt x="25091" y="21164"/>
                  </a:cubicBezTo>
                  <a:cubicBezTo>
                    <a:pt x="25328" y="21265"/>
                    <a:pt x="25565" y="21350"/>
                    <a:pt x="25836" y="21401"/>
                  </a:cubicBezTo>
                  <a:cubicBezTo>
                    <a:pt x="25944" y="21415"/>
                    <a:pt x="26057" y="21420"/>
                    <a:pt x="26172" y="21420"/>
                  </a:cubicBezTo>
                  <a:cubicBezTo>
                    <a:pt x="26330" y="21420"/>
                    <a:pt x="26492" y="21411"/>
                    <a:pt x="26649" y="21401"/>
                  </a:cubicBezTo>
                  <a:cubicBezTo>
                    <a:pt x="26717" y="21401"/>
                    <a:pt x="26717" y="21299"/>
                    <a:pt x="26649" y="21299"/>
                  </a:cubicBezTo>
                  <a:cubicBezTo>
                    <a:pt x="26395" y="21282"/>
                    <a:pt x="26158" y="21198"/>
                    <a:pt x="25921" y="21130"/>
                  </a:cubicBezTo>
                  <a:cubicBezTo>
                    <a:pt x="25667" y="21062"/>
                    <a:pt x="25430" y="20978"/>
                    <a:pt x="25193" y="20876"/>
                  </a:cubicBezTo>
                  <a:cubicBezTo>
                    <a:pt x="24973" y="20774"/>
                    <a:pt x="24753" y="20639"/>
                    <a:pt x="24566" y="20504"/>
                  </a:cubicBezTo>
                  <a:cubicBezTo>
                    <a:pt x="24465" y="20436"/>
                    <a:pt x="24363" y="20351"/>
                    <a:pt x="24279" y="20267"/>
                  </a:cubicBezTo>
                  <a:cubicBezTo>
                    <a:pt x="24194" y="20063"/>
                    <a:pt x="24109" y="19860"/>
                    <a:pt x="24075" y="19640"/>
                  </a:cubicBezTo>
                  <a:lnTo>
                    <a:pt x="24075" y="19640"/>
                  </a:lnTo>
                  <a:cubicBezTo>
                    <a:pt x="24160" y="19759"/>
                    <a:pt x="24245" y="19860"/>
                    <a:pt x="24346" y="19945"/>
                  </a:cubicBezTo>
                  <a:cubicBezTo>
                    <a:pt x="24617" y="20216"/>
                    <a:pt x="24939" y="20436"/>
                    <a:pt x="25277" y="20622"/>
                  </a:cubicBezTo>
                  <a:cubicBezTo>
                    <a:pt x="25288" y="20626"/>
                    <a:pt x="25298" y="20628"/>
                    <a:pt x="25308" y="20628"/>
                  </a:cubicBezTo>
                  <a:cubicBezTo>
                    <a:pt x="25380" y="20628"/>
                    <a:pt x="25436" y="20531"/>
                    <a:pt x="25362" y="20487"/>
                  </a:cubicBezTo>
                  <a:cubicBezTo>
                    <a:pt x="25210" y="20385"/>
                    <a:pt x="25057" y="20283"/>
                    <a:pt x="24922" y="20165"/>
                  </a:cubicBezTo>
                  <a:cubicBezTo>
                    <a:pt x="24786" y="20029"/>
                    <a:pt x="24668" y="19894"/>
                    <a:pt x="24549" y="19759"/>
                  </a:cubicBezTo>
                  <a:cubicBezTo>
                    <a:pt x="24363" y="19505"/>
                    <a:pt x="24194" y="19234"/>
                    <a:pt x="24058" y="18963"/>
                  </a:cubicBezTo>
                  <a:cubicBezTo>
                    <a:pt x="24075" y="18794"/>
                    <a:pt x="24109" y="18641"/>
                    <a:pt x="24160" y="18489"/>
                  </a:cubicBezTo>
                  <a:cubicBezTo>
                    <a:pt x="24177" y="18455"/>
                    <a:pt x="24194" y="18404"/>
                    <a:pt x="24211" y="18370"/>
                  </a:cubicBezTo>
                  <a:cubicBezTo>
                    <a:pt x="24668" y="17998"/>
                    <a:pt x="25108" y="17659"/>
                    <a:pt x="25735" y="17608"/>
                  </a:cubicBezTo>
                  <a:cubicBezTo>
                    <a:pt x="25804" y="17601"/>
                    <a:pt x="25873" y="17598"/>
                    <a:pt x="25942" y="17598"/>
                  </a:cubicBezTo>
                  <a:cubicBezTo>
                    <a:pt x="26517" y="17598"/>
                    <a:pt x="27087" y="17844"/>
                    <a:pt x="27495" y="18252"/>
                  </a:cubicBezTo>
                  <a:cubicBezTo>
                    <a:pt x="27919" y="18675"/>
                    <a:pt x="28240" y="19454"/>
                    <a:pt x="27580" y="19826"/>
                  </a:cubicBezTo>
                  <a:cubicBezTo>
                    <a:pt x="27424" y="19909"/>
                    <a:pt x="27264" y="19944"/>
                    <a:pt x="27104" y="19944"/>
                  </a:cubicBezTo>
                  <a:cubicBezTo>
                    <a:pt x="26708" y="19944"/>
                    <a:pt x="26314" y="19729"/>
                    <a:pt x="25989" y="19488"/>
                  </a:cubicBezTo>
                  <a:cubicBezTo>
                    <a:pt x="25989" y="19369"/>
                    <a:pt x="25921" y="19285"/>
                    <a:pt x="25819" y="19268"/>
                  </a:cubicBezTo>
                  <a:cubicBezTo>
                    <a:pt x="25799" y="19263"/>
                    <a:pt x="25779" y="19260"/>
                    <a:pt x="25760" y="19260"/>
                  </a:cubicBezTo>
                  <a:cubicBezTo>
                    <a:pt x="25655" y="19260"/>
                    <a:pt x="25577" y="19336"/>
                    <a:pt x="25548" y="19437"/>
                  </a:cubicBezTo>
                  <a:cubicBezTo>
                    <a:pt x="25481" y="19894"/>
                    <a:pt x="25633" y="20368"/>
                    <a:pt x="25989" y="20741"/>
                  </a:cubicBezTo>
                  <a:cubicBezTo>
                    <a:pt x="26331" y="21113"/>
                    <a:pt x="26832" y="21328"/>
                    <a:pt x="27304" y="21328"/>
                  </a:cubicBezTo>
                  <a:cubicBezTo>
                    <a:pt x="27369" y="21328"/>
                    <a:pt x="27433" y="21324"/>
                    <a:pt x="27495" y="21316"/>
                  </a:cubicBezTo>
                  <a:cubicBezTo>
                    <a:pt x="28443" y="21215"/>
                    <a:pt x="29273" y="20419"/>
                    <a:pt x="29510" y="19352"/>
                  </a:cubicBezTo>
                  <a:cubicBezTo>
                    <a:pt x="29696" y="18540"/>
                    <a:pt x="29561" y="17608"/>
                    <a:pt x="29121" y="16576"/>
                  </a:cubicBezTo>
                  <a:cubicBezTo>
                    <a:pt x="28037" y="14053"/>
                    <a:pt x="25684" y="12140"/>
                    <a:pt x="23009" y="11564"/>
                  </a:cubicBezTo>
                  <a:cubicBezTo>
                    <a:pt x="23195" y="11480"/>
                    <a:pt x="23415" y="11395"/>
                    <a:pt x="23618" y="11344"/>
                  </a:cubicBezTo>
                  <a:cubicBezTo>
                    <a:pt x="24126" y="11530"/>
                    <a:pt x="24651" y="11717"/>
                    <a:pt x="25142" y="11971"/>
                  </a:cubicBezTo>
                  <a:cubicBezTo>
                    <a:pt x="25667" y="12241"/>
                    <a:pt x="26175" y="12546"/>
                    <a:pt x="26666" y="12902"/>
                  </a:cubicBezTo>
                  <a:cubicBezTo>
                    <a:pt x="27665" y="13647"/>
                    <a:pt x="28528" y="14561"/>
                    <a:pt x="29256" y="15577"/>
                  </a:cubicBezTo>
                  <a:cubicBezTo>
                    <a:pt x="29273" y="15610"/>
                    <a:pt x="29300" y="15623"/>
                    <a:pt x="29328" y="15623"/>
                  </a:cubicBezTo>
                  <a:cubicBezTo>
                    <a:pt x="29385" y="15623"/>
                    <a:pt x="29443" y="15566"/>
                    <a:pt x="29409" y="15509"/>
                  </a:cubicBezTo>
                  <a:cubicBezTo>
                    <a:pt x="28765" y="14425"/>
                    <a:pt x="27885" y="13460"/>
                    <a:pt x="26886" y="12699"/>
                  </a:cubicBezTo>
                  <a:cubicBezTo>
                    <a:pt x="26378" y="12309"/>
                    <a:pt x="25836" y="11954"/>
                    <a:pt x="25261" y="11666"/>
                  </a:cubicBezTo>
                  <a:cubicBezTo>
                    <a:pt x="24939" y="11513"/>
                    <a:pt x="24583" y="11344"/>
                    <a:pt x="24228" y="11209"/>
                  </a:cubicBezTo>
                  <a:cubicBezTo>
                    <a:pt x="24363" y="11192"/>
                    <a:pt x="24482" y="11175"/>
                    <a:pt x="24600" y="11175"/>
                  </a:cubicBezTo>
                  <a:cubicBezTo>
                    <a:pt x="25057" y="11378"/>
                    <a:pt x="25514" y="11581"/>
                    <a:pt x="25955" y="11852"/>
                  </a:cubicBezTo>
                  <a:cubicBezTo>
                    <a:pt x="26530" y="12208"/>
                    <a:pt x="27055" y="12597"/>
                    <a:pt x="27563" y="13054"/>
                  </a:cubicBezTo>
                  <a:cubicBezTo>
                    <a:pt x="28545" y="13934"/>
                    <a:pt x="29324" y="15001"/>
                    <a:pt x="29916" y="16186"/>
                  </a:cubicBezTo>
                  <a:cubicBezTo>
                    <a:pt x="29933" y="16214"/>
                    <a:pt x="29957" y="16225"/>
                    <a:pt x="29980" y="16225"/>
                  </a:cubicBezTo>
                  <a:cubicBezTo>
                    <a:pt x="30028" y="16225"/>
                    <a:pt x="30075" y="16176"/>
                    <a:pt x="30052" y="16119"/>
                  </a:cubicBezTo>
                  <a:cubicBezTo>
                    <a:pt x="29527" y="14883"/>
                    <a:pt x="28714" y="13748"/>
                    <a:pt x="27732" y="12817"/>
                  </a:cubicBezTo>
                  <a:cubicBezTo>
                    <a:pt x="27258" y="12360"/>
                    <a:pt x="26733" y="11954"/>
                    <a:pt x="26175" y="11598"/>
                  </a:cubicBezTo>
                  <a:cubicBezTo>
                    <a:pt x="26056" y="11530"/>
                    <a:pt x="25955" y="11463"/>
                    <a:pt x="25836" y="11395"/>
                  </a:cubicBezTo>
                  <a:lnTo>
                    <a:pt x="25836" y="11395"/>
                  </a:lnTo>
                  <a:cubicBezTo>
                    <a:pt x="27021" y="11869"/>
                    <a:pt x="29510" y="13206"/>
                    <a:pt x="30441" y="16626"/>
                  </a:cubicBezTo>
                  <a:cubicBezTo>
                    <a:pt x="30475" y="16711"/>
                    <a:pt x="30560" y="16779"/>
                    <a:pt x="30661" y="16779"/>
                  </a:cubicBezTo>
                  <a:lnTo>
                    <a:pt x="30729" y="16779"/>
                  </a:lnTo>
                  <a:cubicBezTo>
                    <a:pt x="30848" y="16745"/>
                    <a:pt x="30915" y="16626"/>
                    <a:pt x="30881" y="16508"/>
                  </a:cubicBezTo>
                  <a:cubicBezTo>
                    <a:pt x="29595" y="11801"/>
                    <a:pt x="25464" y="10802"/>
                    <a:pt x="25277" y="10752"/>
                  </a:cubicBezTo>
                  <a:cubicBezTo>
                    <a:pt x="23686" y="10277"/>
                    <a:pt x="22044" y="9990"/>
                    <a:pt x="20401" y="9888"/>
                  </a:cubicBezTo>
                  <a:cubicBezTo>
                    <a:pt x="20709" y="9868"/>
                    <a:pt x="21016" y="9860"/>
                    <a:pt x="21324" y="9860"/>
                  </a:cubicBezTo>
                  <a:cubicBezTo>
                    <a:pt x="21541" y="9860"/>
                    <a:pt x="21759" y="9864"/>
                    <a:pt x="21976" y="9871"/>
                  </a:cubicBezTo>
                  <a:cubicBezTo>
                    <a:pt x="23263" y="9956"/>
                    <a:pt x="24516" y="10227"/>
                    <a:pt x="25735" y="10599"/>
                  </a:cubicBezTo>
                  <a:cubicBezTo>
                    <a:pt x="25739" y="10601"/>
                    <a:pt x="25744" y="10601"/>
                    <a:pt x="25748" y="10601"/>
                  </a:cubicBezTo>
                  <a:cubicBezTo>
                    <a:pt x="25791" y="10601"/>
                    <a:pt x="25815" y="10528"/>
                    <a:pt x="25768" y="10498"/>
                  </a:cubicBezTo>
                  <a:cubicBezTo>
                    <a:pt x="24600" y="9939"/>
                    <a:pt x="23330" y="9651"/>
                    <a:pt x="22044" y="9549"/>
                  </a:cubicBezTo>
                  <a:cubicBezTo>
                    <a:pt x="21690" y="9522"/>
                    <a:pt x="21342" y="9505"/>
                    <a:pt x="20993" y="9505"/>
                  </a:cubicBezTo>
                  <a:cubicBezTo>
                    <a:pt x="20690" y="9505"/>
                    <a:pt x="20387" y="9518"/>
                    <a:pt x="20080" y="9549"/>
                  </a:cubicBezTo>
                  <a:cubicBezTo>
                    <a:pt x="19606" y="9583"/>
                    <a:pt x="19132" y="9634"/>
                    <a:pt x="18658" y="9736"/>
                  </a:cubicBezTo>
                  <a:cubicBezTo>
                    <a:pt x="19385" y="9379"/>
                    <a:pt x="20280" y="9178"/>
                    <a:pt x="21198" y="9178"/>
                  </a:cubicBezTo>
                  <a:cubicBezTo>
                    <a:pt x="21411" y="9178"/>
                    <a:pt x="21626" y="9188"/>
                    <a:pt x="21841" y="9211"/>
                  </a:cubicBezTo>
                  <a:lnTo>
                    <a:pt x="21874" y="9211"/>
                  </a:lnTo>
                  <a:cubicBezTo>
                    <a:pt x="21874" y="9211"/>
                    <a:pt x="21888" y="9210"/>
                    <a:pt x="21915" y="9210"/>
                  </a:cubicBezTo>
                  <a:cubicBezTo>
                    <a:pt x="22143" y="9210"/>
                    <a:pt x="23302" y="9238"/>
                    <a:pt x="24786" y="9753"/>
                  </a:cubicBezTo>
                  <a:cubicBezTo>
                    <a:pt x="26327" y="10277"/>
                    <a:pt x="28528" y="11446"/>
                    <a:pt x="30357" y="13985"/>
                  </a:cubicBezTo>
                  <a:cubicBezTo>
                    <a:pt x="30390" y="14036"/>
                    <a:pt x="30458" y="14070"/>
                    <a:pt x="30526" y="14070"/>
                  </a:cubicBezTo>
                  <a:cubicBezTo>
                    <a:pt x="30577" y="14070"/>
                    <a:pt x="30628" y="14053"/>
                    <a:pt x="30661" y="14036"/>
                  </a:cubicBezTo>
                  <a:cubicBezTo>
                    <a:pt x="30763" y="13951"/>
                    <a:pt x="30780" y="13816"/>
                    <a:pt x="30712" y="13714"/>
                  </a:cubicBezTo>
                  <a:cubicBezTo>
                    <a:pt x="28816" y="11073"/>
                    <a:pt x="26513" y="9871"/>
                    <a:pt x="24922" y="9329"/>
                  </a:cubicBezTo>
                  <a:cubicBezTo>
                    <a:pt x="23280" y="8771"/>
                    <a:pt x="22044" y="8771"/>
                    <a:pt x="21874" y="8771"/>
                  </a:cubicBezTo>
                  <a:cubicBezTo>
                    <a:pt x="20856" y="8599"/>
                    <a:pt x="19824" y="8514"/>
                    <a:pt x="18793" y="8514"/>
                  </a:cubicBezTo>
                  <a:cubicBezTo>
                    <a:pt x="16978" y="8514"/>
                    <a:pt x="15164" y="8777"/>
                    <a:pt x="13426" y="9295"/>
                  </a:cubicBezTo>
                  <a:lnTo>
                    <a:pt x="13308" y="9329"/>
                  </a:lnTo>
                  <a:cubicBezTo>
                    <a:pt x="13088" y="9397"/>
                    <a:pt x="12884" y="9448"/>
                    <a:pt x="12664" y="9499"/>
                  </a:cubicBezTo>
                  <a:cubicBezTo>
                    <a:pt x="12681" y="9482"/>
                    <a:pt x="12698" y="9482"/>
                    <a:pt x="12715" y="9465"/>
                  </a:cubicBezTo>
                  <a:cubicBezTo>
                    <a:pt x="12952" y="9363"/>
                    <a:pt x="13189" y="9262"/>
                    <a:pt x="13426" y="9143"/>
                  </a:cubicBezTo>
                  <a:cubicBezTo>
                    <a:pt x="13490" y="9111"/>
                    <a:pt x="13464" y="8989"/>
                    <a:pt x="13390" y="8989"/>
                  </a:cubicBezTo>
                  <a:cubicBezTo>
                    <a:pt x="13385" y="8989"/>
                    <a:pt x="13380" y="8990"/>
                    <a:pt x="13375" y="8991"/>
                  </a:cubicBezTo>
                  <a:cubicBezTo>
                    <a:pt x="13121" y="9092"/>
                    <a:pt x="12867" y="9160"/>
                    <a:pt x="12613" y="9262"/>
                  </a:cubicBezTo>
                  <a:cubicBezTo>
                    <a:pt x="12495" y="9312"/>
                    <a:pt x="12376" y="9363"/>
                    <a:pt x="12258" y="9414"/>
                  </a:cubicBezTo>
                  <a:cubicBezTo>
                    <a:pt x="12173" y="9448"/>
                    <a:pt x="12055" y="9482"/>
                    <a:pt x="11970" y="9516"/>
                  </a:cubicBezTo>
                  <a:cubicBezTo>
                    <a:pt x="11885" y="9516"/>
                    <a:pt x="11818" y="9482"/>
                    <a:pt x="11733" y="9465"/>
                  </a:cubicBezTo>
                  <a:cubicBezTo>
                    <a:pt x="11818" y="9414"/>
                    <a:pt x="11885" y="9363"/>
                    <a:pt x="11953" y="9329"/>
                  </a:cubicBezTo>
                  <a:cubicBezTo>
                    <a:pt x="12122" y="9211"/>
                    <a:pt x="12326" y="9143"/>
                    <a:pt x="12512" y="9058"/>
                  </a:cubicBezTo>
                  <a:cubicBezTo>
                    <a:pt x="12918" y="8889"/>
                    <a:pt x="13308" y="8720"/>
                    <a:pt x="13714" y="8584"/>
                  </a:cubicBezTo>
                  <a:cubicBezTo>
                    <a:pt x="13776" y="8569"/>
                    <a:pt x="13767" y="8481"/>
                    <a:pt x="13698" y="8481"/>
                  </a:cubicBezTo>
                  <a:cubicBezTo>
                    <a:pt x="13693" y="8481"/>
                    <a:pt x="13687" y="8482"/>
                    <a:pt x="13680" y="8483"/>
                  </a:cubicBezTo>
                  <a:cubicBezTo>
                    <a:pt x="13257" y="8567"/>
                    <a:pt x="12834" y="8669"/>
                    <a:pt x="12427" y="8838"/>
                  </a:cubicBezTo>
                  <a:cubicBezTo>
                    <a:pt x="12241" y="8906"/>
                    <a:pt x="12055" y="8991"/>
                    <a:pt x="11869" y="9075"/>
                  </a:cubicBezTo>
                  <a:cubicBezTo>
                    <a:pt x="11716" y="9143"/>
                    <a:pt x="11547" y="9194"/>
                    <a:pt x="11411" y="9279"/>
                  </a:cubicBezTo>
                  <a:cubicBezTo>
                    <a:pt x="11378" y="9245"/>
                    <a:pt x="11344" y="9211"/>
                    <a:pt x="11327" y="9177"/>
                  </a:cubicBezTo>
                  <a:cubicBezTo>
                    <a:pt x="11293" y="9160"/>
                    <a:pt x="11276" y="9126"/>
                    <a:pt x="11259" y="9109"/>
                  </a:cubicBezTo>
                  <a:cubicBezTo>
                    <a:pt x="11631" y="8957"/>
                    <a:pt x="11987" y="8771"/>
                    <a:pt x="12360" y="8635"/>
                  </a:cubicBezTo>
                  <a:cubicBezTo>
                    <a:pt x="12766" y="8466"/>
                    <a:pt x="13189" y="8347"/>
                    <a:pt x="13595" y="8229"/>
                  </a:cubicBezTo>
                  <a:cubicBezTo>
                    <a:pt x="14459" y="8009"/>
                    <a:pt x="15339" y="7839"/>
                    <a:pt x="16237" y="7772"/>
                  </a:cubicBezTo>
                  <a:cubicBezTo>
                    <a:pt x="16304" y="7772"/>
                    <a:pt x="16304" y="7670"/>
                    <a:pt x="16237" y="7670"/>
                  </a:cubicBezTo>
                  <a:cubicBezTo>
                    <a:pt x="16004" y="7657"/>
                    <a:pt x="15771" y="7649"/>
                    <a:pt x="15538" y="7649"/>
                  </a:cubicBezTo>
                  <a:cubicBezTo>
                    <a:pt x="14875" y="7649"/>
                    <a:pt x="14213" y="7710"/>
                    <a:pt x="13562" y="7873"/>
                  </a:cubicBezTo>
                  <a:cubicBezTo>
                    <a:pt x="13121" y="7975"/>
                    <a:pt x="12681" y="8093"/>
                    <a:pt x="12258" y="8246"/>
                  </a:cubicBezTo>
                  <a:cubicBezTo>
                    <a:pt x="11885" y="8381"/>
                    <a:pt x="11479" y="8534"/>
                    <a:pt x="11141" y="8754"/>
                  </a:cubicBezTo>
                  <a:cubicBezTo>
                    <a:pt x="11141" y="8720"/>
                    <a:pt x="11174" y="8669"/>
                    <a:pt x="11242" y="8601"/>
                  </a:cubicBezTo>
                  <a:cubicBezTo>
                    <a:pt x="11273" y="8586"/>
                    <a:pt x="12804" y="7379"/>
                    <a:pt x="17508" y="7379"/>
                  </a:cubicBezTo>
                  <a:cubicBezTo>
                    <a:pt x="17973" y="7379"/>
                    <a:pt x="18468" y="7390"/>
                    <a:pt x="18996" y="7416"/>
                  </a:cubicBezTo>
                  <a:cubicBezTo>
                    <a:pt x="19115" y="7416"/>
                    <a:pt x="19216" y="7332"/>
                    <a:pt x="19233" y="7196"/>
                  </a:cubicBezTo>
                  <a:cubicBezTo>
                    <a:pt x="19233" y="7078"/>
                    <a:pt x="19132" y="6976"/>
                    <a:pt x="19013" y="6976"/>
                  </a:cubicBezTo>
                  <a:cubicBezTo>
                    <a:pt x="18469" y="6949"/>
                    <a:pt x="17959" y="6937"/>
                    <a:pt x="17480" y="6937"/>
                  </a:cubicBezTo>
                  <a:cubicBezTo>
                    <a:pt x="13172" y="6937"/>
                    <a:pt x="11420" y="7936"/>
                    <a:pt x="11039" y="8195"/>
                  </a:cubicBezTo>
                  <a:cubicBezTo>
                    <a:pt x="10976" y="8188"/>
                    <a:pt x="10912" y="8184"/>
                    <a:pt x="10848" y="8184"/>
                  </a:cubicBezTo>
                  <a:cubicBezTo>
                    <a:pt x="10310" y="8184"/>
                    <a:pt x="9742" y="8435"/>
                    <a:pt x="9227" y="8889"/>
                  </a:cubicBezTo>
                  <a:cubicBezTo>
                    <a:pt x="8923" y="9194"/>
                    <a:pt x="8669" y="9516"/>
                    <a:pt x="8415" y="9854"/>
                  </a:cubicBezTo>
                  <a:cubicBezTo>
                    <a:pt x="8279" y="10024"/>
                    <a:pt x="8144" y="10210"/>
                    <a:pt x="7991" y="10379"/>
                  </a:cubicBezTo>
                  <a:cubicBezTo>
                    <a:pt x="7704" y="10718"/>
                    <a:pt x="7433" y="10955"/>
                    <a:pt x="7145" y="11124"/>
                  </a:cubicBezTo>
                  <a:cubicBezTo>
                    <a:pt x="7179" y="11056"/>
                    <a:pt x="7213" y="10989"/>
                    <a:pt x="7246" y="10921"/>
                  </a:cubicBezTo>
                  <a:cubicBezTo>
                    <a:pt x="7314" y="10785"/>
                    <a:pt x="7399" y="10650"/>
                    <a:pt x="7484" y="10531"/>
                  </a:cubicBezTo>
                  <a:cubicBezTo>
                    <a:pt x="7653" y="10277"/>
                    <a:pt x="7839" y="10024"/>
                    <a:pt x="8042" y="9803"/>
                  </a:cubicBezTo>
                  <a:cubicBezTo>
                    <a:pt x="8122" y="9724"/>
                    <a:pt x="8046" y="9603"/>
                    <a:pt x="7960" y="9603"/>
                  </a:cubicBezTo>
                  <a:cubicBezTo>
                    <a:pt x="7936" y="9603"/>
                    <a:pt x="7912" y="9612"/>
                    <a:pt x="7890" y="9634"/>
                  </a:cubicBezTo>
                  <a:cubicBezTo>
                    <a:pt x="7670" y="9871"/>
                    <a:pt x="7467" y="10108"/>
                    <a:pt x="7280" y="10379"/>
                  </a:cubicBezTo>
                  <a:cubicBezTo>
                    <a:pt x="7094" y="10633"/>
                    <a:pt x="6908" y="10921"/>
                    <a:pt x="6789" y="11209"/>
                  </a:cubicBezTo>
                  <a:cubicBezTo>
                    <a:pt x="6772" y="11226"/>
                    <a:pt x="6772" y="11259"/>
                    <a:pt x="6789" y="11276"/>
                  </a:cubicBezTo>
                  <a:cubicBezTo>
                    <a:pt x="6722" y="11293"/>
                    <a:pt x="6637" y="11310"/>
                    <a:pt x="6569" y="11327"/>
                  </a:cubicBezTo>
                  <a:cubicBezTo>
                    <a:pt x="6535" y="11327"/>
                    <a:pt x="6502" y="11344"/>
                    <a:pt x="6468" y="11344"/>
                  </a:cubicBezTo>
                  <a:cubicBezTo>
                    <a:pt x="6502" y="11276"/>
                    <a:pt x="6518" y="11209"/>
                    <a:pt x="6552" y="11141"/>
                  </a:cubicBezTo>
                  <a:cubicBezTo>
                    <a:pt x="6637" y="11022"/>
                    <a:pt x="6705" y="10887"/>
                    <a:pt x="6789" y="10768"/>
                  </a:cubicBezTo>
                  <a:cubicBezTo>
                    <a:pt x="6959" y="10514"/>
                    <a:pt x="7145" y="10261"/>
                    <a:pt x="7331" y="10024"/>
                  </a:cubicBezTo>
                  <a:cubicBezTo>
                    <a:pt x="7721" y="9549"/>
                    <a:pt x="8178" y="9160"/>
                    <a:pt x="8584" y="8703"/>
                  </a:cubicBezTo>
                  <a:cubicBezTo>
                    <a:pt x="8625" y="8676"/>
                    <a:pt x="8600" y="8626"/>
                    <a:pt x="8562" y="8626"/>
                  </a:cubicBezTo>
                  <a:cubicBezTo>
                    <a:pt x="8553" y="8626"/>
                    <a:pt x="8543" y="8629"/>
                    <a:pt x="8533" y="8635"/>
                  </a:cubicBezTo>
                  <a:cubicBezTo>
                    <a:pt x="7975" y="8923"/>
                    <a:pt x="7517" y="9380"/>
                    <a:pt x="7128" y="9854"/>
                  </a:cubicBezTo>
                  <a:cubicBezTo>
                    <a:pt x="6925" y="10091"/>
                    <a:pt x="6739" y="10328"/>
                    <a:pt x="6569" y="10599"/>
                  </a:cubicBezTo>
                  <a:cubicBezTo>
                    <a:pt x="6485" y="10735"/>
                    <a:pt x="6400" y="10870"/>
                    <a:pt x="6332" y="11005"/>
                  </a:cubicBezTo>
                  <a:cubicBezTo>
                    <a:pt x="6265" y="11107"/>
                    <a:pt x="6180" y="11243"/>
                    <a:pt x="6146" y="11361"/>
                  </a:cubicBezTo>
                  <a:cubicBezTo>
                    <a:pt x="6098" y="11365"/>
                    <a:pt x="6049" y="11367"/>
                    <a:pt x="6000" y="11367"/>
                  </a:cubicBezTo>
                  <a:cubicBezTo>
                    <a:pt x="5842" y="11367"/>
                    <a:pt x="5683" y="11345"/>
                    <a:pt x="5553" y="11293"/>
                  </a:cubicBezTo>
                  <a:cubicBezTo>
                    <a:pt x="5824" y="10972"/>
                    <a:pt x="6027" y="10599"/>
                    <a:pt x="6315" y="10277"/>
                  </a:cubicBezTo>
                  <a:cubicBezTo>
                    <a:pt x="6586" y="9956"/>
                    <a:pt x="6908" y="9685"/>
                    <a:pt x="7230" y="9397"/>
                  </a:cubicBezTo>
                  <a:cubicBezTo>
                    <a:pt x="7890" y="8838"/>
                    <a:pt x="8533" y="8246"/>
                    <a:pt x="9244" y="7755"/>
                  </a:cubicBezTo>
                  <a:cubicBezTo>
                    <a:pt x="9287" y="7726"/>
                    <a:pt x="9258" y="7662"/>
                    <a:pt x="9218" y="7662"/>
                  </a:cubicBezTo>
                  <a:cubicBezTo>
                    <a:pt x="9210" y="7662"/>
                    <a:pt x="9202" y="7665"/>
                    <a:pt x="9193" y="7670"/>
                  </a:cubicBezTo>
                  <a:cubicBezTo>
                    <a:pt x="8415" y="8076"/>
                    <a:pt x="7653" y="8534"/>
                    <a:pt x="7009" y="9177"/>
                  </a:cubicBezTo>
                  <a:cubicBezTo>
                    <a:pt x="6705" y="9499"/>
                    <a:pt x="6417" y="9837"/>
                    <a:pt x="6129" y="10176"/>
                  </a:cubicBezTo>
                  <a:cubicBezTo>
                    <a:pt x="5858" y="10498"/>
                    <a:pt x="5520" y="10802"/>
                    <a:pt x="5299" y="11158"/>
                  </a:cubicBezTo>
                  <a:cubicBezTo>
                    <a:pt x="5249" y="11107"/>
                    <a:pt x="5215" y="11056"/>
                    <a:pt x="5198" y="11005"/>
                  </a:cubicBezTo>
                  <a:cubicBezTo>
                    <a:pt x="5299" y="10718"/>
                    <a:pt x="5960" y="9211"/>
                    <a:pt x="9481" y="7078"/>
                  </a:cubicBezTo>
                  <a:cubicBezTo>
                    <a:pt x="9583" y="7010"/>
                    <a:pt x="9617" y="6874"/>
                    <a:pt x="9549" y="6773"/>
                  </a:cubicBezTo>
                  <a:cubicBezTo>
                    <a:pt x="9516" y="6695"/>
                    <a:pt x="9446" y="6654"/>
                    <a:pt x="9368" y="6654"/>
                  </a:cubicBezTo>
                  <a:cubicBezTo>
                    <a:pt x="9328" y="6654"/>
                    <a:pt x="9285" y="6665"/>
                    <a:pt x="9244" y="6688"/>
                  </a:cubicBezTo>
                  <a:cubicBezTo>
                    <a:pt x="5553" y="8940"/>
                    <a:pt x="4876" y="10531"/>
                    <a:pt x="4758" y="10887"/>
                  </a:cubicBezTo>
                  <a:cubicBezTo>
                    <a:pt x="4419" y="11259"/>
                    <a:pt x="4013" y="11598"/>
                    <a:pt x="3573" y="11886"/>
                  </a:cubicBezTo>
                  <a:cubicBezTo>
                    <a:pt x="3606" y="11818"/>
                    <a:pt x="3640" y="11733"/>
                    <a:pt x="3674" y="11649"/>
                  </a:cubicBezTo>
                  <a:cubicBezTo>
                    <a:pt x="3725" y="11564"/>
                    <a:pt x="3776" y="11480"/>
                    <a:pt x="3793" y="11395"/>
                  </a:cubicBezTo>
                  <a:cubicBezTo>
                    <a:pt x="3827" y="11293"/>
                    <a:pt x="3860" y="11192"/>
                    <a:pt x="3928" y="11107"/>
                  </a:cubicBezTo>
                  <a:cubicBezTo>
                    <a:pt x="4030" y="10938"/>
                    <a:pt x="4165" y="10785"/>
                    <a:pt x="4301" y="10633"/>
                  </a:cubicBezTo>
                  <a:cubicBezTo>
                    <a:pt x="4436" y="10498"/>
                    <a:pt x="4555" y="10328"/>
                    <a:pt x="4707" y="10193"/>
                  </a:cubicBezTo>
                  <a:cubicBezTo>
                    <a:pt x="4734" y="10165"/>
                    <a:pt x="4695" y="10116"/>
                    <a:pt x="4661" y="10116"/>
                  </a:cubicBezTo>
                  <a:cubicBezTo>
                    <a:pt x="4653" y="10116"/>
                    <a:pt x="4646" y="10119"/>
                    <a:pt x="4639" y="10125"/>
                  </a:cubicBezTo>
                  <a:cubicBezTo>
                    <a:pt x="4487" y="10261"/>
                    <a:pt x="4334" y="10396"/>
                    <a:pt x="4199" y="10548"/>
                  </a:cubicBezTo>
                  <a:cubicBezTo>
                    <a:pt x="4080" y="10701"/>
                    <a:pt x="3962" y="10870"/>
                    <a:pt x="3827" y="11022"/>
                  </a:cubicBezTo>
                  <a:cubicBezTo>
                    <a:pt x="3776" y="11107"/>
                    <a:pt x="3691" y="11175"/>
                    <a:pt x="3623" y="11243"/>
                  </a:cubicBezTo>
                  <a:cubicBezTo>
                    <a:pt x="3556" y="11310"/>
                    <a:pt x="3488" y="11395"/>
                    <a:pt x="3437" y="11480"/>
                  </a:cubicBezTo>
                  <a:cubicBezTo>
                    <a:pt x="3319" y="11666"/>
                    <a:pt x="3217" y="11835"/>
                    <a:pt x="3115" y="12038"/>
                  </a:cubicBezTo>
                  <a:cubicBezTo>
                    <a:pt x="3099" y="12089"/>
                    <a:pt x="3099" y="12123"/>
                    <a:pt x="3115" y="12174"/>
                  </a:cubicBezTo>
                  <a:cubicBezTo>
                    <a:pt x="2946" y="12258"/>
                    <a:pt x="2794" y="12326"/>
                    <a:pt x="2624" y="12411"/>
                  </a:cubicBezTo>
                  <a:cubicBezTo>
                    <a:pt x="2760" y="12123"/>
                    <a:pt x="2895" y="11852"/>
                    <a:pt x="3082" y="11598"/>
                  </a:cubicBezTo>
                  <a:cubicBezTo>
                    <a:pt x="3352" y="11175"/>
                    <a:pt x="3674" y="10785"/>
                    <a:pt x="3996" y="10413"/>
                  </a:cubicBezTo>
                  <a:cubicBezTo>
                    <a:pt x="4301" y="10057"/>
                    <a:pt x="4656" y="9753"/>
                    <a:pt x="4995" y="9431"/>
                  </a:cubicBezTo>
                  <a:cubicBezTo>
                    <a:pt x="5350" y="9109"/>
                    <a:pt x="5689" y="8771"/>
                    <a:pt x="6078" y="8466"/>
                  </a:cubicBezTo>
                  <a:cubicBezTo>
                    <a:pt x="6106" y="8438"/>
                    <a:pt x="6078" y="8389"/>
                    <a:pt x="6039" y="8389"/>
                  </a:cubicBezTo>
                  <a:cubicBezTo>
                    <a:pt x="6030" y="8389"/>
                    <a:pt x="6020" y="8392"/>
                    <a:pt x="6011" y="8398"/>
                  </a:cubicBezTo>
                  <a:cubicBezTo>
                    <a:pt x="5621" y="8669"/>
                    <a:pt x="5232" y="8923"/>
                    <a:pt x="4876" y="9245"/>
                  </a:cubicBezTo>
                  <a:cubicBezTo>
                    <a:pt x="4504" y="9566"/>
                    <a:pt x="4182" y="9939"/>
                    <a:pt x="3860" y="10311"/>
                  </a:cubicBezTo>
                  <a:cubicBezTo>
                    <a:pt x="3556" y="10667"/>
                    <a:pt x="3268" y="11039"/>
                    <a:pt x="3014" y="11412"/>
                  </a:cubicBezTo>
                  <a:cubicBezTo>
                    <a:pt x="2760" y="11801"/>
                    <a:pt x="2455" y="12174"/>
                    <a:pt x="2218" y="12580"/>
                  </a:cubicBezTo>
                  <a:cubicBezTo>
                    <a:pt x="2049" y="12648"/>
                    <a:pt x="1863" y="12699"/>
                    <a:pt x="1693" y="12749"/>
                  </a:cubicBezTo>
                  <a:cubicBezTo>
                    <a:pt x="1964" y="12208"/>
                    <a:pt x="2337" y="11700"/>
                    <a:pt x="2709" y="11209"/>
                  </a:cubicBezTo>
                  <a:cubicBezTo>
                    <a:pt x="3149" y="10667"/>
                    <a:pt x="3606" y="10142"/>
                    <a:pt x="4097" y="9651"/>
                  </a:cubicBezTo>
                  <a:cubicBezTo>
                    <a:pt x="5079" y="8686"/>
                    <a:pt x="6197" y="7856"/>
                    <a:pt x="7365" y="7162"/>
                  </a:cubicBezTo>
                  <a:cubicBezTo>
                    <a:pt x="7465" y="7091"/>
                    <a:pt x="7421" y="6960"/>
                    <a:pt x="7324" y="6960"/>
                  </a:cubicBezTo>
                  <a:cubicBezTo>
                    <a:pt x="7306" y="6960"/>
                    <a:pt x="7285" y="6965"/>
                    <a:pt x="7263" y="6976"/>
                  </a:cubicBezTo>
                  <a:cubicBezTo>
                    <a:pt x="5977" y="7586"/>
                    <a:pt x="4842" y="8432"/>
                    <a:pt x="3843" y="9431"/>
                  </a:cubicBezTo>
                  <a:cubicBezTo>
                    <a:pt x="3352" y="9922"/>
                    <a:pt x="2895" y="10464"/>
                    <a:pt x="2489" y="11022"/>
                  </a:cubicBezTo>
                  <a:cubicBezTo>
                    <a:pt x="2066" y="11615"/>
                    <a:pt x="1727" y="12241"/>
                    <a:pt x="1338" y="12851"/>
                  </a:cubicBezTo>
                  <a:cubicBezTo>
                    <a:pt x="1202" y="12885"/>
                    <a:pt x="1067" y="12902"/>
                    <a:pt x="931" y="12936"/>
                  </a:cubicBezTo>
                  <a:cubicBezTo>
                    <a:pt x="2150" y="10311"/>
                    <a:pt x="4233" y="8178"/>
                    <a:pt x="6857" y="6942"/>
                  </a:cubicBezTo>
                  <a:cubicBezTo>
                    <a:pt x="7602" y="6570"/>
                    <a:pt x="8398" y="6282"/>
                    <a:pt x="9210" y="6045"/>
                  </a:cubicBezTo>
                  <a:cubicBezTo>
                    <a:pt x="9278" y="6028"/>
                    <a:pt x="9244" y="5926"/>
                    <a:pt x="9177" y="5926"/>
                  </a:cubicBezTo>
                  <a:cubicBezTo>
                    <a:pt x="6180" y="6299"/>
                    <a:pt x="3437" y="8280"/>
                    <a:pt x="1710" y="10701"/>
                  </a:cubicBezTo>
                  <a:cubicBezTo>
                    <a:pt x="1304" y="11276"/>
                    <a:pt x="965" y="11886"/>
                    <a:pt x="677" y="12546"/>
                  </a:cubicBezTo>
                  <a:cubicBezTo>
                    <a:pt x="677" y="12343"/>
                    <a:pt x="677" y="12157"/>
                    <a:pt x="694" y="11954"/>
                  </a:cubicBezTo>
                  <a:cubicBezTo>
                    <a:pt x="898" y="11310"/>
                    <a:pt x="1321" y="10718"/>
                    <a:pt x="1761" y="10227"/>
                  </a:cubicBezTo>
                  <a:cubicBezTo>
                    <a:pt x="2269" y="9668"/>
                    <a:pt x="2743" y="9075"/>
                    <a:pt x="3302" y="8551"/>
                  </a:cubicBezTo>
                  <a:cubicBezTo>
                    <a:pt x="4385" y="7535"/>
                    <a:pt x="5672" y="6705"/>
                    <a:pt x="7043" y="6096"/>
                  </a:cubicBezTo>
                  <a:cubicBezTo>
                    <a:pt x="7137" y="6065"/>
                    <a:pt x="7087" y="5905"/>
                    <a:pt x="7000" y="5905"/>
                  </a:cubicBezTo>
                  <a:cubicBezTo>
                    <a:pt x="6992" y="5905"/>
                    <a:pt x="6984" y="5907"/>
                    <a:pt x="6976" y="5909"/>
                  </a:cubicBezTo>
                  <a:cubicBezTo>
                    <a:pt x="5520" y="6451"/>
                    <a:pt x="4216" y="7264"/>
                    <a:pt x="3082" y="8330"/>
                  </a:cubicBezTo>
                  <a:cubicBezTo>
                    <a:pt x="2540" y="8838"/>
                    <a:pt x="2015" y="9414"/>
                    <a:pt x="1609" y="10040"/>
                  </a:cubicBezTo>
                  <a:cubicBezTo>
                    <a:pt x="1507" y="10210"/>
                    <a:pt x="1422" y="10396"/>
                    <a:pt x="1321" y="10565"/>
                  </a:cubicBezTo>
                  <a:cubicBezTo>
                    <a:pt x="1202" y="10718"/>
                    <a:pt x="1101" y="10904"/>
                    <a:pt x="999" y="11073"/>
                  </a:cubicBezTo>
                  <a:cubicBezTo>
                    <a:pt x="914" y="11243"/>
                    <a:pt x="813" y="11412"/>
                    <a:pt x="728" y="11564"/>
                  </a:cubicBezTo>
                  <a:cubicBezTo>
                    <a:pt x="745" y="11310"/>
                    <a:pt x="796" y="11056"/>
                    <a:pt x="847" y="10802"/>
                  </a:cubicBezTo>
                  <a:cubicBezTo>
                    <a:pt x="1439" y="9905"/>
                    <a:pt x="2150" y="9058"/>
                    <a:pt x="2912" y="8297"/>
                  </a:cubicBezTo>
                  <a:cubicBezTo>
                    <a:pt x="3725" y="7484"/>
                    <a:pt x="4622" y="6756"/>
                    <a:pt x="5604" y="6129"/>
                  </a:cubicBezTo>
                  <a:cubicBezTo>
                    <a:pt x="5664" y="6100"/>
                    <a:pt x="5619" y="6005"/>
                    <a:pt x="5561" y="6005"/>
                  </a:cubicBezTo>
                  <a:cubicBezTo>
                    <a:pt x="5553" y="6005"/>
                    <a:pt x="5545" y="6007"/>
                    <a:pt x="5537" y="6011"/>
                  </a:cubicBezTo>
                  <a:cubicBezTo>
                    <a:pt x="4521" y="6587"/>
                    <a:pt x="3556" y="7264"/>
                    <a:pt x="2709" y="8076"/>
                  </a:cubicBezTo>
                  <a:cubicBezTo>
                    <a:pt x="2083" y="8669"/>
                    <a:pt x="1558" y="9312"/>
                    <a:pt x="1067" y="9990"/>
                  </a:cubicBezTo>
                  <a:cubicBezTo>
                    <a:pt x="1135" y="9786"/>
                    <a:pt x="1219" y="9566"/>
                    <a:pt x="1304" y="9363"/>
                  </a:cubicBezTo>
                  <a:cubicBezTo>
                    <a:pt x="1422" y="9312"/>
                    <a:pt x="1507" y="9177"/>
                    <a:pt x="1575" y="9092"/>
                  </a:cubicBezTo>
                  <a:cubicBezTo>
                    <a:pt x="1693" y="8957"/>
                    <a:pt x="1812" y="8838"/>
                    <a:pt x="1930" y="8720"/>
                  </a:cubicBezTo>
                  <a:cubicBezTo>
                    <a:pt x="2167" y="8466"/>
                    <a:pt x="2404" y="8229"/>
                    <a:pt x="2658" y="7992"/>
                  </a:cubicBezTo>
                  <a:cubicBezTo>
                    <a:pt x="2895" y="7755"/>
                    <a:pt x="3132" y="7518"/>
                    <a:pt x="3386" y="7298"/>
                  </a:cubicBezTo>
                  <a:cubicBezTo>
                    <a:pt x="3640" y="7044"/>
                    <a:pt x="3877" y="6807"/>
                    <a:pt x="4165" y="6587"/>
                  </a:cubicBezTo>
                  <a:cubicBezTo>
                    <a:pt x="4205" y="6560"/>
                    <a:pt x="4172" y="6503"/>
                    <a:pt x="4124" y="6503"/>
                  </a:cubicBezTo>
                  <a:cubicBezTo>
                    <a:pt x="4110" y="6503"/>
                    <a:pt x="4095" y="6508"/>
                    <a:pt x="4080" y="6519"/>
                  </a:cubicBezTo>
                  <a:cubicBezTo>
                    <a:pt x="3810" y="6722"/>
                    <a:pt x="3522" y="6908"/>
                    <a:pt x="3251" y="7111"/>
                  </a:cubicBezTo>
                  <a:cubicBezTo>
                    <a:pt x="2980" y="7332"/>
                    <a:pt x="2709" y="7552"/>
                    <a:pt x="2438" y="7789"/>
                  </a:cubicBezTo>
                  <a:cubicBezTo>
                    <a:pt x="2201" y="8026"/>
                    <a:pt x="1964" y="8246"/>
                    <a:pt x="1744" y="8483"/>
                  </a:cubicBezTo>
                  <a:cubicBezTo>
                    <a:pt x="2117" y="7839"/>
                    <a:pt x="2591" y="7264"/>
                    <a:pt x="3132" y="6756"/>
                  </a:cubicBezTo>
                  <a:cubicBezTo>
                    <a:pt x="4462" y="5543"/>
                    <a:pt x="5993" y="4933"/>
                    <a:pt x="7709" y="4933"/>
                  </a:cubicBezTo>
                  <a:cubicBezTo>
                    <a:pt x="8221" y="4933"/>
                    <a:pt x="8750" y="4988"/>
                    <a:pt x="9295" y="5097"/>
                  </a:cubicBezTo>
                  <a:cubicBezTo>
                    <a:pt x="9566" y="5334"/>
                    <a:pt x="10870" y="6350"/>
                    <a:pt x="13274" y="6434"/>
                  </a:cubicBezTo>
                  <a:lnTo>
                    <a:pt x="13578" y="6434"/>
                  </a:lnTo>
                  <a:cubicBezTo>
                    <a:pt x="13697" y="6434"/>
                    <a:pt x="13799" y="6333"/>
                    <a:pt x="13799" y="6214"/>
                  </a:cubicBezTo>
                  <a:cubicBezTo>
                    <a:pt x="13799" y="6089"/>
                    <a:pt x="13711" y="5992"/>
                    <a:pt x="13591" y="5992"/>
                  </a:cubicBezTo>
                  <a:cubicBezTo>
                    <a:pt x="13581" y="5992"/>
                    <a:pt x="13572" y="5993"/>
                    <a:pt x="13562" y="5994"/>
                  </a:cubicBezTo>
                  <a:cubicBezTo>
                    <a:pt x="11022" y="5994"/>
                    <a:pt x="9684" y="4826"/>
                    <a:pt x="9566" y="4724"/>
                  </a:cubicBezTo>
                  <a:cubicBezTo>
                    <a:pt x="9227" y="4301"/>
                    <a:pt x="9007" y="3742"/>
                    <a:pt x="8889" y="3150"/>
                  </a:cubicBezTo>
                  <a:lnTo>
                    <a:pt x="8889" y="3150"/>
                  </a:lnTo>
                  <a:cubicBezTo>
                    <a:pt x="9058" y="3404"/>
                    <a:pt x="9227" y="3641"/>
                    <a:pt x="9414" y="3878"/>
                  </a:cubicBezTo>
                  <a:cubicBezTo>
                    <a:pt x="9854" y="4419"/>
                    <a:pt x="10412" y="4910"/>
                    <a:pt x="11022" y="5249"/>
                  </a:cubicBezTo>
                  <a:cubicBezTo>
                    <a:pt x="11041" y="5260"/>
                    <a:pt x="11060" y="5265"/>
                    <a:pt x="11078" y="5265"/>
                  </a:cubicBezTo>
                  <a:cubicBezTo>
                    <a:pt x="11172" y="5265"/>
                    <a:pt x="11240" y="5134"/>
                    <a:pt x="11141" y="5063"/>
                  </a:cubicBezTo>
                  <a:cubicBezTo>
                    <a:pt x="10582" y="4673"/>
                    <a:pt x="10091" y="4199"/>
                    <a:pt x="9668" y="3658"/>
                  </a:cubicBezTo>
                  <a:cubicBezTo>
                    <a:pt x="9481" y="3387"/>
                    <a:pt x="9295" y="3099"/>
                    <a:pt x="9143" y="2811"/>
                  </a:cubicBezTo>
                  <a:cubicBezTo>
                    <a:pt x="9007" y="2523"/>
                    <a:pt x="8906" y="2235"/>
                    <a:pt x="8787" y="1948"/>
                  </a:cubicBezTo>
                  <a:cubicBezTo>
                    <a:pt x="8787" y="1914"/>
                    <a:pt x="8787" y="1880"/>
                    <a:pt x="8787" y="1829"/>
                  </a:cubicBezTo>
                  <a:close/>
                  <a:moveTo>
                    <a:pt x="8821" y="1"/>
                  </a:moveTo>
                  <a:cubicBezTo>
                    <a:pt x="8719" y="1"/>
                    <a:pt x="8635" y="68"/>
                    <a:pt x="8601" y="153"/>
                  </a:cubicBezTo>
                  <a:cubicBezTo>
                    <a:pt x="8212" y="1457"/>
                    <a:pt x="8212" y="3302"/>
                    <a:pt x="8923" y="4572"/>
                  </a:cubicBezTo>
                  <a:cubicBezTo>
                    <a:pt x="8531" y="4517"/>
                    <a:pt x="8147" y="4490"/>
                    <a:pt x="7769" y="4490"/>
                  </a:cubicBezTo>
                  <a:cubicBezTo>
                    <a:pt x="5924" y="4490"/>
                    <a:pt x="4250" y="5141"/>
                    <a:pt x="2845" y="6434"/>
                  </a:cubicBezTo>
                  <a:cubicBezTo>
                    <a:pt x="982" y="8127"/>
                    <a:pt x="0" y="10752"/>
                    <a:pt x="271" y="13257"/>
                  </a:cubicBezTo>
                  <a:cubicBezTo>
                    <a:pt x="271" y="13308"/>
                    <a:pt x="305" y="13359"/>
                    <a:pt x="356" y="13410"/>
                  </a:cubicBezTo>
                  <a:cubicBezTo>
                    <a:pt x="393" y="13434"/>
                    <a:pt x="430" y="13450"/>
                    <a:pt x="474" y="13450"/>
                  </a:cubicBezTo>
                  <a:cubicBezTo>
                    <a:pt x="490" y="13450"/>
                    <a:pt x="507" y="13448"/>
                    <a:pt x="525" y="13443"/>
                  </a:cubicBezTo>
                  <a:cubicBezTo>
                    <a:pt x="2252" y="13240"/>
                    <a:pt x="3793" y="12512"/>
                    <a:pt x="4893" y="11395"/>
                  </a:cubicBezTo>
                  <a:cubicBezTo>
                    <a:pt x="5138" y="11701"/>
                    <a:pt x="5594" y="11812"/>
                    <a:pt x="6078" y="11812"/>
                  </a:cubicBezTo>
                  <a:cubicBezTo>
                    <a:pt x="6264" y="11812"/>
                    <a:pt x="6454" y="11796"/>
                    <a:pt x="6637" y="11767"/>
                  </a:cubicBezTo>
                  <a:cubicBezTo>
                    <a:pt x="7230" y="11666"/>
                    <a:pt x="7788" y="11310"/>
                    <a:pt x="8330" y="10667"/>
                  </a:cubicBezTo>
                  <a:cubicBezTo>
                    <a:pt x="8482" y="10481"/>
                    <a:pt x="8635" y="10294"/>
                    <a:pt x="8770" y="10125"/>
                  </a:cubicBezTo>
                  <a:cubicBezTo>
                    <a:pt x="9024" y="9786"/>
                    <a:pt x="9261" y="9482"/>
                    <a:pt x="9532" y="9228"/>
                  </a:cubicBezTo>
                  <a:cubicBezTo>
                    <a:pt x="9735" y="9042"/>
                    <a:pt x="10175" y="8686"/>
                    <a:pt x="10700" y="8635"/>
                  </a:cubicBezTo>
                  <a:lnTo>
                    <a:pt x="10700" y="8635"/>
                  </a:lnTo>
                  <a:cubicBezTo>
                    <a:pt x="10700" y="8669"/>
                    <a:pt x="10683" y="8703"/>
                    <a:pt x="10683" y="8720"/>
                  </a:cubicBezTo>
                  <a:cubicBezTo>
                    <a:pt x="10666" y="8957"/>
                    <a:pt x="10751" y="9194"/>
                    <a:pt x="10971" y="9465"/>
                  </a:cubicBezTo>
                  <a:cubicBezTo>
                    <a:pt x="11248" y="9790"/>
                    <a:pt x="11697" y="9991"/>
                    <a:pt x="12212" y="9991"/>
                  </a:cubicBezTo>
                  <a:cubicBezTo>
                    <a:pt x="12233" y="9991"/>
                    <a:pt x="12254" y="9990"/>
                    <a:pt x="12275" y="9990"/>
                  </a:cubicBezTo>
                  <a:cubicBezTo>
                    <a:pt x="12681" y="9973"/>
                    <a:pt x="13071" y="9871"/>
                    <a:pt x="13443" y="9753"/>
                  </a:cubicBezTo>
                  <a:lnTo>
                    <a:pt x="13562" y="9719"/>
                  </a:lnTo>
                  <a:cubicBezTo>
                    <a:pt x="15242" y="9219"/>
                    <a:pt x="16991" y="8963"/>
                    <a:pt x="18747" y="8963"/>
                  </a:cubicBezTo>
                  <a:cubicBezTo>
                    <a:pt x="18954" y="8963"/>
                    <a:pt x="19161" y="8967"/>
                    <a:pt x="19369" y="8974"/>
                  </a:cubicBezTo>
                  <a:lnTo>
                    <a:pt x="19420" y="8974"/>
                  </a:lnTo>
                  <a:cubicBezTo>
                    <a:pt x="18725" y="9160"/>
                    <a:pt x="18048" y="9482"/>
                    <a:pt x="17506" y="9956"/>
                  </a:cubicBezTo>
                  <a:cubicBezTo>
                    <a:pt x="17422" y="10024"/>
                    <a:pt x="17405" y="10125"/>
                    <a:pt x="17439" y="10210"/>
                  </a:cubicBezTo>
                  <a:cubicBezTo>
                    <a:pt x="17469" y="10286"/>
                    <a:pt x="17554" y="10348"/>
                    <a:pt x="17632" y="10348"/>
                  </a:cubicBezTo>
                  <a:cubicBezTo>
                    <a:pt x="17641" y="10348"/>
                    <a:pt x="17650" y="10347"/>
                    <a:pt x="17659" y="10345"/>
                  </a:cubicBezTo>
                  <a:cubicBezTo>
                    <a:pt x="18145" y="10314"/>
                    <a:pt x="18630" y="10298"/>
                    <a:pt x="19113" y="10298"/>
                  </a:cubicBezTo>
                  <a:cubicBezTo>
                    <a:pt x="20697" y="10298"/>
                    <a:pt x="22261" y="10469"/>
                    <a:pt x="23805" y="10819"/>
                  </a:cubicBezTo>
                  <a:cubicBezTo>
                    <a:pt x="23229" y="10955"/>
                    <a:pt x="22670" y="11192"/>
                    <a:pt x="22230" y="11496"/>
                  </a:cubicBezTo>
                  <a:cubicBezTo>
                    <a:pt x="22145" y="11547"/>
                    <a:pt x="22111" y="11649"/>
                    <a:pt x="22128" y="11733"/>
                  </a:cubicBezTo>
                  <a:cubicBezTo>
                    <a:pt x="22162" y="11818"/>
                    <a:pt x="22230" y="11886"/>
                    <a:pt x="22315" y="11903"/>
                  </a:cubicBezTo>
                  <a:cubicBezTo>
                    <a:pt x="25091" y="12275"/>
                    <a:pt x="27597" y="14172"/>
                    <a:pt x="28714" y="16745"/>
                  </a:cubicBezTo>
                  <a:cubicBezTo>
                    <a:pt x="29070" y="17608"/>
                    <a:pt x="29205" y="18387"/>
                    <a:pt x="29104" y="19064"/>
                  </a:cubicBezTo>
                  <a:cubicBezTo>
                    <a:pt x="29019" y="18573"/>
                    <a:pt x="28765" y="18082"/>
                    <a:pt x="28376" y="17676"/>
                  </a:cubicBezTo>
                  <a:cubicBezTo>
                    <a:pt x="27787" y="17035"/>
                    <a:pt x="26986" y="16687"/>
                    <a:pt x="26184" y="16687"/>
                  </a:cubicBezTo>
                  <a:cubicBezTo>
                    <a:pt x="25948" y="16687"/>
                    <a:pt x="25711" y="16717"/>
                    <a:pt x="25481" y="16779"/>
                  </a:cubicBezTo>
                  <a:cubicBezTo>
                    <a:pt x="24634" y="16999"/>
                    <a:pt x="24008" y="17558"/>
                    <a:pt x="23737" y="18336"/>
                  </a:cubicBezTo>
                  <a:cubicBezTo>
                    <a:pt x="23432" y="19217"/>
                    <a:pt x="23618" y="20250"/>
                    <a:pt x="24211" y="21028"/>
                  </a:cubicBezTo>
                  <a:cubicBezTo>
                    <a:pt x="25074" y="22180"/>
                    <a:pt x="26513" y="22857"/>
                    <a:pt x="27952" y="22908"/>
                  </a:cubicBezTo>
                  <a:cubicBezTo>
                    <a:pt x="28020" y="22912"/>
                    <a:pt x="28089" y="22914"/>
                    <a:pt x="28158" y="22914"/>
                  </a:cubicBezTo>
                  <a:cubicBezTo>
                    <a:pt x="28366" y="22914"/>
                    <a:pt x="28579" y="22895"/>
                    <a:pt x="28782" y="22857"/>
                  </a:cubicBezTo>
                  <a:lnTo>
                    <a:pt x="28816" y="22857"/>
                  </a:lnTo>
                  <a:cubicBezTo>
                    <a:pt x="29019" y="22823"/>
                    <a:pt x="29222" y="22789"/>
                    <a:pt x="29425" y="22721"/>
                  </a:cubicBezTo>
                  <a:cubicBezTo>
                    <a:pt x="31593" y="22061"/>
                    <a:pt x="33269" y="19928"/>
                    <a:pt x="33573" y="17422"/>
                  </a:cubicBezTo>
                  <a:cubicBezTo>
                    <a:pt x="33827" y="15289"/>
                    <a:pt x="33150" y="12952"/>
                    <a:pt x="31677" y="10853"/>
                  </a:cubicBezTo>
                  <a:cubicBezTo>
                    <a:pt x="29832" y="8229"/>
                    <a:pt x="26987" y="6299"/>
                    <a:pt x="23855" y="5554"/>
                  </a:cubicBezTo>
                  <a:cubicBezTo>
                    <a:pt x="22315" y="5181"/>
                    <a:pt x="20706" y="5097"/>
                    <a:pt x="19149" y="5029"/>
                  </a:cubicBezTo>
                  <a:cubicBezTo>
                    <a:pt x="17913" y="4961"/>
                    <a:pt x="16643" y="4894"/>
                    <a:pt x="15407" y="4673"/>
                  </a:cubicBezTo>
                  <a:cubicBezTo>
                    <a:pt x="12867" y="4250"/>
                    <a:pt x="9854" y="2828"/>
                    <a:pt x="9024" y="153"/>
                  </a:cubicBezTo>
                  <a:cubicBezTo>
                    <a:pt x="9007" y="68"/>
                    <a:pt x="8906" y="1"/>
                    <a:pt x="88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2" name="Google Shape;7732;p34"/>
            <p:cNvSpPr/>
            <p:nvPr/>
          </p:nvSpPr>
          <p:spPr>
            <a:xfrm>
              <a:off x="4097600" y="1345575"/>
              <a:ext cx="230275" cy="227975"/>
            </a:xfrm>
            <a:custGeom>
              <a:avLst/>
              <a:gdLst/>
              <a:ahLst/>
              <a:cxnLst/>
              <a:rect l="l" t="t" r="r" b="b"/>
              <a:pathLst>
                <a:path w="9211" h="9119" extrusionOk="0">
                  <a:moveTo>
                    <a:pt x="228" y="1"/>
                  </a:moveTo>
                  <a:cubicBezTo>
                    <a:pt x="131" y="1"/>
                    <a:pt x="45" y="66"/>
                    <a:pt x="17" y="179"/>
                  </a:cubicBezTo>
                  <a:cubicBezTo>
                    <a:pt x="0" y="297"/>
                    <a:pt x="68" y="416"/>
                    <a:pt x="187" y="433"/>
                  </a:cubicBezTo>
                  <a:cubicBezTo>
                    <a:pt x="254" y="450"/>
                    <a:pt x="7060" y="2092"/>
                    <a:pt x="8753" y="8949"/>
                  </a:cubicBezTo>
                  <a:cubicBezTo>
                    <a:pt x="8770" y="9050"/>
                    <a:pt x="8855" y="9118"/>
                    <a:pt x="8957" y="9118"/>
                  </a:cubicBezTo>
                  <a:cubicBezTo>
                    <a:pt x="8973" y="9118"/>
                    <a:pt x="8990" y="9118"/>
                    <a:pt x="9024" y="9101"/>
                  </a:cubicBezTo>
                  <a:cubicBezTo>
                    <a:pt x="9143" y="9084"/>
                    <a:pt x="9210" y="8949"/>
                    <a:pt x="9177" y="8830"/>
                  </a:cubicBezTo>
                  <a:cubicBezTo>
                    <a:pt x="7433" y="1702"/>
                    <a:pt x="356" y="26"/>
                    <a:pt x="288" y="9"/>
                  </a:cubicBezTo>
                  <a:cubicBezTo>
                    <a:pt x="268" y="4"/>
                    <a:pt x="247" y="1"/>
                    <a:pt x="22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3" name="Google Shape;7733;p34"/>
            <p:cNvSpPr/>
            <p:nvPr/>
          </p:nvSpPr>
          <p:spPr>
            <a:xfrm>
              <a:off x="4280025" y="1529075"/>
              <a:ext cx="12725" cy="17550"/>
            </a:xfrm>
            <a:custGeom>
              <a:avLst/>
              <a:gdLst/>
              <a:ahLst/>
              <a:cxnLst/>
              <a:rect l="l" t="t" r="r" b="b"/>
              <a:pathLst>
                <a:path w="509" h="702" extrusionOk="0">
                  <a:moveTo>
                    <a:pt x="187" y="0"/>
                  </a:moveTo>
                  <a:cubicBezTo>
                    <a:pt x="153" y="0"/>
                    <a:pt x="102" y="0"/>
                    <a:pt x="68" y="17"/>
                  </a:cubicBezTo>
                  <a:cubicBezTo>
                    <a:pt x="34" y="34"/>
                    <a:pt x="17" y="68"/>
                    <a:pt x="0" y="102"/>
                  </a:cubicBezTo>
                  <a:cubicBezTo>
                    <a:pt x="0" y="119"/>
                    <a:pt x="0" y="136"/>
                    <a:pt x="0" y="153"/>
                  </a:cubicBezTo>
                  <a:cubicBezTo>
                    <a:pt x="0" y="170"/>
                    <a:pt x="0" y="203"/>
                    <a:pt x="17" y="220"/>
                  </a:cubicBezTo>
                  <a:cubicBezTo>
                    <a:pt x="34" y="288"/>
                    <a:pt x="68" y="373"/>
                    <a:pt x="85" y="441"/>
                  </a:cubicBezTo>
                  <a:cubicBezTo>
                    <a:pt x="102" y="474"/>
                    <a:pt x="119" y="508"/>
                    <a:pt x="136" y="542"/>
                  </a:cubicBezTo>
                  <a:cubicBezTo>
                    <a:pt x="153" y="559"/>
                    <a:pt x="153" y="559"/>
                    <a:pt x="153" y="576"/>
                  </a:cubicBezTo>
                  <a:cubicBezTo>
                    <a:pt x="187" y="644"/>
                    <a:pt x="220" y="678"/>
                    <a:pt x="271" y="694"/>
                  </a:cubicBezTo>
                  <a:cubicBezTo>
                    <a:pt x="286" y="699"/>
                    <a:pt x="301" y="701"/>
                    <a:pt x="315" y="701"/>
                  </a:cubicBezTo>
                  <a:cubicBezTo>
                    <a:pt x="350" y="701"/>
                    <a:pt x="383" y="690"/>
                    <a:pt x="407" y="678"/>
                  </a:cubicBezTo>
                  <a:cubicBezTo>
                    <a:pt x="441" y="661"/>
                    <a:pt x="474" y="627"/>
                    <a:pt x="491" y="593"/>
                  </a:cubicBezTo>
                  <a:cubicBezTo>
                    <a:pt x="508" y="525"/>
                    <a:pt x="491" y="474"/>
                    <a:pt x="457" y="424"/>
                  </a:cubicBezTo>
                  <a:cubicBezTo>
                    <a:pt x="457" y="407"/>
                    <a:pt x="441" y="390"/>
                    <a:pt x="441" y="373"/>
                  </a:cubicBezTo>
                  <a:cubicBezTo>
                    <a:pt x="424" y="339"/>
                    <a:pt x="407" y="305"/>
                    <a:pt x="390" y="271"/>
                  </a:cubicBezTo>
                  <a:cubicBezTo>
                    <a:pt x="356" y="203"/>
                    <a:pt x="322" y="153"/>
                    <a:pt x="271" y="85"/>
                  </a:cubicBezTo>
                  <a:cubicBezTo>
                    <a:pt x="254" y="51"/>
                    <a:pt x="220" y="17"/>
                    <a:pt x="18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4" name="Google Shape;7734;p34"/>
            <p:cNvSpPr/>
            <p:nvPr/>
          </p:nvSpPr>
          <p:spPr>
            <a:xfrm>
              <a:off x="4258425" y="1592975"/>
              <a:ext cx="7650" cy="12225"/>
            </a:xfrm>
            <a:custGeom>
              <a:avLst/>
              <a:gdLst/>
              <a:ahLst/>
              <a:cxnLst/>
              <a:rect l="l" t="t" r="r" b="b"/>
              <a:pathLst>
                <a:path w="306" h="489" extrusionOk="0">
                  <a:moveTo>
                    <a:pt x="136" y="1"/>
                  </a:moveTo>
                  <a:cubicBezTo>
                    <a:pt x="102" y="18"/>
                    <a:pt x="69" y="18"/>
                    <a:pt x="52" y="52"/>
                  </a:cubicBezTo>
                  <a:cubicBezTo>
                    <a:pt x="18" y="69"/>
                    <a:pt x="1" y="102"/>
                    <a:pt x="1" y="136"/>
                  </a:cubicBezTo>
                  <a:cubicBezTo>
                    <a:pt x="1" y="170"/>
                    <a:pt x="1" y="187"/>
                    <a:pt x="1" y="204"/>
                  </a:cubicBezTo>
                  <a:cubicBezTo>
                    <a:pt x="1" y="238"/>
                    <a:pt x="1" y="272"/>
                    <a:pt x="18" y="306"/>
                  </a:cubicBezTo>
                  <a:cubicBezTo>
                    <a:pt x="18" y="323"/>
                    <a:pt x="18" y="323"/>
                    <a:pt x="18" y="339"/>
                  </a:cubicBezTo>
                  <a:cubicBezTo>
                    <a:pt x="35" y="373"/>
                    <a:pt x="35" y="390"/>
                    <a:pt x="69" y="424"/>
                  </a:cubicBezTo>
                  <a:cubicBezTo>
                    <a:pt x="69" y="424"/>
                    <a:pt x="86" y="441"/>
                    <a:pt x="102" y="458"/>
                  </a:cubicBezTo>
                  <a:cubicBezTo>
                    <a:pt x="117" y="479"/>
                    <a:pt x="140" y="489"/>
                    <a:pt x="164" y="489"/>
                  </a:cubicBezTo>
                  <a:cubicBezTo>
                    <a:pt x="198" y="489"/>
                    <a:pt x="235" y="471"/>
                    <a:pt x="255" y="441"/>
                  </a:cubicBezTo>
                  <a:cubicBezTo>
                    <a:pt x="255" y="424"/>
                    <a:pt x="272" y="407"/>
                    <a:pt x="272" y="390"/>
                  </a:cubicBezTo>
                  <a:cubicBezTo>
                    <a:pt x="289" y="373"/>
                    <a:pt x="306" y="356"/>
                    <a:pt x="306" y="323"/>
                  </a:cubicBezTo>
                  <a:cubicBezTo>
                    <a:pt x="306" y="323"/>
                    <a:pt x="306" y="306"/>
                    <a:pt x="306" y="306"/>
                  </a:cubicBezTo>
                  <a:cubicBezTo>
                    <a:pt x="306" y="289"/>
                    <a:pt x="306" y="289"/>
                    <a:pt x="306" y="272"/>
                  </a:cubicBezTo>
                  <a:cubicBezTo>
                    <a:pt x="306" y="238"/>
                    <a:pt x="306" y="204"/>
                    <a:pt x="289" y="187"/>
                  </a:cubicBezTo>
                  <a:cubicBezTo>
                    <a:pt x="289" y="153"/>
                    <a:pt x="289" y="136"/>
                    <a:pt x="289" y="119"/>
                  </a:cubicBezTo>
                  <a:cubicBezTo>
                    <a:pt x="272" y="102"/>
                    <a:pt x="272" y="85"/>
                    <a:pt x="255" y="69"/>
                  </a:cubicBezTo>
                  <a:cubicBezTo>
                    <a:pt x="255" y="52"/>
                    <a:pt x="238" y="35"/>
                    <a:pt x="221" y="35"/>
                  </a:cubicBezTo>
                  <a:cubicBezTo>
                    <a:pt x="204" y="18"/>
                    <a:pt x="204" y="18"/>
                    <a:pt x="187" y="18"/>
                  </a:cubicBezTo>
                  <a:cubicBezTo>
                    <a:pt x="170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5" name="Google Shape;7735;p34"/>
            <p:cNvSpPr/>
            <p:nvPr/>
          </p:nvSpPr>
          <p:spPr>
            <a:xfrm>
              <a:off x="4011375" y="1347475"/>
              <a:ext cx="57450" cy="18525"/>
            </a:xfrm>
            <a:custGeom>
              <a:avLst/>
              <a:gdLst/>
              <a:ahLst/>
              <a:cxnLst/>
              <a:rect l="l" t="t" r="r" b="b"/>
              <a:pathLst>
                <a:path w="2298" h="741" extrusionOk="0">
                  <a:moveTo>
                    <a:pt x="166" y="0"/>
                  </a:moveTo>
                  <a:cubicBezTo>
                    <a:pt x="27" y="0"/>
                    <a:pt x="0" y="223"/>
                    <a:pt x="131" y="272"/>
                  </a:cubicBezTo>
                  <a:cubicBezTo>
                    <a:pt x="300" y="323"/>
                    <a:pt x="470" y="391"/>
                    <a:pt x="656" y="441"/>
                  </a:cubicBezTo>
                  <a:cubicBezTo>
                    <a:pt x="825" y="475"/>
                    <a:pt x="977" y="509"/>
                    <a:pt x="1147" y="560"/>
                  </a:cubicBezTo>
                  <a:cubicBezTo>
                    <a:pt x="1316" y="594"/>
                    <a:pt x="1468" y="628"/>
                    <a:pt x="1638" y="661"/>
                  </a:cubicBezTo>
                  <a:cubicBezTo>
                    <a:pt x="1768" y="697"/>
                    <a:pt x="1898" y="741"/>
                    <a:pt x="2028" y="741"/>
                  </a:cubicBezTo>
                  <a:cubicBezTo>
                    <a:pt x="2084" y="741"/>
                    <a:pt x="2140" y="733"/>
                    <a:pt x="2196" y="712"/>
                  </a:cubicBezTo>
                  <a:cubicBezTo>
                    <a:pt x="2298" y="661"/>
                    <a:pt x="2298" y="543"/>
                    <a:pt x="2230" y="458"/>
                  </a:cubicBezTo>
                  <a:cubicBezTo>
                    <a:pt x="2112" y="323"/>
                    <a:pt x="1892" y="323"/>
                    <a:pt x="1722" y="289"/>
                  </a:cubicBezTo>
                  <a:cubicBezTo>
                    <a:pt x="1553" y="238"/>
                    <a:pt x="1384" y="204"/>
                    <a:pt x="1214" y="170"/>
                  </a:cubicBezTo>
                  <a:cubicBezTo>
                    <a:pt x="1062" y="137"/>
                    <a:pt x="893" y="103"/>
                    <a:pt x="723" y="69"/>
                  </a:cubicBezTo>
                  <a:cubicBezTo>
                    <a:pt x="537" y="35"/>
                    <a:pt x="368" y="18"/>
                    <a:pt x="182" y="1"/>
                  </a:cubicBezTo>
                  <a:cubicBezTo>
                    <a:pt x="176" y="1"/>
                    <a:pt x="171" y="0"/>
                    <a:pt x="16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6" name="Google Shape;7736;p34"/>
            <p:cNvSpPr/>
            <p:nvPr/>
          </p:nvSpPr>
          <p:spPr>
            <a:xfrm>
              <a:off x="4077275" y="1362725"/>
              <a:ext cx="8075" cy="7650"/>
            </a:xfrm>
            <a:custGeom>
              <a:avLst/>
              <a:gdLst/>
              <a:ahLst/>
              <a:cxnLst/>
              <a:rect l="l" t="t" r="r" b="b"/>
              <a:pathLst>
                <a:path w="323" h="306" extrusionOk="0">
                  <a:moveTo>
                    <a:pt x="102" y="1"/>
                  </a:moveTo>
                  <a:cubicBezTo>
                    <a:pt x="85" y="1"/>
                    <a:pt x="68" y="18"/>
                    <a:pt x="51" y="34"/>
                  </a:cubicBezTo>
                  <a:cubicBezTo>
                    <a:pt x="51" y="34"/>
                    <a:pt x="34" y="51"/>
                    <a:pt x="18" y="68"/>
                  </a:cubicBezTo>
                  <a:cubicBezTo>
                    <a:pt x="18" y="68"/>
                    <a:pt x="18" y="85"/>
                    <a:pt x="1" y="102"/>
                  </a:cubicBezTo>
                  <a:cubicBezTo>
                    <a:pt x="1" y="119"/>
                    <a:pt x="1" y="153"/>
                    <a:pt x="1" y="170"/>
                  </a:cubicBezTo>
                  <a:cubicBezTo>
                    <a:pt x="18" y="187"/>
                    <a:pt x="18" y="187"/>
                    <a:pt x="18" y="204"/>
                  </a:cubicBezTo>
                  <a:cubicBezTo>
                    <a:pt x="34" y="221"/>
                    <a:pt x="51" y="238"/>
                    <a:pt x="68" y="255"/>
                  </a:cubicBezTo>
                  <a:cubicBezTo>
                    <a:pt x="68" y="255"/>
                    <a:pt x="85" y="271"/>
                    <a:pt x="102" y="271"/>
                  </a:cubicBezTo>
                  <a:cubicBezTo>
                    <a:pt x="119" y="271"/>
                    <a:pt x="136" y="288"/>
                    <a:pt x="153" y="288"/>
                  </a:cubicBezTo>
                  <a:cubicBezTo>
                    <a:pt x="153" y="288"/>
                    <a:pt x="170" y="288"/>
                    <a:pt x="187" y="305"/>
                  </a:cubicBezTo>
                  <a:cubicBezTo>
                    <a:pt x="204" y="305"/>
                    <a:pt x="238" y="288"/>
                    <a:pt x="255" y="288"/>
                  </a:cubicBezTo>
                  <a:cubicBezTo>
                    <a:pt x="255" y="271"/>
                    <a:pt x="272" y="271"/>
                    <a:pt x="272" y="255"/>
                  </a:cubicBezTo>
                  <a:cubicBezTo>
                    <a:pt x="288" y="255"/>
                    <a:pt x="288" y="255"/>
                    <a:pt x="305" y="238"/>
                  </a:cubicBezTo>
                  <a:cubicBezTo>
                    <a:pt x="305" y="221"/>
                    <a:pt x="322" y="204"/>
                    <a:pt x="322" y="187"/>
                  </a:cubicBezTo>
                  <a:cubicBezTo>
                    <a:pt x="322" y="187"/>
                    <a:pt x="322" y="187"/>
                    <a:pt x="322" y="170"/>
                  </a:cubicBezTo>
                  <a:cubicBezTo>
                    <a:pt x="322" y="153"/>
                    <a:pt x="322" y="136"/>
                    <a:pt x="305" y="119"/>
                  </a:cubicBezTo>
                  <a:cubicBezTo>
                    <a:pt x="305" y="102"/>
                    <a:pt x="305" y="85"/>
                    <a:pt x="288" y="68"/>
                  </a:cubicBezTo>
                  <a:cubicBezTo>
                    <a:pt x="272" y="51"/>
                    <a:pt x="255" y="51"/>
                    <a:pt x="238" y="34"/>
                  </a:cubicBezTo>
                  <a:cubicBezTo>
                    <a:pt x="238" y="34"/>
                    <a:pt x="221" y="34"/>
                    <a:pt x="204" y="18"/>
                  </a:cubicBezTo>
                  <a:cubicBezTo>
                    <a:pt x="187" y="18"/>
                    <a:pt x="170" y="1"/>
                    <a:pt x="15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7" name="Google Shape;7737;p34"/>
            <p:cNvSpPr/>
            <p:nvPr/>
          </p:nvSpPr>
          <p:spPr>
            <a:xfrm>
              <a:off x="3872850" y="1318700"/>
              <a:ext cx="83400" cy="10075"/>
            </a:xfrm>
            <a:custGeom>
              <a:avLst/>
              <a:gdLst/>
              <a:ahLst/>
              <a:cxnLst/>
              <a:rect l="l" t="t" r="r" b="b"/>
              <a:pathLst>
                <a:path w="3336" h="403" extrusionOk="0">
                  <a:moveTo>
                    <a:pt x="1896" y="1"/>
                  </a:moveTo>
                  <a:cubicBezTo>
                    <a:pt x="1304" y="1"/>
                    <a:pt x="728" y="35"/>
                    <a:pt x="153" y="69"/>
                  </a:cubicBezTo>
                  <a:cubicBezTo>
                    <a:pt x="0" y="69"/>
                    <a:pt x="0" y="272"/>
                    <a:pt x="136" y="289"/>
                  </a:cubicBezTo>
                  <a:cubicBezTo>
                    <a:pt x="711" y="322"/>
                    <a:pt x="1287" y="373"/>
                    <a:pt x="1879" y="373"/>
                  </a:cubicBezTo>
                  <a:cubicBezTo>
                    <a:pt x="2150" y="390"/>
                    <a:pt x="2438" y="390"/>
                    <a:pt x="2709" y="390"/>
                  </a:cubicBezTo>
                  <a:cubicBezTo>
                    <a:pt x="2774" y="390"/>
                    <a:pt x="2879" y="403"/>
                    <a:pt x="2985" y="403"/>
                  </a:cubicBezTo>
                  <a:cubicBezTo>
                    <a:pt x="3154" y="403"/>
                    <a:pt x="3325" y="371"/>
                    <a:pt x="3335" y="204"/>
                  </a:cubicBezTo>
                  <a:cubicBezTo>
                    <a:pt x="3335" y="37"/>
                    <a:pt x="3169" y="5"/>
                    <a:pt x="3001" y="5"/>
                  </a:cubicBezTo>
                  <a:cubicBezTo>
                    <a:pt x="2896" y="5"/>
                    <a:pt x="2791" y="18"/>
                    <a:pt x="2726" y="18"/>
                  </a:cubicBezTo>
                  <a:cubicBezTo>
                    <a:pt x="2455" y="1"/>
                    <a:pt x="2167" y="1"/>
                    <a:pt x="189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8" name="Google Shape;7738;p34"/>
            <p:cNvSpPr/>
            <p:nvPr/>
          </p:nvSpPr>
          <p:spPr>
            <a:xfrm>
              <a:off x="3974000" y="1321250"/>
              <a:ext cx="12725" cy="8500"/>
            </a:xfrm>
            <a:custGeom>
              <a:avLst/>
              <a:gdLst/>
              <a:ahLst/>
              <a:cxnLst/>
              <a:rect l="l" t="t" r="r" b="b"/>
              <a:pathLst>
                <a:path w="509" h="340" extrusionOk="0">
                  <a:moveTo>
                    <a:pt x="153" y="0"/>
                  </a:moveTo>
                  <a:cubicBezTo>
                    <a:pt x="136" y="0"/>
                    <a:pt x="119" y="0"/>
                    <a:pt x="102" y="17"/>
                  </a:cubicBezTo>
                  <a:cubicBezTo>
                    <a:pt x="85" y="17"/>
                    <a:pt x="68" y="34"/>
                    <a:pt x="51" y="51"/>
                  </a:cubicBezTo>
                  <a:cubicBezTo>
                    <a:pt x="34" y="51"/>
                    <a:pt x="34" y="68"/>
                    <a:pt x="18" y="68"/>
                  </a:cubicBezTo>
                  <a:cubicBezTo>
                    <a:pt x="18" y="85"/>
                    <a:pt x="1" y="119"/>
                    <a:pt x="1" y="136"/>
                  </a:cubicBezTo>
                  <a:cubicBezTo>
                    <a:pt x="1" y="153"/>
                    <a:pt x="1" y="153"/>
                    <a:pt x="1" y="170"/>
                  </a:cubicBezTo>
                  <a:cubicBezTo>
                    <a:pt x="1" y="187"/>
                    <a:pt x="1" y="204"/>
                    <a:pt x="18" y="237"/>
                  </a:cubicBezTo>
                  <a:cubicBezTo>
                    <a:pt x="34" y="254"/>
                    <a:pt x="68" y="288"/>
                    <a:pt x="102" y="305"/>
                  </a:cubicBezTo>
                  <a:cubicBezTo>
                    <a:pt x="153" y="305"/>
                    <a:pt x="187" y="322"/>
                    <a:pt x="221" y="339"/>
                  </a:cubicBezTo>
                  <a:lnTo>
                    <a:pt x="373" y="339"/>
                  </a:lnTo>
                  <a:cubicBezTo>
                    <a:pt x="441" y="322"/>
                    <a:pt x="492" y="271"/>
                    <a:pt x="492" y="204"/>
                  </a:cubicBezTo>
                  <a:cubicBezTo>
                    <a:pt x="508" y="187"/>
                    <a:pt x="508" y="170"/>
                    <a:pt x="492" y="136"/>
                  </a:cubicBezTo>
                  <a:cubicBezTo>
                    <a:pt x="492" y="85"/>
                    <a:pt x="458" y="51"/>
                    <a:pt x="424" y="34"/>
                  </a:cubicBezTo>
                  <a:cubicBezTo>
                    <a:pt x="390" y="17"/>
                    <a:pt x="373" y="17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39" name="Google Shape;7739;p34"/>
            <p:cNvSpPr/>
            <p:nvPr/>
          </p:nvSpPr>
          <p:spPr>
            <a:xfrm>
              <a:off x="4366800" y="1062075"/>
              <a:ext cx="505825" cy="535600"/>
            </a:xfrm>
            <a:custGeom>
              <a:avLst/>
              <a:gdLst/>
              <a:ahLst/>
              <a:cxnLst/>
              <a:rect l="l" t="t" r="r" b="b"/>
              <a:pathLst>
                <a:path w="20233" h="21424" extrusionOk="0">
                  <a:moveTo>
                    <a:pt x="15291" y="0"/>
                  </a:moveTo>
                  <a:cubicBezTo>
                    <a:pt x="13810" y="0"/>
                    <a:pt x="12364" y="519"/>
                    <a:pt x="11039" y="1174"/>
                  </a:cubicBezTo>
                  <a:cubicBezTo>
                    <a:pt x="6197" y="3544"/>
                    <a:pt x="2624" y="12941"/>
                    <a:pt x="897" y="18054"/>
                  </a:cubicBezTo>
                  <a:lnTo>
                    <a:pt x="0" y="21423"/>
                  </a:lnTo>
                  <a:cubicBezTo>
                    <a:pt x="3522" y="16293"/>
                    <a:pt x="5689" y="10113"/>
                    <a:pt x="10260" y="5898"/>
                  </a:cubicBezTo>
                  <a:cubicBezTo>
                    <a:pt x="11259" y="4983"/>
                    <a:pt x="12376" y="4154"/>
                    <a:pt x="13663" y="3731"/>
                  </a:cubicBezTo>
                  <a:cubicBezTo>
                    <a:pt x="14002" y="3628"/>
                    <a:pt x="14366" y="3550"/>
                    <a:pt x="14724" y="3550"/>
                  </a:cubicBezTo>
                  <a:cubicBezTo>
                    <a:pt x="14957" y="3550"/>
                    <a:pt x="15187" y="3583"/>
                    <a:pt x="15407" y="3663"/>
                  </a:cubicBezTo>
                  <a:cubicBezTo>
                    <a:pt x="15966" y="3866"/>
                    <a:pt x="16389" y="4476"/>
                    <a:pt x="16253" y="5051"/>
                  </a:cubicBezTo>
                  <a:cubicBezTo>
                    <a:pt x="16155" y="5422"/>
                    <a:pt x="15755" y="5667"/>
                    <a:pt x="15387" y="5667"/>
                  </a:cubicBezTo>
                  <a:cubicBezTo>
                    <a:pt x="15184" y="5667"/>
                    <a:pt x="14991" y="5592"/>
                    <a:pt x="14865" y="5424"/>
                  </a:cubicBezTo>
                  <a:lnTo>
                    <a:pt x="14137" y="3629"/>
                  </a:lnTo>
                  <a:cubicBezTo>
                    <a:pt x="12884" y="3985"/>
                    <a:pt x="12224" y="5542"/>
                    <a:pt x="12664" y="6761"/>
                  </a:cubicBezTo>
                  <a:cubicBezTo>
                    <a:pt x="13090" y="7942"/>
                    <a:pt x="14374" y="8694"/>
                    <a:pt x="15624" y="8694"/>
                  </a:cubicBezTo>
                  <a:cubicBezTo>
                    <a:pt x="15664" y="8694"/>
                    <a:pt x="15705" y="8693"/>
                    <a:pt x="15745" y="8691"/>
                  </a:cubicBezTo>
                  <a:cubicBezTo>
                    <a:pt x="17049" y="8624"/>
                    <a:pt x="18234" y="7845"/>
                    <a:pt x="18996" y="6778"/>
                  </a:cubicBezTo>
                  <a:cubicBezTo>
                    <a:pt x="19927" y="5474"/>
                    <a:pt x="20232" y="3646"/>
                    <a:pt x="19470" y="2224"/>
                  </a:cubicBezTo>
                  <a:cubicBezTo>
                    <a:pt x="18725" y="835"/>
                    <a:pt x="17117" y="74"/>
                    <a:pt x="15559" y="6"/>
                  </a:cubicBezTo>
                  <a:cubicBezTo>
                    <a:pt x="15470" y="2"/>
                    <a:pt x="15381" y="0"/>
                    <a:pt x="15291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0" name="Google Shape;7740;p34"/>
            <p:cNvSpPr/>
            <p:nvPr/>
          </p:nvSpPr>
          <p:spPr>
            <a:xfrm>
              <a:off x="4360875" y="1056600"/>
              <a:ext cx="516400" cy="546750"/>
            </a:xfrm>
            <a:custGeom>
              <a:avLst/>
              <a:gdLst/>
              <a:ahLst/>
              <a:cxnLst/>
              <a:rect l="l" t="t" r="r" b="b"/>
              <a:pathLst>
                <a:path w="20656" h="21870" extrusionOk="0">
                  <a:moveTo>
                    <a:pt x="15535" y="440"/>
                  </a:moveTo>
                  <a:cubicBezTo>
                    <a:pt x="15617" y="440"/>
                    <a:pt x="15698" y="442"/>
                    <a:pt x="15779" y="445"/>
                  </a:cubicBezTo>
                  <a:cubicBezTo>
                    <a:pt x="17405" y="513"/>
                    <a:pt x="18861" y="1342"/>
                    <a:pt x="19504" y="2544"/>
                  </a:cubicBezTo>
                  <a:cubicBezTo>
                    <a:pt x="20181" y="3814"/>
                    <a:pt x="19995" y="5541"/>
                    <a:pt x="19047" y="6879"/>
                  </a:cubicBezTo>
                  <a:cubicBezTo>
                    <a:pt x="18725" y="7336"/>
                    <a:pt x="18319" y="7725"/>
                    <a:pt x="17862" y="8030"/>
                  </a:cubicBezTo>
                  <a:cubicBezTo>
                    <a:pt x="17286" y="8419"/>
                    <a:pt x="16626" y="8639"/>
                    <a:pt x="15982" y="8673"/>
                  </a:cubicBezTo>
                  <a:cubicBezTo>
                    <a:pt x="15931" y="8676"/>
                    <a:pt x="15879" y="8677"/>
                    <a:pt x="15827" y="8677"/>
                  </a:cubicBezTo>
                  <a:cubicBezTo>
                    <a:pt x="14629" y="8677"/>
                    <a:pt x="13478" y="7935"/>
                    <a:pt x="13104" y="6912"/>
                  </a:cubicBezTo>
                  <a:cubicBezTo>
                    <a:pt x="12901" y="6337"/>
                    <a:pt x="12952" y="5660"/>
                    <a:pt x="13257" y="5084"/>
                  </a:cubicBezTo>
                  <a:cubicBezTo>
                    <a:pt x="13511" y="4559"/>
                    <a:pt x="13934" y="4204"/>
                    <a:pt x="14425" y="4051"/>
                  </a:cubicBezTo>
                  <a:cubicBezTo>
                    <a:pt x="14442" y="4051"/>
                    <a:pt x="14459" y="4051"/>
                    <a:pt x="14476" y="4034"/>
                  </a:cubicBezTo>
                  <a:cubicBezTo>
                    <a:pt x="14652" y="3999"/>
                    <a:pt x="14817" y="3981"/>
                    <a:pt x="14971" y="3981"/>
                  </a:cubicBezTo>
                  <a:cubicBezTo>
                    <a:pt x="15186" y="3981"/>
                    <a:pt x="15381" y="4016"/>
                    <a:pt x="15559" y="4085"/>
                  </a:cubicBezTo>
                  <a:cubicBezTo>
                    <a:pt x="15999" y="4254"/>
                    <a:pt x="16389" y="4745"/>
                    <a:pt x="16270" y="5219"/>
                  </a:cubicBezTo>
                  <a:cubicBezTo>
                    <a:pt x="16219" y="5423"/>
                    <a:pt x="15999" y="5609"/>
                    <a:pt x="15745" y="5660"/>
                  </a:cubicBezTo>
                  <a:cubicBezTo>
                    <a:pt x="15721" y="5664"/>
                    <a:pt x="15684" y="5669"/>
                    <a:pt x="15640" y="5669"/>
                  </a:cubicBezTo>
                  <a:cubicBezTo>
                    <a:pt x="15532" y="5669"/>
                    <a:pt x="15385" y="5640"/>
                    <a:pt x="15288" y="5507"/>
                  </a:cubicBezTo>
                  <a:cubicBezTo>
                    <a:pt x="15237" y="5446"/>
                    <a:pt x="15168" y="5416"/>
                    <a:pt x="15099" y="5416"/>
                  </a:cubicBezTo>
                  <a:cubicBezTo>
                    <a:pt x="15053" y="5416"/>
                    <a:pt x="15007" y="5429"/>
                    <a:pt x="14967" y="5456"/>
                  </a:cubicBezTo>
                  <a:cubicBezTo>
                    <a:pt x="14865" y="5541"/>
                    <a:pt x="14848" y="5677"/>
                    <a:pt x="14933" y="5778"/>
                  </a:cubicBezTo>
                  <a:cubicBezTo>
                    <a:pt x="15079" y="5991"/>
                    <a:pt x="15320" y="6110"/>
                    <a:pt x="15597" y="6110"/>
                  </a:cubicBezTo>
                  <a:cubicBezTo>
                    <a:pt x="15672" y="6110"/>
                    <a:pt x="15750" y="6101"/>
                    <a:pt x="15830" y="6083"/>
                  </a:cubicBezTo>
                  <a:cubicBezTo>
                    <a:pt x="16253" y="6015"/>
                    <a:pt x="16609" y="5710"/>
                    <a:pt x="16694" y="5321"/>
                  </a:cubicBezTo>
                  <a:cubicBezTo>
                    <a:pt x="16880" y="4610"/>
                    <a:pt x="16338" y="3899"/>
                    <a:pt x="15712" y="3679"/>
                  </a:cubicBezTo>
                  <a:cubicBezTo>
                    <a:pt x="15473" y="3587"/>
                    <a:pt x="15218" y="3540"/>
                    <a:pt x="14939" y="3540"/>
                  </a:cubicBezTo>
                  <a:cubicBezTo>
                    <a:pt x="14602" y="3540"/>
                    <a:pt x="14232" y="3608"/>
                    <a:pt x="13815" y="3746"/>
                  </a:cubicBezTo>
                  <a:cubicBezTo>
                    <a:pt x="12681" y="4119"/>
                    <a:pt x="11581" y="4813"/>
                    <a:pt x="10362" y="5947"/>
                  </a:cubicBezTo>
                  <a:cubicBezTo>
                    <a:pt x="7382" y="8690"/>
                    <a:pt x="5384" y="12313"/>
                    <a:pt x="3454" y="15801"/>
                  </a:cubicBezTo>
                  <a:cubicBezTo>
                    <a:pt x="2624" y="17325"/>
                    <a:pt x="1744" y="18882"/>
                    <a:pt x="813" y="20389"/>
                  </a:cubicBezTo>
                  <a:lnTo>
                    <a:pt x="1354" y="18341"/>
                  </a:lnTo>
                  <a:cubicBezTo>
                    <a:pt x="4520" y="8927"/>
                    <a:pt x="7907" y="3289"/>
                    <a:pt x="11377" y="1579"/>
                  </a:cubicBezTo>
                  <a:cubicBezTo>
                    <a:pt x="12965" y="801"/>
                    <a:pt x="14300" y="440"/>
                    <a:pt x="15535" y="440"/>
                  </a:cubicBezTo>
                  <a:close/>
                  <a:moveTo>
                    <a:pt x="15547" y="0"/>
                  </a:moveTo>
                  <a:cubicBezTo>
                    <a:pt x="14233" y="0"/>
                    <a:pt x="12846" y="378"/>
                    <a:pt x="11174" y="1190"/>
                  </a:cubicBezTo>
                  <a:cubicBezTo>
                    <a:pt x="10903" y="1325"/>
                    <a:pt x="10615" y="1495"/>
                    <a:pt x="10328" y="1681"/>
                  </a:cubicBezTo>
                  <a:cubicBezTo>
                    <a:pt x="7043" y="3865"/>
                    <a:pt x="3894" y="9418"/>
                    <a:pt x="914" y="18205"/>
                  </a:cubicBezTo>
                  <a:lnTo>
                    <a:pt x="17" y="21591"/>
                  </a:lnTo>
                  <a:cubicBezTo>
                    <a:pt x="0" y="21693"/>
                    <a:pt x="51" y="21811"/>
                    <a:pt x="152" y="21845"/>
                  </a:cubicBezTo>
                  <a:cubicBezTo>
                    <a:pt x="185" y="21862"/>
                    <a:pt x="218" y="21869"/>
                    <a:pt x="249" y="21869"/>
                  </a:cubicBezTo>
                  <a:cubicBezTo>
                    <a:pt x="316" y="21869"/>
                    <a:pt x="377" y="21835"/>
                    <a:pt x="423" y="21778"/>
                  </a:cubicBezTo>
                  <a:cubicBezTo>
                    <a:pt x="1676" y="19932"/>
                    <a:pt x="2794" y="17934"/>
                    <a:pt x="3843" y="16021"/>
                  </a:cubicBezTo>
                  <a:cubicBezTo>
                    <a:pt x="5756" y="12550"/>
                    <a:pt x="7737" y="8978"/>
                    <a:pt x="10649" y="6269"/>
                  </a:cubicBezTo>
                  <a:cubicBezTo>
                    <a:pt x="11496" y="5490"/>
                    <a:pt x="12275" y="4932"/>
                    <a:pt x="13053" y="4542"/>
                  </a:cubicBezTo>
                  <a:lnTo>
                    <a:pt x="13053" y="4542"/>
                  </a:lnTo>
                  <a:cubicBezTo>
                    <a:pt x="12986" y="4644"/>
                    <a:pt x="12918" y="4762"/>
                    <a:pt x="12850" y="4881"/>
                  </a:cubicBezTo>
                  <a:cubicBezTo>
                    <a:pt x="12495" y="5575"/>
                    <a:pt x="12444" y="6388"/>
                    <a:pt x="12681" y="7065"/>
                  </a:cubicBezTo>
                  <a:cubicBezTo>
                    <a:pt x="13138" y="8272"/>
                    <a:pt x="14444" y="9134"/>
                    <a:pt x="15842" y="9134"/>
                  </a:cubicBezTo>
                  <a:cubicBezTo>
                    <a:pt x="15894" y="9134"/>
                    <a:pt x="15947" y="9133"/>
                    <a:pt x="15999" y="9130"/>
                  </a:cubicBezTo>
                  <a:cubicBezTo>
                    <a:pt x="17286" y="9063"/>
                    <a:pt x="18573" y="8318"/>
                    <a:pt x="19419" y="7133"/>
                  </a:cubicBezTo>
                  <a:cubicBezTo>
                    <a:pt x="20469" y="5677"/>
                    <a:pt x="20655" y="3746"/>
                    <a:pt x="19893" y="2341"/>
                  </a:cubicBezTo>
                  <a:cubicBezTo>
                    <a:pt x="19165" y="970"/>
                    <a:pt x="17591" y="89"/>
                    <a:pt x="15796" y="5"/>
                  </a:cubicBezTo>
                  <a:cubicBezTo>
                    <a:pt x="15713" y="2"/>
                    <a:pt x="15630" y="0"/>
                    <a:pt x="1554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1" name="Google Shape;7741;p34"/>
            <p:cNvSpPr/>
            <p:nvPr/>
          </p:nvSpPr>
          <p:spPr>
            <a:xfrm>
              <a:off x="4703700" y="1059225"/>
              <a:ext cx="124475" cy="189800"/>
            </a:xfrm>
            <a:custGeom>
              <a:avLst/>
              <a:gdLst/>
              <a:ahLst/>
              <a:cxnLst/>
              <a:rect l="l" t="t" r="r" b="b"/>
              <a:pathLst>
                <a:path w="4979" h="7592" extrusionOk="0">
                  <a:moveTo>
                    <a:pt x="628" y="0"/>
                  </a:moveTo>
                  <a:cubicBezTo>
                    <a:pt x="599" y="0"/>
                    <a:pt x="571" y="0"/>
                    <a:pt x="543" y="1"/>
                  </a:cubicBezTo>
                  <a:cubicBezTo>
                    <a:pt x="492" y="1"/>
                    <a:pt x="458" y="18"/>
                    <a:pt x="424" y="35"/>
                  </a:cubicBezTo>
                  <a:cubicBezTo>
                    <a:pt x="356" y="86"/>
                    <a:pt x="322" y="154"/>
                    <a:pt x="322" y="221"/>
                  </a:cubicBezTo>
                  <a:cubicBezTo>
                    <a:pt x="322" y="357"/>
                    <a:pt x="424" y="442"/>
                    <a:pt x="559" y="442"/>
                  </a:cubicBezTo>
                  <a:cubicBezTo>
                    <a:pt x="573" y="441"/>
                    <a:pt x="587" y="441"/>
                    <a:pt x="601" y="441"/>
                  </a:cubicBezTo>
                  <a:cubicBezTo>
                    <a:pt x="1499" y="441"/>
                    <a:pt x="2311" y="973"/>
                    <a:pt x="2828" y="1424"/>
                  </a:cubicBezTo>
                  <a:cubicBezTo>
                    <a:pt x="3522" y="2050"/>
                    <a:pt x="4013" y="2795"/>
                    <a:pt x="4250" y="3557"/>
                  </a:cubicBezTo>
                  <a:cubicBezTo>
                    <a:pt x="4504" y="4403"/>
                    <a:pt x="4420" y="5318"/>
                    <a:pt x="4013" y="5995"/>
                  </a:cubicBezTo>
                  <a:cubicBezTo>
                    <a:pt x="3602" y="6691"/>
                    <a:pt x="2850" y="7136"/>
                    <a:pt x="2118" y="7136"/>
                  </a:cubicBezTo>
                  <a:cubicBezTo>
                    <a:pt x="2067" y="7136"/>
                    <a:pt x="2016" y="7134"/>
                    <a:pt x="1965" y="7129"/>
                  </a:cubicBezTo>
                  <a:cubicBezTo>
                    <a:pt x="1508" y="7112"/>
                    <a:pt x="1101" y="6909"/>
                    <a:pt x="830" y="6604"/>
                  </a:cubicBezTo>
                  <a:cubicBezTo>
                    <a:pt x="559" y="6283"/>
                    <a:pt x="475" y="5825"/>
                    <a:pt x="610" y="5470"/>
                  </a:cubicBezTo>
                  <a:cubicBezTo>
                    <a:pt x="738" y="5120"/>
                    <a:pt x="1089" y="4874"/>
                    <a:pt x="1441" y="4874"/>
                  </a:cubicBezTo>
                  <a:cubicBezTo>
                    <a:pt x="1463" y="4874"/>
                    <a:pt x="1485" y="4875"/>
                    <a:pt x="1508" y="4877"/>
                  </a:cubicBezTo>
                  <a:cubicBezTo>
                    <a:pt x="1677" y="4894"/>
                    <a:pt x="1863" y="5013"/>
                    <a:pt x="1982" y="5165"/>
                  </a:cubicBezTo>
                  <a:cubicBezTo>
                    <a:pt x="2100" y="5318"/>
                    <a:pt x="2151" y="5470"/>
                    <a:pt x="2134" y="5639"/>
                  </a:cubicBezTo>
                  <a:cubicBezTo>
                    <a:pt x="2117" y="5758"/>
                    <a:pt x="2202" y="5876"/>
                    <a:pt x="2320" y="5893"/>
                  </a:cubicBezTo>
                  <a:cubicBezTo>
                    <a:pt x="2329" y="5894"/>
                    <a:pt x="2338" y="5895"/>
                    <a:pt x="2346" y="5895"/>
                  </a:cubicBezTo>
                  <a:cubicBezTo>
                    <a:pt x="2456" y="5895"/>
                    <a:pt x="2559" y="5800"/>
                    <a:pt x="2574" y="5690"/>
                  </a:cubicBezTo>
                  <a:cubicBezTo>
                    <a:pt x="2608" y="5419"/>
                    <a:pt x="2523" y="5131"/>
                    <a:pt x="2337" y="4894"/>
                  </a:cubicBezTo>
                  <a:cubicBezTo>
                    <a:pt x="2134" y="4640"/>
                    <a:pt x="1846" y="4471"/>
                    <a:pt x="1541" y="4437"/>
                  </a:cubicBezTo>
                  <a:cubicBezTo>
                    <a:pt x="1499" y="4432"/>
                    <a:pt x="1456" y="4430"/>
                    <a:pt x="1414" y="4430"/>
                  </a:cubicBezTo>
                  <a:cubicBezTo>
                    <a:pt x="895" y="4430"/>
                    <a:pt x="375" y="4801"/>
                    <a:pt x="187" y="5318"/>
                  </a:cubicBezTo>
                  <a:cubicBezTo>
                    <a:pt x="1" y="5825"/>
                    <a:pt x="119" y="6452"/>
                    <a:pt x="492" y="6892"/>
                  </a:cubicBezTo>
                  <a:cubicBezTo>
                    <a:pt x="830" y="7298"/>
                    <a:pt x="1355" y="7535"/>
                    <a:pt x="1931" y="7586"/>
                  </a:cubicBezTo>
                  <a:cubicBezTo>
                    <a:pt x="1983" y="7590"/>
                    <a:pt x="2035" y="7592"/>
                    <a:pt x="2087" y="7592"/>
                  </a:cubicBezTo>
                  <a:cubicBezTo>
                    <a:pt x="2985" y="7592"/>
                    <a:pt x="3890" y="7048"/>
                    <a:pt x="4386" y="6232"/>
                  </a:cubicBezTo>
                  <a:cubicBezTo>
                    <a:pt x="4860" y="5419"/>
                    <a:pt x="4978" y="4403"/>
                    <a:pt x="4674" y="3421"/>
                  </a:cubicBezTo>
                  <a:cubicBezTo>
                    <a:pt x="4420" y="2575"/>
                    <a:pt x="3878" y="1779"/>
                    <a:pt x="3116" y="1102"/>
                  </a:cubicBezTo>
                  <a:cubicBezTo>
                    <a:pt x="2556" y="591"/>
                    <a:pt x="1659" y="0"/>
                    <a:pt x="6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2" name="Google Shape;7742;p34"/>
            <p:cNvSpPr/>
            <p:nvPr/>
          </p:nvSpPr>
          <p:spPr>
            <a:xfrm>
              <a:off x="4686600" y="1068075"/>
              <a:ext cx="117950" cy="94825"/>
            </a:xfrm>
            <a:custGeom>
              <a:avLst/>
              <a:gdLst/>
              <a:ahLst/>
              <a:cxnLst/>
              <a:rect l="l" t="t" r="r" b="b"/>
              <a:pathLst>
                <a:path w="4718" h="3793" extrusionOk="0">
                  <a:moveTo>
                    <a:pt x="212" y="0"/>
                  </a:moveTo>
                  <a:cubicBezTo>
                    <a:pt x="36" y="0"/>
                    <a:pt x="1" y="259"/>
                    <a:pt x="177" y="291"/>
                  </a:cubicBezTo>
                  <a:cubicBezTo>
                    <a:pt x="2141" y="579"/>
                    <a:pt x="3749" y="1967"/>
                    <a:pt x="4545" y="3745"/>
                  </a:cubicBezTo>
                  <a:cubicBezTo>
                    <a:pt x="4558" y="3778"/>
                    <a:pt x="4589" y="3793"/>
                    <a:pt x="4620" y="3793"/>
                  </a:cubicBezTo>
                  <a:cubicBezTo>
                    <a:pt x="4669" y="3793"/>
                    <a:pt x="4718" y="3756"/>
                    <a:pt x="4697" y="3694"/>
                  </a:cubicBezTo>
                  <a:cubicBezTo>
                    <a:pt x="4105" y="1713"/>
                    <a:pt x="2242" y="308"/>
                    <a:pt x="245" y="3"/>
                  </a:cubicBezTo>
                  <a:cubicBezTo>
                    <a:pt x="233" y="1"/>
                    <a:pt x="223" y="0"/>
                    <a:pt x="21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3" name="Google Shape;7743;p34"/>
            <p:cNvSpPr/>
            <p:nvPr/>
          </p:nvSpPr>
          <p:spPr>
            <a:xfrm>
              <a:off x="4658000" y="1077450"/>
              <a:ext cx="123475" cy="66425"/>
            </a:xfrm>
            <a:custGeom>
              <a:avLst/>
              <a:gdLst/>
              <a:ahLst/>
              <a:cxnLst/>
              <a:rect l="l" t="t" r="r" b="b"/>
              <a:pathLst>
                <a:path w="4939" h="2657" extrusionOk="0">
                  <a:moveTo>
                    <a:pt x="220" y="0"/>
                  </a:moveTo>
                  <a:cubicBezTo>
                    <a:pt x="17" y="0"/>
                    <a:pt x="0" y="322"/>
                    <a:pt x="186" y="339"/>
                  </a:cubicBezTo>
                  <a:cubicBezTo>
                    <a:pt x="610" y="407"/>
                    <a:pt x="1033" y="424"/>
                    <a:pt x="1456" y="542"/>
                  </a:cubicBezTo>
                  <a:cubicBezTo>
                    <a:pt x="1863" y="644"/>
                    <a:pt x="2286" y="813"/>
                    <a:pt x="2675" y="999"/>
                  </a:cubicBezTo>
                  <a:cubicBezTo>
                    <a:pt x="3437" y="1389"/>
                    <a:pt x="4165" y="1947"/>
                    <a:pt x="4707" y="2625"/>
                  </a:cubicBezTo>
                  <a:cubicBezTo>
                    <a:pt x="4729" y="2647"/>
                    <a:pt x="4757" y="2656"/>
                    <a:pt x="4785" y="2656"/>
                  </a:cubicBezTo>
                  <a:cubicBezTo>
                    <a:pt x="4863" y="2656"/>
                    <a:pt x="4939" y="2581"/>
                    <a:pt x="4876" y="2506"/>
                  </a:cubicBezTo>
                  <a:cubicBezTo>
                    <a:pt x="4318" y="1795"/>
                    <a:pt x="3623" y="1202"/>
                    <a:pt x="2811" y="779"/>
                  </a:cubicBezTo>
                  <a:cubicBezTo>
                    <a:pt x="2421" y="559"/>
                    <a:pt x="1998" y="390"/>
                    <a:pt x="1575" y="254"/>
                  </a:cubicBezTo>
                  <a:cubicBezTo>
                    <a:pt x="1152" y="136"/>
                    <a:pt x="661" y="0"/>
                    <a:pt x="22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4" name="Google Shape;7744;p34"/>
            <p:cNvSpPr/>
            <p:nvPr/>
          </p:nvSpPr>
          <p:spPr>
            <a:xfrm>
              <a:off x="4630200" y="1093175"/>
              <a:ext cx="127275" cy="43025"/>
            </a:xfrm>
            <a:custGeom>
              <a:avLst/>
              <a:gdLst/>
              <a:ahLst/>
              <a:cxnLst/>
              <a:rect l="l" t="t" r="r" b="b"/>
              <a:pathLst>
                <a:path w="5091" h="1721" extrusionOk="0">
                  <a:moveTo>
                    <a:pt x="673" y="1"/>
                  </a:moveTo>
                  <a:cubicBezTo>
                    <a:pt x="520" y="1"/>
                    <a:pt x="367" y="6"/>
                    <a:pt x="215" y="15"/>
                  </a:cubicBezTo>
                  <a:cubicBezTo>
                    <a:pt x="0" y="31"/>
                    <a:pt x="11" y="354"/>
                    <a:pt x="216" y="354"/>
                  </a:cubicBezTo>
                  <a:cubicBezTo>
                    <a:pt x="221" y="354"/>
                    <a:pt x="227" y="354"/>
                    <a:pt x="232" y="353"/>
                  </a:cubicBezTo>
                  <a:cubicBezTo>
                    <a:pt x="384" y="344"/>
                    <a:pt x="537" y="339"/>
                    <a:pt x="690" y="339"/>
                  </a:cubicBezTo>
                  <a:cubicBezTo>
                    <a:pt x="1354" y="339"/>
                    <a:pt x="2023" y="428"/>
                    <a:pt x="2670" y="607"/>
                  </a:cubicBezTo>
                  <a:cubicBezTo>
                    <a:pt x="3483" y="827"/>
                    <a:pt x="4211" y="1234"/>
                    <a:pt x="4905" y="1708"/>
                  </a:cubicBezTo>
                  <a:cubicBezTo>
                    <a:pt x="4919" y="1716"/>
                    <a:pt x="4934" y="1720"/>
                    <a:pt x="4949" y="1720"/>
                  </a:cubicBezTo>
                  <a:cubicBezTo>
                    <a:pt x="5023" y="1720"/>
                    <a:pt x="5091" y="1629"/>
                    <a:pt x="5006" y="1572"/>
                  </a:cubicBezTo>
                  <a:cubicBezTo>
                    <a:pt x="4363" y="980"/>
                    <a:pt x="3567" y="607"/>
                    <a:pt x="2755" y="336"/>
                  </a:cubicBezTo>
                  <a:cubicBezTo>
                    <a:pt x="2088" y="100"/>
                    <a:pt x="1375" y="1"/>
                    <a:pt x="67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5" name="Google Shape;7745;p34"/>
            <p:cNvSpPr/>
            <p:nvPr/>
          </p:nvSpPr>
          <p:spPr>
            <a:xfrm>
              <a:off x="4601750" y="1107575"/>
              <a:ext cx="126225" cy="24750"/>
            </a:xfrm>
            <a:custGeom>
              <a:avLst/>
              <a:gdLst/>
              <a:ahLst/>
              <a:cxnLst/>
              <a:rect l="l" t="t" r="r" b="b"/>
              <a:pathLst>
                <a:path w="5049" h="990" extrusionOk="0">
                  <a:moveTo>
                    <a:pt x="1830" y="1"/>
                  </a:moveTo>
                  <a:cubicBezTo>
                    <a:pt x="1278" y="1"/>
                    <a:pt x="724" y="65"/>
                    <a:pt x="185" y="184"/>
                  </a:cubicBezTo>
                  <a:cubicBezTo>
                    <a:pt x="1" y="230"/>
                    <a:pt x="67" y="498"/>
                    <a:pt x="232" y="498"/>
                  </a:cubicBezTo>
                  <a:cubicBezTo>
                    <a:pt x="249" y="498"/>
                    <a:pt x="267" y="495"/>
                    <a:pt x="286" y="488"/>
                  </a:cubicBezTo>
                  <a:cubicBezTo>
                    <a:pt x="802" y="341"/>
                    <a:pt x="1328" y="273"/>
                    <a:pt x="1853" y="273"/>
                  </a:cubicBezTo>
                  <a:cubicBezTo>
                    <a:pt x="2895" y="273"/>
                    <a:pt x="3934" y="540"/>
                    <a:pt x="4891" y="979"/>
                  </a:cubicBezTo>
                  <a:cubicBezTo>
                    <a:pt x="4906" y="987"/>
                    <a:pt x="4919" y="990"/>
                    <a:pt x="4932" y="990"/>
                  </a:cubicBezTo>
                  <a:cubicBezTo>
                    <a:pt x="5009" y="990"/>
                    <a:pt x="5049" y="871"/>
                    <a:pt x="4976" y="827"/>
                  </a:cubicBezTo>
                  <a:cubicBezTo>
                    <a:pt x="4019" y="253"/>
                    <a:pt x="2927" y="1"/>
                    <a:pt x="183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6" name="Google Shape;7746;p34"/>
            <p:cNvSpPr/>
            <p:nvPr/>
          </p:nvSpPr>
          <p:spPr>
            <a:xfrm>
              <a:off x="4577550" y="1123150"/>
              <a:ext cx="121425" cy="16700"/>
            </a:xfrm>
            <a:custGeom>
              <a:avLst/>
              <a:gdLst/>
              <a:ahLst/>
              <a:cxnLst/>
              <a:rect l="l" t="t" r="r" b="b"/>
              <a:pathLst>
                <a:path w="4857" h="668" extrusionOk="0">
                  <a:moveTo>
                    <a:pt x="2490" y="1"/>
                  </a:moveTo>
                  <a:cubicBezTo>
                    <a:pt x="2118" y="1"/>
                    <a:pt x="1728" y="18"/>
                    <a:pt x="1356" y="69"/>
                  </a:cubicBezTo>
                  <a:cubicBezTo>
                    <a:pt x="967" y="119"/>
                    <a:pt x="543" y="187"/>
                    <a:pt x="188" y="339"/>
                  </a:cubicBezTo>
                  <a:cubicBezTo>
                    <a:pt x="1" y="417"/>
                    <a:pt x="72" y="667"/>
                    <a:pt x="242" y="667"/>
                  </a:cubicBezTo>
                  <a:cubicBezTo>
                    <a:pt x="257" y="667"/>
                    <a:pt x="273" y="665"/>
                    <a:pt x="289" y="661"/>
                  </a:cubicBezTo>
                  <a:cubicBezTo>
                    <a:pt x="662" y="577"/>
                    <a:pt x="1034" y="458"/>
                    <a:pt x="1407" y="407"/>
                  </a:cubicBezTo>
                  <a:cubicBezTo>
                    <a:pt x="1762" y="339"/>
                    <a:pt x="2152" y="306"/>
                    <a:pt x="2524" y="306"/>
                  </a:cubicBezTo>
                  <a:cubicBezTo>
                    <a:pt x="2596" y="304"/>
                    <a:pt x="2669" y="303"/>
                    <a:pt x="2742" y="303"/>
                  </a:cubicBezTo>
                  <a:cubicBezTo>
                    <a:pt x="3420" y="303"/>
                    <a:pt x="4117" y="376"/>
                    <a:pt x="4759" y="560"/>
                  </a:cubicBezTo>
                  <a:cubicBezTo>
                    <a:pt x="4765" y="561"/>
                    <a:pt x="4770" y="561"/>
                    <a:pt x="4775" y="561"/>
                  </a:cubicBezTo>
                  <a:cubicBezTo>
                    <a:pt x="4845" y="561"/>
                    <a:pt x="4856" y="456"/>
                    <a:pt x="4793" y="424"/>
                  </a:cubicBezTo>
                  <a:cubicBezTo>
                    <a:pt x="4031" y="187"/>
                    <a:pt x="3286" y="18"/>
                    <a:pt x="24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7" name="Google Shape;7747;p34"/>
            <p:cNvSpPr/>
            <p:nvPr/>
          </p:nvSpPr>
          <p:spPr>
            <a:xfrm>
              <a:off x="4556500" y="1140450"/>
              <a:ext cx="116325" cy="24450"/>
            </a:xfrm>
            <a:custGeom>
              <a:avLst/>
              <a:gdLst/>
              <a:ahLst/>
              <a:cxnLst/>
              <a:rect l="l" t="t" r="r" b="b"/>
              <a:pathLst>
                <a:path w="4653" h="978" extrusionOk="0">
                  <a:moveTo>
                    <a:pt x="3494" y="1"/>
                  </a:moveTo>
                  <a:cubicBezTo>
                    <a:pt x="3104" y="1"/>
                    <a:pt x="2714" y="26"/>
                    <a:pt x="2333" y="88"/>
                  </a:cubicBezTo>
                  <a:cubicBezTo>
                    <a:pt x="1588" y="189"/>
                    <a:pt x="877" y="376"/>
                    <a:pt x="183" y="646"/>
                  </a:cubicBezTo>
                  <a:cubicBezTo>
                    <a:pt x="0" y="723"/>
                    <a:pt x="65" y="978"/>
                    <a:pt x="228" y="978"/>
                  </a:cubicBezTo>
                  <a:cubicBezTo>
                    <a:pt x="246" y="978"/>
                    <a:pt x="265" y="975"/>
                    <a:pt x="285" y="968"/>
                  </a:cubicBezTo>
                  <a:cubicBezTo>
                    <a:pt x="1467" y="504"/>
                    <a:pt x="2755" y="225"/>
                    <a:pt x="4032" y="225"/>
                  </a:cubicBezTo>
                  <a:cubicBezTo>
                    <a:pt x="4200" y="225"/>
                    <a:pt x="4367" y="230"/>
                    <a:pt x="4534" y="240"/>
                  </a:cubicBezTo>
                  <a:cubicBezTo>
                    <a:pt x="4636" y="240"/>
                    <a:pt x="4653" y="54"/>
                    <a:pt x="4551" y="54"/>
                  </a:cubicBezTo>
                  <a:cubicBezTo>
                    <a:pt x="4204" y="22"/>
                    <a:pt x="3849" y="1"/>
                    <a:pt x="349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8" name="Google Shape;7748;p34"/>
            <p:cNvSpPr/>
            <p:nvPr/>
          </p:nvSpPr>
          <p:spPr>
            <a:xfrm>
              <a:off x="4554000" y="1154825"/>
              <a:ext cx="16250" cy="11150"/>
            </a:xfrm>
            <a:custGeom>
              <a:avLst/>
              <a:gdLst/>
              <a:ahLst/>
              <a:cxnLst/>
              <a:rect l="l" t="t" r="r" b="b"/>
              <a:pathLst>
                <a:path w="650" h="446" extrusionOk="0">
                  <a:moveTo>
                    <a:pt x="318" y="0"/>
                  </a:moveTo>
                  <a:cubicBezTo>
                    <a:pt x="279" y="0"/>
                    <a:pt x="239" y="12"/>
                    <a:pt x="199" y="38"/>
                  </a:cubicBezTo>
                  <a:cubicBezTo>
                    <a:pt x="0" y="165"/>
                    <a:pt x="145" y="446"/>
                    <a:pt x="337" y="446"/>
                  </a:cubicBezTo>
                  <a:cubicBezTo>
                    <a:pt x="374" y="446"/>
                    <a:pt x="414" y="435"/>
                    <a:pt x="452" y="410"/>
                  </a:cubicBezTo>
                  <a:cubicBezTo>
                    <a:pt x="649" y="269"/>
                    <a:pt x="508" y="0"/>
                    <a:pt x="31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49" name="Google Shape;7749;p34"/>
            <p:cNvSpPr/>
            <p:nvPr/>
          </p:nvSpPr>
          <p:spPr>
            <a:xfrm>
              <a:off x="4539100" y="1156500"/>
              <a:ext cx="107925" cy="30975"/>
            </a:xfrm>
            <a:custGeom>
              <a:avLst/>
              <a:gdLst/>
              <a:ahLst/>
              <a:cxnLst/>
              <a:rect l="l" t="t" r="r" b="b"/>
              <a:pathLst>
                <a:path w="4317" h="1239" extrusionOk="0">
                  <a:moveTo>
                    <a:pt x="3893" y="0"/>
                  </a:moveTo>
                  <a:cubicBezTo>
                    <a:pt x="3293" y="0"/>
                    <a:pt x="2704" y="44"/>
                    <a:pt x="2115" y="174"/>
                  </a:cubicBezTo>
                  <a:cubicBezTo>
                    <a:pt x="1438" y="309"/>
                    <a:pt x="727" y="546"/>
                    <a:pt x="134" y="919"/>
                  </a:cubicBezTo>
                  <a:cubicBezTo>
                    <a:pt x="1" y="1007"/>
                    <a:pt x="75" y="1239"/>
                    <a:pt x="220" y="1239"/>
                  </a:cubicBezTo>
                  <a:cubicBezTo>
                    <a:pt x="241" y="1239"/>
                    <a:pt x="263" y="1234"/>
                    <a:pt x="287" y="1223"/>
                  </a:cubicBezTo>
                  <a:cubicBezTo>
                    <a:pt x="591" y="1088"/>
                    <a:pt x="879" y="936"/>
                    <a:pt x="1201" y="800"/>
                  </a:cubicBezTo>
                  <a:cubicBezTo>
                    <a:pt x="1523" y="682"/>
                    <a:pt x="1844" y="563"/>
                    <a:pt x="2183" y="462"/>
                  </a:cubicBezTo>
                  <a:cubicBezTo>
                    <a:pt x="2843" y="275"/>
                    <a:pt x="3537" y="157"/>
                    <a:pt x="4231" y="140"/>
                  </a:cubicBezTo>
                  <a:cubicBezTo>
                    <a:pt x="4316" y="140"/>
                    <a:pt x="4316" y="4"/>
                    <a:pt x="4214" y="4"/>
                  </a:cubicBezTo>
                  <a:cubicBezTo>
                    <a:pt x="4107" y="2"/>
                    <a:pt x="4000" y="0"/>
                    <a:pt x="389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0" name="Google Shape;7750;p34"/>
            <p:cNvSpPr/>
            <p:nvPr/>
          </p:nvSpPr>
          <p:spPr>
            <a:xfrm>
              <a:off x="4522675" y="1172650"/>
              <a:ext cx="102650" cy="38550"/>
            </a:xfrm>
            <a:custGeom>
              <a:avLst/>
              <a:gdLst/>
              <a:ahLst/>
              <a:cxnLst/>
              <a:rect l="l" t="t" r="r" b="b"/>
              <a:pathLst>
                <a:path w="4106" h="1542" extrusionOk="0">
                  <a:moveTo>
                    <a:pt x="4022" y="0"/>
                  </a:moveTo>
                  <a:cubicBezTo>
                    <a:pt x="4018" y="0"/>
                    <a:pt x="4013" y="1"/>
                    <a:pt x="4008" y="2"/>
                  </a:cubicBezTo>
                  <a:cubicBezTo>
                    <a:pt x="2671" y="239"/>
                    <a:pt x="1350" y="611"/>
                    <a:pt x="148" y="1255"/>
                  </a:cubicBezTo>
                  <a:cubicBezTo>
                    <a:pt x="1" y="1328"/>
                    <a:pt x="83" y="1542"/>
                    <a:pt x="218" y="1542"/>
                  </a:cubicBezTo>
                  <a:cubicBezTo>
                    <a:pt x="239" y="1542"/>
                    <a:pt x="261" y="1537"/>
                    <a:pt x="283" y="1526"/>
                  </a:cubicBezTo>
                  <a:cubicBezTo>
                    <a:pt x="1485" y="950"/>
                    <a:pt x="2721" y="425"/>
                    <a:pt x="4042" y="137"/>
                  </a:cubicBezTo>
                  <a:cubicBezTo>
                    <a:pt x="4106" y="121"/>
                    <a:pt x="4094" y="0"/>
                    <a:pt x="402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1" name="Google Shape;7751;p34"/>
            <p:cNvSpPr/>
            <p:nvPr/>
          </p:nvSpPr>
          <p:spPr>
            <a:xfrm>
              <a:off x="4510775" y="1188325"/>
              <a:ext cx="98000" cy="43150"/>
            </a:xfrm>
            <a:custGeom>
              <a:avLst/>
              <a:gdLst/>
              <a:ahLst/>
              <a:cxnLst/>
              <a:rect l="l" t="t" r="r" b="b"/>
              <a:pathLst>
                <a:path w="3920" h="1726" extrusionOk="0">
                  <a:moveTo>
                    <a:pt x="3737" y="0"/>
                  </a:moveTo>
                  <a:cubicBezTo>
                    <a:pt x="3732" y="0"/>
                    <a:pt x="3727" y="0"/>
                    <a:pt x="3722" y="1"/>
                  </a:cubicBezTo>
                  <a:cubicBezTo>
                    <a:pt x="3062" y="137"/>
                    <a:pt x="2435" y="340"/>
                    <a:pt x="1826" y="577"/>
                  </a:cubicBezTo>
                  <a:cubicBezTo>
                    <a:pt x="1216" y="831"/>
                    <a:pt x="658" y="1152"/>
                    <a:pt x="116" y="1508"/>
                  </a:cubicBezTo>
                  <a:cubicBezTo>
                    <a:pt x="1" y="1580"/>
                    <a:pt x="82" y="1726"/>
                    <a:pt x="192" y="1726"/>
                  </a:cubicBezTo>
                  <a:cubicBezTo>
                    <a:pt x="211" y="1726"/>
                    <a:pt x="231" y="1721"/>
                    <a:pt x="251" y="1711"/>
                  </a:cubicBezTo>
                  <a:cubicBezTo>
                    <a:pt x="1369" y="1085"/>
                    <a:pt x="2571" y="577"/>
                    <a:pt x="3790" y="221"/>
                  </a:cubicBezTo>
                  <a:cubicBezTo>
                    <a:pt x="3919" y="173"/>
                    <a:pt x="3848" y="0"/>
                    <a:pt x="37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2" name="Google Shape;7752;p34"/>
            <p:cNvSpPr/>
            <p:nvPr/>
          </p:nvSpPr>
          <p:spPr>
            <a:xfrm>
              <a:off x="4495625" y="1213225"/>
              <a:ext cx="85250" cy="42075"/>
            </a:xfrm>
            <a:custGeom>
              <a:avLst/>
              <a:gdLst/>
              <a:ahLst/>
              <a:cxnLst/>
              <a:rect l="l" t="t" r="r" b="b"/>
              <a:pathLst>
                <a:path w="3410" h="1683" extrusionOk="0">
                  <a:moveTo>
                    <a:pt x="3376" y="1"/>
                  </a:moveTo>
                  <a:cubicBezTo>
                    <a:pt x="3372" y="1"/>
                    <a:pt x="3368" y="2"/>
                    <a:pt x="3363" y="4"/>
                  </a:cubicBezTo>
                  <a:cubicBezTo>
                    <a:pt x="3058" y="72"/>
                    <a:pt x="2754" y="123"/>
                    <a:pt x="2466" y="241"/>
                  </a:cubicBezTo>
                  <a:cubicBezTo>
                    <a:pt x="2195" y="343"/>
                    <a:pt x="1924" y="461"/>
                    <a:pt x="1670" y="580"/>
                  </a:cubicBezTo>
                  <a:cubicBezTo>
                    <a:pt x="1128" y="834"/>
                    <a:pt x="620" y="1122"/>
                    <a:pt x="129" y="1443"/>
                  </a:cubicBezTo>
                  <a:cubicBezTo>
                    <a:pt x="1" y="1515"/>
                    <a:pt x="89" y="1682"/>
                    <a:pt x="201" y="1682"/>
                  </a:cubicBezTo>
                  <a:cubicBezTo>
                    <a:pt x="222" y="1682"/>
                    <a:pt x="244" y="1677"/>
                    <a:pt x="265" y="1663"/>
                  </a:cubicBezTo>
                  <a:cubicBezTo>
                    <a:pt x="756" y="1342"/>
                    <a:pt x="1281" y="1071"/>
                    <a:pt x="1822" y="817"/>
                  </a:cubicBezTo>
                  <a:cubicBezTo>
                    <a:pt x="2076" y="698"/>
                    <a:pt x="2347" y="580"/>
                    <a:pt x="2601" y="461"/>
                  </a:cubicBezTo>
                  <a:cubicBezTo>
                    <a:pt x="2872" y="326"/>
                    <a:pt x="3126" y="190"/>
                    <a:pt x="3380" y="55"/>
                  </a:cubicBezTo>
                  <a:cubicBezTo>
                    <a:pt x="3409" y="40"/>
                    <a:pt x="3401" y="1"/>
                    <a:pt x="337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3" name="Google Shape;7753;p34"/>
            <p:cNvSpPr/>
            <p:nvPr/>
          </p:nvSpPr>
          <p:spPr>
            <a:xfrm>
              <a:off x="4799775" y="1176925"/>
              <a:ext cx="6800" cy="9750"/>
            </a:xfrm>
            <a:custGeom>
              <a:avLst/>
              <a:gdLst/>
              <a:ahLst/>
              <a:cxnLst/>
              <a:rect l="l" t="t" r="r" b="b"/>
              <a:pathLst>
                <a:path w="272" h="390" extrusionOk="0">
                  <a:moveTo>
                    <a:pt x="136" y="0"/>
                  </a:moveTo>
                  <a:cubicBezTo>
                    <a:pt x="119" y="0"/>
                    <a:pt x="86" y="0"/>
                    <a:pt x="69" y="17"/>
                  </a:cubicBezTo>
                  <a:cubicBezTo>
                    <a:pt x="69" y="17"/>
                    <a:pt x="52" y="34"/>
                    <a:pt x="52" y="34"/>
                  </a:cubicBezTo>
                  <a:cubicBezTo>
                    <a:pt x="35" y="51"/>
                    <a:pt x="35" y="68"/>
                    <a:pt x="18" y="85"/>
                  </a:cubicBezTo>
                  <a:cubicBezTo>
                    <a:pt x="18" y="119"/>
                    <a:pt x="18" y="152"/>
                    <a:pt x="1" y="169"/>
                  </a:cubicBezTo>
                  <a:cubicBezTo>
                    <a:pt x="1" y="186"/>
                    <a:pt x="1" y="203"/>
                    <a:pt x="1" y="220"/>
                  </a:cubicBezTo>
                  <a:cubicBezTo>
                    <a:pt x="1" y="220"/>
                    <a:pt x="1" y="237"/>
                    <a:pt x="1" y="254"/>
                  </a:cubicBezTo>
                  <a:cubicBezTo>
                    <a:pt x="1" y="271"/>
                    <a:pt x="1" y="271"/>
                    <a:pt x="1" y="288"/>
                  </a:cubicBezTo>
                  <a:cubicBezTo>
                    <a:pt x="1" y="288"/>
                    <a:pt x="1" y="305"/>
                    <a:pt x="1" y="305"/>
                  </a:cubicBezTo>
                  <a:cubicBezTo>
                    <a:pt x="18" y="339"/>
                    <a:pt x="52" y="373"/>
                    <a:pt x="86" y="389"/>
                  </a:cubicBezTo>
                  <a:cubicBezTo>
                    <a:pt x="136" y="389"/>
                    <a:pt x="170" y="373"/>
                    <a:pt x="204" y="339"/>
                  </a:cubicBezTo>
                  <a:cubicBezTo>
                    <a:pt x="221" y="322"/>
                    <a:pt x="221" y="322"/>
                    <a:pt x="221" y="305"/>
                  </a:cubicBezTo>
                  <a:lnTo>
                    <a:pt x="238" y="305"/>
                  </a:lnTo>
                  <a:cubicBezTo>
                    <a:pt x="238" y="288"/>
                    <a:pt x="238" y="271"/>
                    <a:pt x="238" y="271"/>
                  </a:cubicBezTo>
                  <a:cubicBezTo>
                    <a:pt x="238" y="271"/>
                    <a:pt x="238" y="271"/>
                    <a:pt x="238" y="254"/>
                  </a:cubicBezTo>
                  <a:lnTo>
                    <a:pt x="255" y="220"/>
                  </a:lnTo>
                  <a:cubicBezTo>
                    <a:pt x="255" y="203"/>
                    <a:pt x="255" y="169"/>
                    <a:pt x="272" y="136"/>
                  </a:cubicBezTo>
                  <a:cubicBezTo>
                    <a:pt x="272" y="119"/>
                    <a:pt x="272" y="102"/>
                    <a:pt x="272" y="102"/>
                  </a:cubicBezTo>
                  <a:cubicBezTo>
                    <a:pt x="255" y="85"/>
                    <a:pt x="255" y="68"/>
                    <a:pt x="255" y="51"/>
                  </a:cubicBezTo>
                  <a:cubicBezTo>
                    <a:pt x="238" y="34"/>
                    <a:pt x="221" y="17"/>
                    <a:pt x="204" y="17"/>
                  </a:cubicBezTo>
                  <a:cubicBezTo>
                    <a:pt x="204" y="0"/>
                    <a:pt x="187" y="0"/>
                    <a:pt x="17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4" name="Google Shape;7754;p34"/>
            <p:cNvSpPr/>
            <p:nvPr/>
          </p:nvSpPr>
          <p:spPr>
            <a:xfrm>
              <a:off x="4782425" y="1153200"/>
              <a:ext cx="7225" cy="9250"/>
            </a:xfrm>
            <a:custGeom>
              <a:avLst/>
              <a:gdLst/>
              <a:ahLst/>
              <a:cxnLst/>
              <a:rect l="l" t="t" r="r" b="b"/>
              <a:pathLst>
                <a:path w="289" h="370" extrusionOk="0">
                  <a:moveTo>
                    <a:pt x="85" y="1"/>
                  </a:moveTo>
                  <a:cubicBezTo>
                    <a:pt x="69" y="18"/>
                    <a:pt x="69" y="18"/>
                    <a:pt x="52" y="18"/>
                  </a:cubicBezTo>
                  <a:cubicBezTo>
                    <a:pt x="35" y="35"/>
                    <a:pt x="18" y="52"/>
                    <a:pt x="18" y="69"/>
                  </a:cubicBezTo>
                  <a:cubicBezTo>
                    <a:pt x="1" y="86"/>
                    <a:pt x="1" y="103"/>
                    <a:pt x="1" y="103"/>
                  </a:cubicBezTo>
                  <a:cubicBezTo>
                    <a:pt x="1" y="136"/>
                    <a:pt x="1" y="153"/>
                    <a:pt x="1" y="170"/>
                  </a:cubicBezTo>
                  <a:cubicBezTo>
                    <a:pt x="18" y="204"/>
                    <a:pt x="18" y="238"/>
                    <a:pt x="18" y="272"/>
                  </a:cubicBezTo>
                  <a:cubicBezTo>
                    <a:pt x="35" y="306"/>
                    <a:pt x="52" y="323"/>
                    <a:pt x="69" y="340"/>
                  </a:cubicBezTo>
                  <a:cubicBezTo>
                    <a:pt x="85" y="356"/>
                    <a:pt x="102" y="356"/>
                    <a:pt x="119" y="356"/>
                  </a:cubicBezTo>
                  <a:cubicBezTo>
                    <a:pt x="136" y="365"/>
                    <a:pt x="145" y="369"/>
                    <a:pt x="151" y="369"/>
                  </a:cubicBezTo>
                  <a:cubicBezTo>
                    <a:pt x="157" y="369"/>
                    <a:pt x="162" y="365"/>
                    <a:pt x="170" y="356"/>
                  </a:cubicBezTo>
                  <a:lnTo>
                    <a:pt x="204" y="356"/>
                  </a:lnTo>
                  <a:cubicBezTo>
                    <a:pt x="221" y="356"/>
                    <a:pt x="221" y="340"/>
                    <a:pt x="221" y="340"/>
                  </a:cubicBezTo>
                  <a:cubicBezTo>
                    <a:pt x="238" y="340"/>
                    <a:pt x="238" y="323"/>
                    <a:pt x="255" y="323"/>
                  </a:cubicBezTo>
                  <a:cubicBezTo>
                    <a:pt x="272" y="306"/>
                    <a:pt x="272" y="289"/>
                    <a:pt x="272" y="272"/>
                  </a:cubicBezTo>
                  <a:cubicBezTo>
                    <a:pt x="289" y="272"/>
                    <a:pt x="289" y="255"/>
                    <a:pt x="289" y="238"/>
                  </a:cubicBezTo>
                  <a:cubicBezTo>
                    <a:pt x="289" y="221"/>
                    <a:pt x="289" y="204"/>
                    <a:pt x="272" y="187"/>
                  </a:cubicBezTo>
                  <a:cubicBezTo>
                    <a:pt x="272" y="153"/>
                    <a:pt x="272" y="119"/>
                    <a:pt x="255" y="86"/>
                  </a:cubicBezTo>
                  <a:cubicBezTo>
                    <a:pt x="255" y="69"/>
                    <a:pt x="238" y="52"/>
                    <a:pt x="238" y="52"/>
                  </a:cubicBezTo>
                  <a:cubicBezTo>
                    <a:pt x="221" y="35"/>
                    <a:pt x="204" y="18"/>
                    <a:pt x="187" y="18"/>
                  </a:cubicBezTo>
                  <a:cubicBezTo>
                    <a:pt x="170" y="1"/>
                    <a:pt x="153" y="1"/>
                    <a:pt x="1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5" name="Google Shape;7755;p34"/>
            <p:cNvSpPr/>
            <p:nvPr/>
          </p:nvSpPr>
          <p:spPr>
            <a:xfrm>
              <a:off x="4761275" y="1144325"/>
              <a:ext cx="6375" cy="6375"/>
            </a:xfrm>
            <a:custGeom>
              <a:avLst/>
              <a:gdLst/>
              <a:ahLst/>
              <a:cxnLst/>
              <a:rect l="l" t="t" r="r" b="b"/>
              <a:pathLst>
                <a:path w="255" h="255" extrusionOk="0">
                  <a:moveTo>
                    <a:pt x="68" y="0"/>
                  </a:moveTo>
                  <a:cubicBezTo>
                    <a:pt x="68" y="17"/>
                    <a:pt x="51" y="17"/>
                    <a:pt x="51" y="17"/>
                  </a:cubicBezTo>
                  <a:cubicBezTo>
                    <a:pt x="34" y="34"/>
                    <a:pt x="17" y="51"/>
                    <a:pt x="0" y="68"/>
                  </a:cubicBezTo>
                  <a:cubicBezTo>
                    <a:pt x="0" y="85"/>
                    <a:pt x="0" y="102"/>
                    <a:pt x="0" y="119"/>
                  </a:cubicBezTo>
                  <a:cubicBezTo>
                    <a:pt x="0" y="136"/>
                    <a:pt x="0" y="136"/>
                    <a:pt x="0" y="153"/>
                  </a:cubicBezTo>
                  <a:cubicBezTo>
                    <a:pt x="0" y="187"/>
                    <a:pt x="17" y="204"/>
                    <a:pt x="34" y="204"/>
                  </a:cubicBezTo>
                  <a:cubicBezTo>
                    <a:pt x="51" y="221"/>
                    <a:pt x="68" y="237"/>
                    <a:pt x="85" y="237"/>
                  </a:cubicBezTo>
                  <a:lnTo>
                    <a:pt x="119" y="237"/>
                  </a:lnTo>
                  <a:cubicBezTo>
                    <a:pt x="119" y="237"/>
                    <a:pt x="119" y="237"/>
                    <a:pt x="119" y="254"/>
                  </a:cubicBezTo>
                  <a:lnTo>
                    <a:pt x="170" y="254"/>
                  </a:lnTo>
                  <a:cubicBezTo>
                    <a:pt x="187" y="237"/>
                    <a:pt x="203" y="237"/>
                    <a:pt x="220" y="237"/>
                  </a:cubicBezTo>
                  <a:cubicBezTo>
                    <a:pt x="220" y="221"/>
                    <a:pt x="237" y="221"/>
                    <a:pt x="237" y="204"/>
                  </a:cubicBezTo>
                  <a:cubicBezTo>
                    <a:pt x="254" y="187"/>
                    <a:pt x="254" y="187"/>
                    <a:pt x="254" y="170"/>
                  </a:cubicBezTo>
                  <a:cubicBezTo>
                    <a:pt x="254" y="153"/>
                    <a:pt x="254" y="136"/>
                    <a:pt x="254" y="119"/>
                  </a:cubicBezTo>
                  <a:cubicBezTo>
                    <a:pt x="254" y="119"/>
                    <a:pt x="254" y="119"/>
                    <a:pt x="254" y="102"/>
                  </a:cubicBezTo>
                  <a:cubicBezTo>
                    <a:pt x="237" y="85"/>
                    <a:pt x="237" y="85"/>
                    <a:pt x="220" y="51"/>
                  </a:cubicBezTo>
                  <a:lnTo>
                    <a:pt x="203" y="51"/>
                  </a:lnTo>
                  <a:cubicBezTo>
                    <a:pt x="203" y="51"/>
                    <a:pt x="203" y="34"/>
                    <a:pt x="187" y="34"/>
                  </a:cubicBezTo>
                  <a:cubicBezTo>
                    <a:pt x="170" y="17"/>
                    <a:pt x="153" y="0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6" name="Google Shape;7756;p34"/>
            <p:cNvSpPr/>
            <p:nvPr/>
          </p:nvSpPr>
          <p:spPr>
            <a:xfrm>
              <a:off x="4694400" y="1161000"/>
              <a:ext cx="155725" cy="105825"/>
            </a:xfrm>
            <a:custGeom>
              <a:avLst/>
              <a:gdLst/>
              <a:ahLst/>
              <a:cxnLst/>
              <a:rect l="l" t="t" r="r" b="b"/>
              <a:pathLst>
                <a:path w="6229" h="4233" extrusionOk="0">
                  <a:moveTo>
                    <a:pt x="1745" y="1"/>
                  </a:moveTo>
                  <a:cubicBezTo>
                    <a:pt x="1694" y="1"/>
                    <a:pt x="1643" y="4"/>
                    <a:pt x="1592" y="11"/>
                  </a:cubicBezTo>
                  <a:cubicBezTo>
                    <a:pt x="728" y="129"/>
                    <a:pt x="136" y="925"/>
                    <a:pt x="68" y="1738"/>
                  </a:cubicBezTo>
                  <a:cubicBezTo>
                    <a:pt x="0" y="2635"/>
                    <a:pt x="491" y="3448"/>
                    <a:pt x="1253" y="3871"/>
                  </a:cubicBezTo>
                  <a:cubicBezTo>
                    <a:pt x="1680" y="4119"/>
                    <a:pt x="2155" y="4233"/>
                    <a:pt x="2634" y="4233"/>
                  </a:cubicBezTo>
                  <a:cubicBezTo>
                    <a:pt x="3103" y="4233"/>
                    <a:pt x="3577" y="4123"/>
                    <a:pt x="4013" y="3922"/>
                  </a:cubicBezTo>
                  <a:cubicBezTo>
                    <a:pt x="4504" y="3685"/>
                    <a:pt x="4944" y="3346"/>
                    <a:pt x="5316" y="2923"/>
                  </a:cubicBezTo>
                  <a:cubicBezTo>
                    <a:pt x="5672" y="2499"/>
                    <a:pt x="6044" y="1958"/>
                    <a:pt x="6197" y="1416"/>
                  </a:cubicBezTo>
                  <a:cubicBezTo>
                    <a:pt x="6229" y="1289"/>
                    <a:pt x="6135" y="1222"/>
                    <a:pt x="6040" y="1222"/>
                  </a:cubicBezTo>
                  <a:cubicBezTo>
                    <a:pt x="5982" y="1222"/>
                    <a:pt x="5924" y="1246"/>
                    <a:pt x="5892" y="1297"/>
                  </a:cubicBezTo>
                  <a:cubicBezTo>
                    <a:pt x="5672" y="1653"/>
                    <a:pt x="5520" y="2025"/>
                    <a:pt x="5283" y="2364"/>
                  </a:cubicBezTo>
                  <a:cubicBezTo>
                    <a:pt x="5046" y="2703"/>
                    <a:pt x="4758" y="3007"/>
                    <a:pt x="4419" y="3244"/>
                  </a:cubicBezTo>
                  <a:cubicBezTo>
                    <a:pt x="3910" y="3640"/>
                    <a:pt x="3259" y="3883"/>
                    <a:pt x="2614" y="3883"/>
                  </a:cubicBezTo>
                  <a:cubicBezTo>
                    <a:pt x="2487" y="3883"/>
                    <a:pt x="2361" y="3873"/>
                    <a:pt x="2235" y="3854"/>
                  </a:cubicBezTo>
                  <a:cubicBezTo>
                    <a:pt x="1490" y="3718"/>
                    <a:pt x="796" y="3261"/>
                    <a:pt x="525" y="2567"/>
                  </a:cubicBezTo>
                  <a:cubicBezTo>
                    <a:pt x="254" y="1907"/>
                    <a:pt x="339" y="1043"/>
                    <a:pt x="898" y="552"/>
                  </a:cubicBezTo>
                  <a:cubicBezTo>
                    <a:pt x="1133" y="364"/>
                    <a:pt x="1443" y="241"/>
                    <a:pt x="1753" y="241"/>
                  </a:cubicBezTo>
                  <a:cubicBezTo>
                    <a:pt x="1887" y="241"/>
                    <a:pt x="2022" y="264"/>
                    <a:pt x="2150" y="315"/>
                  </a:cubicBezTo>
                  <a:cubicBezTo>
                    <a:pt x="2540" y="485"/>
                    <a:pt x="2811" y="891"/>
                    <a:pt x="2760" y="1331"/>
                  </a:cubicBezTo>
                  <a:cubicBezTo>
                    <a:pt x="2741" y="1409"/>
                    <a:pt x="2810" y="1458"/>
                    <a:pt x="2876" y="1458"/>
                  </a:cubicBezTo>
                  <a:cubicBezTo>
                    <a:pt x="2925" y="1458"/>
                    <a:pt x="2973" y="1430"/>
                    <a:pt x="2980" y="1365"/>
                  </a:cubicBezTo>
                  <a:cubicBezTo>
                    <a:pt x="3091" y="639"/>
                    <a:pt x="2450" y="1"/>
                    <a:pt x="174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7" name="Google Shape;7757;p34"/>
            <p:cNvSpPr/>
            <p:nvPr/>
          </p:nvSpPr>
          <p:spPr>
            <a:xfrm>
              <a:off x="4842125" y="1172500"/>
              <a:ext cx="7625" cy="12475"/>
            </a:xfrm>
            <a:custGeom>
              <a:avLst/>
              <a:gdLst/>
              <a:ahLst/>
              <a:cxnLst/>
              <a:rect l="l" t="t" r="r" b="b"/>
              <a:pathLst>
                <a:path w="305" h="499" extrusionOk="0">
                  <a:moveTo>
                    <a:pt x="170" y="1"/>
                  </a:moveTo>
                  <a:cubicBezTo>
                    <a:pt x="142" y="1"/>
                    <a:pt x="114" y="13"/>
                    <a:pt x="102" y="25"/>
                  </a:cubicBezTo>
                  <a:cubicBezTo>
                    <a:pt x="68" y="42"/>
                    <a:pt x="51" y="59"/>
                    <a:pt x="51" y="75"/>
                  </a:cubicBezTo>
                  <a:cubicBezTo>
                    <a:pt x="51" y="92"/>
                    <a:pt x="34" y="92"/>
                    <a:pt x="34" y="92"/>
                  </a:cubicBezTo>
                  <a:cubicBezTo>
                    <a:pt x="34" y="109"/>
                    <a:pt x="17" y="126"/>
                    <a:pt x="17" y="143"/>
                  </a:cubicBezTo>
                  <a:cubicBezTo>
                    <a:pt x="17" y="160"/>
                    <a:pt x="17" y="194"/>
                    <a:pt x="17" y="211"/>
                  </a:cubicBezTo>
                  <a:cubicBezTo>
                    <a:pt x="0" y="245"/>
                    <a:pt x="0" y="279"/>
                    <a:pt x="0" y="313"/>
                  </a:cubicBezTo>
                  <a:cubicBezTo>
                    <a:pt x="0" y="329"/>
                    <a:pt x="0" y="346"/>
                    <a:pt x="0" y="363"/>
                  </a:cubicBezTo>
                  <a:cubicBezTo>
                    <a:pt x="0" y="397"/>
                    <a:pt x="0" y="414"/>
                    <a:pt x="17" y="431"/>
                  </a:cubicBezTo>
                  <a:cubicBezTo>
                    <a:pt x="34" y="448"/>
                    <a:pt x="51" y="465"/>
                    <a:pt x="68" y="465"/>
                  </a:cubicBezTo>
                  <a:cubicBezTo>
                    <a:pt x="85" y="482"/>
                    <a:pt x="102" y="482"/>
                    <a:pt x="119" y="499"/>
                  </a:cubicBezTo>
                  <a:cubicBezTo>
                    <a:pt x="152" y="499"/>
                    <a:pt x="203" y="499"/>
                    <a:pt x="237" y="465"/>
                  </a:cubicBezTo>
                  <a:cubicBezTo>
                    <a:pt x="237" y="465"/>
                    <a:pt x="254" y="448"/>
                    <a:pt x="254" y="448"/>
                  </a:cubicBezTo>
                  <a:cubicBezTo>
                    <a:pt x="271" y="414"/>
                    <a:pt x="288" y="397"/>
                    <a:pt x="288" y="380"/>
                  </a:cubicBezTo>
                  <a:cubicBezTo>
                    <a:pt x="305" y="329"/>
                    <a:pt x="305" y="296"/>
                    <a:pt x="305" y="262"/>
                  </a:cubicBezTo>
                  <a:cubicBezTo>
                    <a:pt x="305" y="245"/>
                    <a:pt x="305" y="211"/>
                    <a:pt x="305" y="194"/>
                  </a:cubicBezTo>
                  <a:cubicBezTo>
                    <a:pt x="305" y="177"/>
                    <a:pt x="305" y="177"/>
                    <a:pt x="305" y="160"/>
                  </a:cubicBezTo>
                  <a:cubicBezTo>
                    <a:pt x="305" y="160"/>
                    <a:pt x="305" y="160"/>
                    <a:pt x="305" y="143"/>
                  </a:cubicBezTo>
                  <a:cubicBezTo>
                    <a:pt x="305" y="126"/>
                    <a:pt x="305" y="92"/>
                    <a:pt x="288" y="59"/>
                  </a:cubicBezTo>
                  <a:cubicBezTo>
                    <a:pt x="271" y="42"/>
                    <a:pt x="254" y="25"/>
                    <a:pt x="237" y="25"/>
                  </a:cubicBezTo>
                  <a:cubicBezTo>
                    <a:pt x="237" y="8"/>
                    <a:pt x="220" y="8"/>
                    <a:pt x="203" y="8"/>
                  </a:cubicBezTo>
                  <a:cubicBezTo>
                    <a:pt x="193" y="3"/>
                    <a:pt x="182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8" name="Google Shape;7758;p34"/>
            <p:cNvSpPr/>
            <p:nvPr/>
          </p:nvSpPr>
          <p:spPr>
            <a:xfrm>
              <a:off x="4758725" y="1060925"/>
              <a:ext cx="90175" cy="104125"/>
            </a:xfrm>
            <a:custGeom>
              <a:avLst/>
              <a:gdLst/>
              <a:ahLst/>
              <a:cxnLst/>
              <a:rect l="l" t="t" r="r" b="b"/>
              <a:pathLst>
                <a:path w="3607" h="4165" extrusionOk="0">
                  <a:moveTo>
                    <a:pt x="227" y="0"/>
                  </a:moveTo>
                  <a:cubicBezTo>
                    <a:pt x="213" y="0"/>
                    <a:pt x="200" y="1"/>
                    <a:pt x="187" y="1"/>
                  </a:cubicBezTo>
                  <a:cubicBezTo>
                    <a:pt x="35" y="1"/>
                    <a:pt x="1" y="221"/>
                    <a:pt x="136" y="289"/>
                  </a:cubicBezTo>
                  <a:cubicBezTo>
                    <a:pt x="322" y="390"/>
                    <a:pt x="542" y="424"/>
                    <a:pt x="746" y="492"/>
                  </a:cubicBezTo>
                  <a:cubicBezTo>
                    <a:pt x="949" y="560"/>
                    <a:pt x="1135" y="661"/>
                    <a:pt x="1338" y="763"/>
                  </a:cubicBezTo>
                  <a:cubicBezTo>
                    <a:pt x="1694" y="966"/>
                    <a:pt x="2032" y="1237"/>
                    <a:pt x="2320" y="1542"/>
                  </a:cubicBezTo>
                  <a:cubicBezTo>
                    <a:pt x="2980" y="2253"/>
                    <a:pt x="3285" y="3133"/>
                    <a:pt x="3387" y="4081"/>
                  </a:cubicBezTo>
                  <a:cubicBezTo>
                    <a:pt x="3395" y="4138"/>
                    <a:pt x="3434" y="4164"/>
                    <a:pt x="3475" y="4164"/>
                  </a:cubicBezTo>
                  <a:cubicBezTo>
                    <a:pt x="3519" y="4164"/>
                    <a:pt x="3564" y="4134"/>
                    <a:pt x="3573" y="4081"/>
                  </a:cubicBezTo>
                  <a:cubicBezTo>
                    <a:pt x="3607" y="3082"/>
                    <a:pt x="3184" y="2067"/>
                    <a:pt x="2540" y="1339"/>
                  </a:cubicBezTo>
                  <a:cubicBezTo>
                    <a:pt x="2252" y="1000"/>
                    <a:pt x="1914" y="712"/>
                    <a:pt x="1524" y="475"/>
                  </a:cubicBezTo>
                  <a:cubicBezTo>
                    <a:pt x="1163" y="262"/>
                    <a:pt x="658" y="0"/>
                    <a:pt x="22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59" name="Google Shape;7759;p34"/>
            <p:cNvSpPr/>
            <p:nvPr/>
          </p:nvSpPr>
          <p:spPr>
            <a:xfrm>
              <a:off x="4468800" y="1401250"/>
              <a:ext cx="1087800" cy="472375"/>
            </a:xfrm>
            <a:custGeom>
              <a:avLst/>
              <a:gdLst/>
              <a:ahLst/>
              <a:cxnLst/>
              <a:rect l="l" t="t" r="r" b="b"/>
              <a:pathLst>
                <a:path w="43512" h="18895" extrusionOk="0">
                  <a:moveTo>
                    <a:pt x="42970" y="0"/>
                  </a:moveTo>
                  <a:cubicBezTo>
                    <a:pt x="42005" y="2489"/>
                    <a:pt x="39465" y="4131"/>
                    <a:pt x="36841" y="4622"/>
                  </a:cubicBezTo>
                  <a:cubicBezTo>
                    <a:pt x="36091" y="4763"/>
                    <a:pt x="35333" y="4824"/>
                    <a:pt x="34574" y="4824"/>
                  </a:cubicBezTo>
                  <a:cubicBezTo>
                    <a:pt x="32677" y="4824"/>
                    <a:pt x="30767" y="4441"/>
                    <a:pt x="28918" y="3945"/>
                  </a:cubicBezTo>
                  <a:cubicBezTo>
                    <a:pt x="26344" y="3268"/>
                    <a:pt x="23805" y="2354"/>
                    <a:pt x="21163" y="1964"/>
                  </a:cubicBezTo>
                  <a:cubicBezTo>
                    <a:pt x="20198" y="1821"/>
                    <a:pt x="19222" y="1751"/>
                    <a:pt x="18247" y="1751"/>
                  </a:cubicBezTo>
                  <a:cubicBezTo>
                    <a:pt x="14948" y="1751"/>
                    <a:pt x="11651" y="2559"/>
                    <a:pt x="8736" y="4114"/>
                  </a:cubicBezTo>
                  <a:cubicBezTo>
                    <a:pt x="4944" y="6129"/>
                    <a:pt x="1846" y="9363"/>
                    <a:pt x="0" y="13240"/>
                  </a:cubicBezTo>
                  <a:cubicBezTo>
                    <a:pt x="5363" y="12043"/>
                    <a:pt x="10844" y="9905"/>
                    <a:pt x="16341" y="9905"/>
                  </a:cubicBezTo>
                  <a:cubicBezTo>
                    <a:pt x="16363" y="9905"/>
                    <a:pt x="16384" y="9905"/>
                    <a:pt x="16406" y="9905"/>
                  </a:cubicBezTo>
                  <a:cubicBezTo>
                    <a:pt x="19420" y="9905"/>
                    <a:pt x="22518" y="10531"/>
                    <a:pt x="25125" y="12072"/>
                  </a:cubicBezTo>
                  <a:cubicBezTo>
                    <a:pt x="25091" y="10853"/>
                    <a:pt x="24600" y="9685"/>
                    <a:pt x="23652" y="8906"/>
                  </a:cubicBezTo>
                  <a:lnTo>
                    <a:pt x="23652" y="8906"/>
                  </a:lnTo>
                  <a:cubicBezTo>
                    <a:pt x="25142" y="9346"/>
                    <a:pt x="26632" y="9922"/>
                    <a:pt x="27868" y="10870"/>
                  </a:cubicBezTo>
                  <a:cubicBezTo>
                    <a:pt x="29121" y="11818"/>
                    <a:pt x="30272" y="13172"/>
                    <a:pt x="30509" y="14713"/>
                  </a:cubicBezTo>
                  <a:cubicBezTo>
                    <a:pt x="31333" y="13444"/>
                    <a:pt x="31724" y="11695"/>
                    <a:pt x="31510" y="10198"/>
                  </a:cubicBezTo>
                  <a:lnTo>
                    <a:pt x="31510" y="10198"/>
                  </a:lnTo>
                  <a:cubicBezTo>
                    <a:pt x="31721" y="11560"/>
                    <a:pt x="31888" y="12624"/>
                    <a:pt x="32693" y="13545"/>
                  </a:cubicBezTo>
                  <a:cubicBezTo>
                    <a:pt x="33540" y="14493"/>
                    <a:pt x="34606" y="15187"/>
                    <a:pt x="35622" y="15966"/>
                  </a:cubicBezTo>
                  <a:cubicBezTo>
                    <a:pt x="36621" y="16728"/>
                    <a:pt x="37738" y="17744"/>
                    <a:pt x="38263" y="18895"/>
                  </a:cubicBezTo>
                  <a:cubicBezTo>
                    <a:pt x="39110" y="16795"/>
                    <a:pt x="38754" y="14205"/>
                    <a:pt x="37535" y="12309"/>
                  </a:cubicBezTo>
                  <a:cubicBezTo>
                    <a:pt x="40024" y="11970"/>
                    <a:pt x="41954" y="9786"/>
                    <a:pt x="42733" y="7399"/>
                  </a:cubicBezTo>
                  <a:cubicBezTo>
                    <a:pt x="43512" y="5012"/>
                    <a:pt x="43122" y="2506"/>
                    <a:pt x="4297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0" name="Google Shape;7760;p34"/>
            <p:cNvSpPr/>
            <p:nvPr/>
          </p:nvSpPr>
          <p:spPr>
            <a:xfrm>
              <a:off x="4462875" y="1395650"/>
              <a:ext cx="1096275" cy="483475"/>
            </a:xfrm>
            <a:custGeom>
              <a:avLst/>
              <a:gdLst/>
              <a:ahLst/>
              <a:cxnLst/>
              <a:rect l="l" t="t" r="r" b="b"/>
              <a:pathLst>
                <a:path w="43851" h="19339" extrusionOk="0">
                  <a:moveTo>
                    <a:pt x="43038" y="1088"/>
                  </a:moveTo>
                  <a:cubicBezTo>
                    <a:pt x="43055" y="1206"/>
                    <a:pt x="43055" y="1342"/>
                    <a:pt x="43071" y="1460"/>
                  </a:cubicBezTo>
                  <a:cubicBezTo>
                    <a:pt x="43241" y="3593"/>
                    <a:pt x="43410" y="5608"/>
                    <a:pt x="42767" y="7555"/>
                  </a:cubicBezTo>
                  <a:cubicBezTo>
                    <a:pt x="41903" y="10163"/>
                    <a:pt x="39939" y="12025"/>
                    <a:pt x="37738" y="12313"/>
                  </a:cubicBezTo>
                  <a:cubicBezTo>
                    <a:pt x="37671" y="12313"/>
                    <a:pt x="37603" y="12364"/>
                    <a:pt x="37569" y="12431"/>
                  </a:cubicBezTo>
                  <a:cubicBezTo>
                    <a:pt x="37535" y="12499"/>
                    <a:pt x="37535" y="12584"/>
                    <a:pt x="37586" y="12651"/>
                  </a:cubicBezTo>
                  <a:cubicBezTo>
                    <a:pt x="38720" y="14412"/>
                    <a:pt x="39042" y="16681"/>
                    <a:pt x="38449" y="18560"/>
                  </a:cubicBezTo>
                  <a:cubicBezTo>
                    <a:pt x="37958" y="17731"/>
                    <a:pt x="37163" y="16901"/>
                    <a:pt x="35995" y="16004"/>
                  </a:cubicBezTo>
                  <a:cubicBezTo>
                    <a:pt x="35774" y="15834"/>
                    <a:pt x="35554" y="15682"/>
                    <a:pt x="35334" y="15513"/>
                  </a:cubicBezTo>
                  <a:cubicBezTo>
                    <a:pt x="34555" y="14937"/>
                    <a:pt x="33743" y="14344"/>
                    <a:pt x="33099" y="13616"/>
                  </a:cubicBezTo>
                  <a:cubicBezTo>
                    <a:pt x="32338" y="12753"/>
                    <a:pt x="32185" y="11771"/>
                    <a:pt x="31982" y="10433"/>
                  </a:cubicBezTo>
                  <a:cubicBezTo>
                    <a:pt x="31965" y="10366"/>
                    <a:pt x="31965" y="10315"/>
                    <a:pt x="31948" y="10264"/>
                  </a:cubicBezTo>
                  <a:cubicBezTo>
                    <a:pt x="31933" y="10156"/>
                    <a:pt x="31832" y="10076"/>
                    <a:pt x="31725" y="10076"/>
                  </a:cubicBezTo>
                  <a:cubicBezTo>
                    <a:pt x="31715" y="10076"/>
                    <a:pt x="31704" y="10076"/>
                    <a:pt x="31694" y="10078"/>
                  </a:cubicBezTo>
                  <a:cubicBezTo>
                    <a:pt x="31576" y="10095"/>
                    <a:pt x="31491" y="10213"/>
                    <a:pt x="31508" y="10332"/>
                  </a:cubicBezTo>
                  <a:lnTo>
                    <a:pt x="31525" y="10450"/>
                  </a:lnTo>
                  <a:cubicBezTo>
                    <a:pt x="31525" y="10467"/>
                    <a:pt x="31542" y="10484"/>
                    <a:pt x="31542" y="10501"/>
                  </a:cubicBezTo>
                  <a:cubicBezTo>
                    <a:pt x="31711" y="11737"/>
                    <a:pt x="31440" y="13176"/>
                    <a:pt x="30848" y="14327"/>
                  </a:cubicBezTo>
                  <a:cubicBezTo>
                    <a:pt x="30374" y="12736"/>
                    <a:pt x="29053" y="11534"/>
                    <a:pt x="28240" y="10924"/>
                  </a:cubicBezTo>
                  <a:cubicBezTo>
                    <a:pt x="27157" y="10095"/>
                    <a:pt x="25836" y="9468"/>
                    <a:pt x="23957" y="8927"/>
                  </a:cubicBezTo>
                  <a:cubicBezTo>
                    <a:pt x="23935" y="8919"/>
                    <a:pt x="23913" y="8916"/>
                    <a:pt x="23890" y="8916"/>
                  </a:cubicBezTo>
                  <a:cubicBezTo>
                    <a:pt x="23808" y="8916"/>
                    <a:pt x="23726" y="8962"/>
                    <a:pt x="23686" y="9028"/>
                  </a:cubicBezTo>
                  <a:cubicBezTo>
                    <a:pt x="23652" y="9130"/>
                    <a:pt x="23669" y="9231"/>
                    <a:pt x="23754" y="9299"/>
                  </a:cubicBezTo>
                  <a:cubicBezTo>
                    <a:pt x="24499" y="9926"/>
                    <a:pt x="24973" y="10840"/>
                    <a:pt x="25108" y="11889"/>
                  </a:cubicBezTo>
                  <a:cubicBezTo>
                    <a:pt x="22738" y="10603"/>
                    <a:pt x="19826" y="9909"/>
                    <a:pt x="16643" y="9909"/>
                  </a:cubicBezTo>
                  <a:lnTo>
                    <a:pt x="16609" y="9909"/>
                  </a:lnTo>
                  <a:cubicBezTo>
                    <a:pt x="12698" y="9909"/>
                    <a:pt x="8770" y="10975"/>
                    <a:pt x="4978" y="12008"/>
                  </a:cubicBezTo>
                  <a:cubicBezTo>
                    <a:pt x="3556" y="12397"/>
                    <a:pt x="2083" y="12804"/>
                    <a:pt x="644" y="13142"/>
                  </a:cubicBezTo>
                  <a:cubicBezTo>
                    <a:pt x="2489" y="9502"/>
                    <a:pt x="5469" y="6455"/>
                    <a:pt x="9075" y="4525"/>
                  </a:cubicBezTo>
                  <a:cubicBezTo>
                    <a:pt x="11961" y="2997"/>
                    <a:pt x="15219" y="2194"/>
                    <a:pt x="18477" y="2194"/>
                  </a:cubicBezTo>
                  <a:cubicBezTo>
                    <a:pt x="19443" y="2194"/>
                    <a:pt x="20410" y="2265"/>
                    <a:pt x="21367" y="2408"/>
                  </a:cubicBezTo>
                  <a:cubicBezTo>
                    <a:pt x="23212" y="2679"/>
                    <a:pt x="25041" y="3221"/>
                    <a:pt x="26818" y="3746"/>
                  </a:cubicBezTo>
                  <a:cubicBezTo>
                    <a:pt x="27563" y="3966"/>
                    <a:pt x="28342" y="4186"/>
                    <a:pt x="29104" y="4389"/>
                  </a:cubicBezTo>
                  <a:cubicBezTo>
                    <a:pt x="30737" y="4822"/>
                    <a:pt x="32741" y="5273"/>
                    <a:pt x="34812" y="5273"/>
                  </a:cubicBezTo>
                  <a:cubicBezTo>
                    <a:pt x="35575" y="5273"/>
                    <a:pt x="36346" y="5212"/>
                    <a:pt x="37112" y="5066"/>
                  </a:cubicBezTo>
                  <a:cubicBezTo>
                    <a:pt x="39736" y="4559"/>
                    <a:pt x="41937" y="3069"/>
                    <a:pt x="43038" y="1088"/>
                  </a:cubicBezTo>
                  <a:close/>
                  <a:moveTo>
                    <a:pt x="43202" y="1"/>
                  </a:moveTo>
                  <a:cubicBezTo>
                    <a:pt x="43114" y="1"/>
                    <a:pt x="43031" y="51"/>
                    <a:pt x="42987" y="140"/>
                  </a:cubicBezTo>
                  <a:cubicBezTo>
                    <a:pt x="42123" y="2374"/>
                    <a:pt x="39838" y="4084"/>
                    <a:pt x="37027" y="4626"/>
                  </a:cubicBezTo>
                  <a:cubicBezTo>
                    <a:pt x="36286" y="4767"/>
                    <a:pt x="35538" y="4826"/>
                    <a:pt x="34798" y="4826"/>
                  </a:cubicBezTo>
                  <a:cubicBezTo>
                    <a:pt x="32780" y="4826"/>
                    <a:pt x="30820" y="4387"/>
                    <a:pt x="29222" y="3966"/>
                  </a:cubicBezTo>
                  <a:cubicBezTo>
                    <a:pt x="28460" y="3763"/>
                    <a:pt x="27682" y="3526"/>
                    <a:pt x="26937" y="3306"/>
                  </a:cubicBezTo>
                  <a:cubicBezTo>
                    <a:pt x="25159" y="2781"/>
                    <a:pt x="23314" y="2239"/>
                    <a:pt x="21434" y="1968"/>
                  </a:cubicBezTo>
                  <a:cubicBezTo>
                    <a:pt x="20452" y="1821"/>
                    <a:pt x="19460" y="1748"/>
                    <a:pt x="18468" y="1748"/>
                  </a:cubicBezTo>
                  <a:cubicBezTo>
                    <a:pt x="15135" y="1748"/>
                    <a:pt x="11804" y="2569"/>
                    <a:pt x="8855" y="4135"/>
                  </a:cubicBezTo>
                  <a:cubicBezTo>
                    <a:pt x="5046" y="6184"/>
                    <a:pt x="1897" y="9451"/>
                    <a:pt x="34" y="13362"/>
                  </a:cubicBezTo>
                  <a:cubicBezTo>
                    <a:pt x="0" y="13447"/>
                    <a:pt x="17" y="13532"/>
                    <a:pt x="68" y="13599"/>
                  </a:cubicBezTo>
                  <a:cubicBezTo>
                    <a:pt x="110" y="13656"/>
                    <a:pt x="175" y="13688"/>
                    <a:pt x="245" y="13688"/>
                  </a:cubicBezTo>
                  <a:cubicBezTo>
                    <a:pt x="259" y="13688"/>
                    <a:pt x="274" y="13687"/>
                    <a:pt x="288" y="13684"/>
                  </a:cubicBezTo>
                  <a:cubicBezTo>
                    <a:pt x="1880" y="13312"/>
                    <a:pt x="3522" y="12871"/>
                    <a:pt x="5096" y="12448"/>
                  </a:cubicBezTo>
                  <a:cubicBezTo>
                    <a:pt x="8872" y="11415"/>
                    <a:pt x="12766" y="10349"/>
                    <a:pt x="16609" y="10349"/>
                  </a:cubicBezTo>
                  <a:lnTo>
                    <a:pt x="16643" y="10349"/>
                  </a:lnTo>
                  <a:cubicBezTo>
                    <a:pt x="19911" y="10349"/>
                    <a:pt x="22890" y="11094"/>
                    <a:pt x="25244" y="12482"/>
                  </a:cubicBezTo>
                  <a:cubicBezTo>
                    <a:pt x="25278" y="12507"/>
                    <a:pt x="25316" y="12520"/>
                    <a:pt x="25354" y="12520"/>
                  </a:cubicBezTo>
                  <a:cubicBezTo>
                    <a:pt x="25392" y="12520"/>
                    <a:pt x="25430" y="12507"/>
                    <a:pt x="25464" y="12482"/>
                  </a:cubicBezTo>
                  <a:cubicBezTo>
                    <a:pt x="25531" y="12448"/>
                    <a:pt x="25582" y="12364"/>
                    <a:pt x="25582" y="12296"/>
                  </a:cubicBezTo>
                  <a:cubicBezTo>
                    <a:pt x="25548" y="11280"/>
                    <a:pt x="25227" y="10349"/>
                    <a:pt x="24668" y="9604"/>
                  </a:cubicBezTo>
                  <a:lnTo>
                    <a:pt x="24668" y="9604"/>
                  </a:lnTo>
                  <a:cubicBezTo>
                    <a:pt x="26056" y="10078"/>
                    <a:pt x="27106" y="10603"/>
                    <a:pt x="27969" y="11280"/>
                  </a:cubicBezTo>
                  <a:cubicBezTo>
                    <a:pt x="28816" y="11923"/>
                    <a:pt x="30272" y="13261"/>
                    <a:pt x="30526" y="14971"/>
                  </a:cubicBezTo>
                  <a:cubicBezTo>
                    <a:pt x="30543" y="15055"/>
                    <a:pt x="30611" y="15140"/>
                    <a:pt x="30712" y="15157"/>
                  </a:cubicBezTo>
                  <a:cubicBezTo>
                    <a:pt x="30726" y="15160"/>
                    <a:pt x="30740" y="15161"/>
                    <a:pt x="30754" y="15161"/>
                  </a:cubicBezTo>
                  <a:cubicBezTo>
                    <a:pt x="30824" y="15161"/>
                    <a:pt x="30890" y="15126"/>
                    <a:pt x="30932" y="15055"/>
                  </a:cubicBezTo>
                  <a:cubicBezTo>
                    <a:pt x="31440" y="14294"/>
                    <a:pt x="31779" y="13362"/>
                    <a:pt x="31931" y="12414"/>
                  </a:cubicBezTo>
                  <a:cubicBezTo>
                    <a:pt x="32101" y="12956"/>
                    <a:pt x="32354" y="13447"/>
                    <a:pt x="32761" y="13904"/>
                  </a:cubicBezTo>
                  <a:cubicBezTo>
                    <a:pt x="33438" y="14683"/>
                    <a:pt x="34268" y="15276"/>
                    <a:pt x="35063" y="15868"/>
                  </a:cubicBezTo>
                  <a:cubicBezTo>
                    <a:pt x="35283" y="16037"/>
                    <a:pt x="35504" y="16190"/>
                    <a:pt x="35724" y="16359"/>
                  </a:cubicBezTo>
                  <a:cubicBezTo>
                    <a:pt x="37044" y="17375"/>
                    <a:pt x="37874" y="18306"/>
                    <a:pt x="38297" y="19220"/>
                  </a:cubicBezTo>
                  <a:cubicBezTo>
                    <a:pt x="38331" y="19288"/>
                    <a:pt x="38399" y="19339"/>
                    <a:pt x="38500" y="19339"/>
                  </a:cubicBezTo>
                  <a:cubicBezTo>
                    <a:pt x="38585" y="19339"/>
                    <a:pt x="38670" y="19288"/>
                    <a:pt x="38703" y="19203"/>
                  </a:cubicBezTo>
                  <a:cubicBezTo>
                    <a:pt x="39516" y="17206"/>
                    <a:pt x="39296" y="14683"/>
                    <a:pt x="38128" y="12702"/>
                  </a:cubicBezTo>
                  <a:cubicBezTo>
                    <a:pt x="40363" y="12245"/>
                    <a:pt x="42327" y="10332"/>
                    <a:pt x="43190" y="7691"/>
                  </a:cubicBezTo>
                  <a:cubicBezTo>
                    <a:pt x="43850" y="5659"/>
                    <a:pt x="43681" y="3509"/>
                    <a:pt x="43512" y="1426"/>
                  </a:cubicBezTo>
                  <a:cubicBezTo>
                    <a:pt x="43478" y="1020"/>
                    <a:pt x="43444" y="614"/>
                    <a:pt x="43427" y="207"/>
                  </a:cubicBezTo>
                  <a:cubicBezTo>
                    <a:pt x="43410" y="106"/>
                    <a:pt x="43342" y="21"/>
                    <a:pt x="43241" y="4"/>
                  </a:cubicBezTo>
                  <a:cubicBezTo>
                    <a:pt x="43228" y="2"/>
                    <a:pt x="43215" y="1"/>
                    <a:pt x="4320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1" name="Google Shape;7761;p34"/>
            <p:cNvSpPr/>
            <p:nvPr/>
          </p:nvSpPr>
          <p:spPr>
            <a:xfrm>
              <a:off x="4467525" y="1410550"/>
              <a:ext cx="1075525" cy="323825"/>
            </a:xfrm>
            <a:custGeom>
              <a:avLst/>
              <a:gdLst/>
              <a:ahLst/>
              <a:cxnLst/>
              <a:rect l="l" t="t" r="r" b="b"/>
              <a:pathLst>
                <a:path w="43021" h="12953" extrusionOk="0">
                  <a:moveTo>
                    <a:pt x="42801" y="1"/>
                  </a:moveTo>
                  <a:cubicBezTo>
                    <a:pt x="42682" y="1"/>
                    <a:pt x="42581" y="85"/>
                    <a:pt x="42564" y="204"/>
                  </a:cubicBezTo>
                  <a:cubicBezTo>
                    <a:pt x="42479" y="2456"/>
                    <a:pt x="40905" y="4657"/>
                    <a:pt x="38568" y="5791"/>
                  </a:cubicBezTo>
                  <a:cubicBezTo>
                    <a:pt x="37197" y="6447"/>
                    <a:pt x="35600" y="6783"/>
                    <a:pt x="33793" y="6783"/>
                  </a:cubicBezTo>
                  <a:cubicBezTo>
                    <a:pt x="33034" y="6783"/>
                    <a:pt x="32238" y="6724"/>
                    <a:pt x="31407" y="6604"/>
                  </a:cubicBezTo>
                  <a:cubicBezTo>
                    <a:pt x="29629" y="6350"/>
                    <a:pt x="27851" y="5842"/>
                    <a:pt x="26124" y="5368"/>
                  </a:cubicBezTo>
                  <a:cubicBezTo>
                    <a:pt x="25498" y="5198"/>
                    <a:pt x="24855" y="5012"/>
                    <a:pt x="24211" y="4843"/>
                  </a:cubicBezTo>
                  <a:cubicBezTo>
                    <a:pt x="21093" y="4034"/>
                    <a:pt x="18427" y="3637"/>
                    <a:pt x="15997" y="3637"/>
                  </a:cubicBezTo>
                  <a:cubicBezTo>
                    <a:pt x="15274" y="3637"/>
                    <a:pt x="14571" y="3673"/>
                    <a:pt x="13884" y="3742"/>
                  </a:cubicBezTo>
                  <a:cubicBezTo>
                    <a:pt x="11073" y="4030"/>
                    <a:pt x="8330" y="5063"/>
                    <a:pt x="6197" y="6638"/>
                  </a:cubicBezTo>
                  <a:cubicBezTo>
                    <a:pt x="5164" y="7416"/>
                    <a:pt x="4335" y="8415"/>
                    <a:pt x="3522" y="9380"/>
                  </a:cubicBezTo>
                  <a:cubicBezTo>
                    <a:pt x="2489" y="10616"/>
                    <a:pt x="1507" y="11784"/>
                    <a:pt x="153" y="12546"/>
                  </a:cubicBezTo>
                  <a:cubicBezTo>
                    <a:pt x="34" y="12597"/>
                    <a:pt x="1" y="12733"/>
                    <a:pt x="51" y="12834"/>
                  </a:cubicBezTo>
                  <a:cubicBezTo>
                    <a:pt x="102" y="12919"/>
                    <a:pt x="170" y="12953"/>
                    <a:pt x="254" y="12953"/>
                  </a:cubicBezTo>
                  <a:cubicBezTo>
                    <a:pt x="288" y="12953"/>
                    <a:pt x="322" y="12953"/>
                    <a:pt x="356" y="12936"/>
                  </a:cubicBezTo>
                  <a:cubicBezTo>
                    <a:pt x="1795" y="12140"/>
                    <a:pt x="2845" y="10887"/>
                    <a:pt x="3861" y="9668"/>
                  </a:cubicBezTo>
                  <a:cubicBezTo>
                    <a:pt x="4656" y="8720"/>
                    <a:pt x="5469" y="7738"/>
                    <a:pt x="6468" y="7010"/>
                  </a:cubicBezTo>
                  <a:cubicBezTo>
                    <a:pt x="8534" y="5469"/>
                    <a:pt x="11192" y="4454"/>
                    <a:pt x="13934" y="4183"/>
                  </a:cubicBezTo>
                  <a:cubicBezTo>
                    <a:pt x="14610" y="4113"/>
                    <a:pt x="15300" y="4078"/>
                    <a:pt x="16011" y="4078"/>
                  </a:cubicBezTo>
                  <a:cubicBezTo>
                    <a:pt x="18397" y="4078"/>
                    <a:pt x="21014" y="4474"/>
                    <a:pt x="24093" y="5283"/>
                  </a:cubicBezTo>
                  <a:cubicBezTo>
                    <a:pt x="24736" y="5435"/>
                    <a:pt x="25379" y="5622"/>
                    <a:pt x="26006" y="5791"/>
                  </a:cubicBezTo>
                  <a:cubicBezTo>
                    <a:pt x="27733" y="6282"/>
                    <a:pt x="29527" y="6790"/>
                    <a:pt x="31356" y="7044"/>
                  </a:cubicBezTo>
                  <a:cubicBezTo>
                    <a:pt x="32206" y="7168"/>
                    <a:pt x="33021" y="7230"/>
                    <a:pt x="33800" y="7230"/>
                  </a:cubicBezTo>
                  <a:cubicBezTo>
                    <a:pt x="35673" y="7230"/>
                    <a:pt x="37336" y="6874"/>
                    <a:pt x="38771" y="6180"/>
                  </a:cubicBezTo>
                  <a:cubicBezTo>
                    <a:pt x="41243" y="4978"/>
                    <a:pt x="42919" y="2642"/>
                    <a:pt x="43021" y="238"/>
                  </a:cubicBezTo>
                  <a:cubicBezTo>
                    <a:pt x="43021" y="102"/>
                    <a:pt x="42919" y="1"/>
                    <a:pt x="4280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2" name="Google Shape;7762;p34"/>
            <p:cNvSpPr/>
            <p:nvPr/>
          </p:nvSpPr>
          <p:spPr>
            <a:xfrm>
              <a:off x="5449925" y="1422775"/>
              <a:ext cx="103300" cy="203250"/>
            </a:xfrm>
            <a:custGeom>
              <a:avLst/>
              <a:gdLst/>
              <a:ahLst/>
              <a:cxnLst/>
              <a:rect l="l" t="t" r="r" b="b"/>
              <a:pathLst>
                <a:path w="4132" h="8130" extrusionOk="0">
                  <a:moveTo>
                    <a:pt x="3518" y="1"/>
                  </a:moveTo>
                  <a:cubicBezTo>
                    <a:pt x="3508" y="1"/>
                    <a:pt x="3498" y="1"/>
                    <a:pt x="3488" y="3"/>
                  </a:cubicBezTo>
                  <a:cubicBezTo>
                    <a:pt x="3369" y="20"/>
                    <a:pt x="3268" y="138"/>
                    <a:pt x="3285" y="257"/>
                  </a:cubicBezTo>
                  <a:cubicBezTo>
                    <a:pt x="3657" y="3050"/>
                    <a:pt x="2387" y="6047"/>
                    <a:pt x="136" y="7723"/>
                  </a:cubicBezTo>
                  <a:cubicBezTo>
                    <a:pt x="34" y="7791"/>
                    <a:pt x="0" y="7926"/>
                    <a:pt x="85" y="8028"/>
                  </a:cubicBezTo>
                  <a:cubicBezTo>
                    <a:pt x="119" y="8096"/>
                    <a:pt x="186" y="8129"/>
                    <a:pt x="254" y="8129"/>
                  </a:cubicBezTo>
                  <a:cubicBezTo>
                    <a:pt x="305" y="8129"/>
                    <a:pt x="356" y="8112"/>
                    <a:pt x="390" y="8079"/>
                  </a:cubicBezTo>
                  <a:cubicBezTo>
                    <a:pt x="2794" y="6318"/>
                    <a:pt x="4131" y="3152"/>
                    <a:pt x="3742" y="206"/>
                  </a:cubicBezTo>
                  <a:cubicBezTo>
                    <a:pt x="3726" y="82"/>
                    <a:pt x="3626" y="1"/>
                    <a:pt x="351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3" name="Google Shape;7763;p34"/>
            <p:cNvSpPr/>
            <p:nvPr/>
          </p:nvSpPr>
          <p:spPr>
            <a:xfrm>
              <a:off x="5344525" y="1722225"/>
              <a:ext cx="89750" cy="147175"/>
            </a:xfrm>
            <a:custGeom>
              <a:avLst/>
              <a:gdLst/>
              <a:ahLst/>
              <a:cxnLst/>
              <a:rect l="l" t="t" r="r" b="b"/>
              <a:pathLst>
                <a:path w="3590" h="5887" extrusionOk="0">
                  <a:moveTo>
                    <a:pt x="260" y="1"/>
                  </a:moveTo>
                  <a:cubicBezTo>
                    <a:pt x="183" y="1"/>
                    <a:pt x="112" y="31"/>
                    <a:pt x="68" y="96"/>
                  </a:cubicBezTo>
                  <a:cubicBezTo>
                    <a:pt x="1" y="215"/>
                    <a:pt x="34" y="350"/>
                    <a:pt x="136" y="418"/>
                  </a:cubicBezTo>
                  <a:cubicBezTo>
                    <a:pt x="1914" y="1552"/>
                    <a:pt x="3065" y="3567"/>
                    <a:pt x="3150" y="5666"/>
                  </a:cubicBezTo>
                  <a:cubicBezTo>
                    <a:pt x="3150" y="5785"/>
                    <a:pt x="3251" y="5887"/>
                    <a:pt x="3370" y="5887"/>
                  </a:cubicBezTo>
                  <a:cubicBezTo>
                    <a:pt x="3505" y="5870"/>
                    <a:pt x="3590" y="5768"/>
                    <a:pt x="3590" y="5649"/>
                  </a:cubicBezTo>
                  <a:cubicBezTo>
                    <a:pt x="3505" y="3398"/>
                    <a:pt x="2269" y="1248"/>
                    <a:pt x="390" y="29"/>
                  </a:cubicBezTo>
                  <a:cubicBezTo>
                    <a:pt x="347" y="10"/>
                    <a:pt x="303" y="1"/>
                    <a:pt x="26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4" name="Google Shape;7764;p34"/>
            <p:cNvSpPr/>
            <p:nvPr/>
          </p:nvSpPr>
          <p:spPr>
            <a:xfrm>
              <a:off x="5217975" y="1669100"/>
              <a:ext cx="25000" cy="88125"/>
            </a:xfrm>
            <a:custGeom>
              <a:avLst/>
              <a:gdLst/>
              <a:ahLst/>
              <a:cxnLst/>
              <a:rect l="l" t="t" r="r" b="b"/>
              <a:pathLst>
                <a:path w="1000" h="3525" extrusionOk="0">
                  <a:moveTo>
                    <a:pt x="247" y="1"/>
                  </a:moveTo>
                  <a:cubicBezTo>
                    <a:pt x="216" y="1"/>
                    <a:pt x="184" y="7"/>
                    <a:pt x="153" y="20"/>
                  </a:cubicBezTo>
                  <a:cubicBezTo>
                    <a:pt x="51" y="71"/>
                    <a:pt x="0" y="207"/>
                    <a:pt x="51" y="308"/>
                  </a:cubicBezTo>
                  <a:cubicBezTo>
                    <a:pt x="457" y="1239"/>
                    <a:pt x="542" y="2272"/>
                    <a:pt x="305" y="3254"/>
                  </a:cubicBezTo>
                  <a:cubicBezTo>
                    <a:pt x="271" y="3373"/>
                    <a:pt x="339" y="3491"/>
                    <a:pt x="457" y="3525"/>
                  </a:cubicBezTo>
                  <a:lnTo>
                    <a:pt x="525" y="3525"/>
                  </a:lnTo>
                  <a:cubicBezTo>
                    <a:pt x="627" y="3525"/>
                    <a:pt x="711" y="3457"/>
                    <a:pt x="728" y="3356"/>
                  </a:cubicBezTo>
                  <a:cubicBezTo>
                    <a:pt x="999" y="2289"/>
                    <a:pt x="898" y="1138"/>
                    <a:pt x="457" y="139"/>
                  </a:cubicBezTo>
                  <a:cubicBezTo>
                    <a:pt x="420" y="51"/>
                    <a:pt x="336" y="1"/>
                    <a:pt x="24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5" name="Google Shape;7765;p34"/>
            <p:cNvSpPr/>
            <p:nvPr/>
          </p:nvSpPr>
          <p:spPr>
            <a:xfrm>
              <a:off x="5030050" y="1631325"/>
              <a:ext cx="69850" cy="71725"/>
            </a:xfrm>
            <a:custGeom>
              <a:avLst/>
              <a:gdLst/>
              <a:ahLst/>
              <a:cxnLst/>
              <a:rect l="l" t="t" r="r" b="b"/>
              <a:pathLst>
                <a:path w="2794" h="2869" extrusionOk="0">
                  <a:moveTo>
                    <a:pt x="257" y="1"/>
                  </a:moveTo>
                  <a:cubicBezTo>
                    <a:pt x="188" y="1"/>
                    <a:pt x="119" y="31"/>
                    <a:pt x="68" y="92"/>
                  </a:cubicBezTo>
                  <a:cubicBezTo>
                    <a:pt x="0" y="194"/>
                    <a:pt x="17" y="329"/>
                    <a:pt x="119" y="397"/>
                  </a:cubicBezTo>
                  <a:cubicBezTo>
                    <a:pt x="999" y="1057"/>
                    <a:pt x="1744" y="1853"/>
                    <a:pt x="2354" y="2767"/>
                  </a:cubicBezTo>
                  <a:cubicBezTo>
                    <a:pt x="2404" y="2835"/>
                    <a:pt x="2472" y="2869"/>
                    <a:pt x="2540" y="2869"/>
                  </a:cubicBezTo>
                  <a:cubicBezTo>
                    <a:pt x="2591" y="2869"/>
                    <a:pt x="2624" y="2852"/>
                    <a:pt x="2675" y="2835"/>
                  </a:cubicBezTo>
                  <a:cubicBezTo>
                    <a:pt x="2777" y="2767"/>
                    <a:pt x="2794" y="2615"/>
                    <a:pt x="2726" y="2513"/>
                  </a:cubicBezTo>
                  <a:cubicBezTo>
                    <a:pt x="2100" y="1565"/>
                    <a:pt x="1304" y="736"/>
                    <a:pt x="390" y="41"/>
                  </a:cubicBezTo>
                  <a:cubicBezTo>
                    <a:pt x="349" y="14"/>
                    <a:pt x="303" y="1"/>
                    <a:pt x="25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6" name="Google Shape;7766;p34"/>
            <p:cNvSpPr/>
            <p:nvPr/>
          </p:nvSpPr>
          <p:spPr>
            <a:xfrm>
              <a:off x="4490800" y="1568750"/>
              <a:ext cx="481275" cy="161400"/>
            </a:xfrm>
            <a:custGeom>
              <a:avLst/>
              <a:gdLst/>
              <a:ahLst/>
              <a:cxnLst/>
              <a:rect l="l" t="t" r="r" b="b"/>
              <a:pathLst>
                <a:path w="19251" h="6456" extrusionOk="0">
                  <a:moveTo>
                    <a:pt x="14649" y="1"/>
                  </a:moveTo>
                  <a:cubicBezTo>
                    <a:pt x="11600" y="1"/>
                    <a:pt x="8540" y="840"/>
                    <a:pt x="5960" y="2443"/>
                  </a:cubicBezTo>
                  <a:cubicBezTo>
                    <a:pt x="5317" y="2849"/>
                    <a:pt x="4690" y="3289"/>
                    <a:pt x="4081" y="3730"/>
                  </a:cubicBezTo>
                  <a:cubicBezTo>
                    <a:pt x="2862" y="4610"/>
                    <a:pt x="1609" y="5524"/>
                    <a:pt x="170" y="6015"/>
                  </a:cubicBezTo>
                  <a:cubicBezTo>
                    <a:pt x="68" y="6049"/>
                    <a:pt x="1" y="6184"/>
                    <a:pt x="35" y="6303"/>
                  </a:cubicBezTo>
                  <a:cubicBezTo>
                    <a:pt x="68" y="6388"/>
                    <a:pt x="153" y="6455"/>
                    <a:pt x="255" y="6455"/>
                  </a:cubicBezTo>
                  <a:cubicBezTo>
                    <a:pt x="272" y="6455"/>
                    <a:pt x="305" y="6438"/>
                    <a:pt x="322" y="6438"/>
                  </a:cubicBezTo>
                  <a:cubicBezTo>
                    <a:pt x="1812" y="5931"/>
                    <a:pt x="3099" y="4999"/>
                    <a:pt x="4352" y="4085"/>
                  </a:cubicBezTo>
                  <a:cubicBezTo>
                    <a:pt x="4944" y="3662"/>
                    <a:pt x="5571" y="3222"/>
                    <a:pt x="6197" y="2832"/>
                  </a:cubicBezTo>
                  <a:cubicBezTo>
                    <a:pt x="8711" y="1262"/>
                    <a:pt x="11684" y="449"/>
                    <a:pt x="14653" y="449"/>
                  </a:cubicBezTo>
                  <a:cubicBezTo>
                    <a:pt x="16103" y="449"/>
                    <a:pt x="17552" y="643"/>
                    <a:pt x="18946" y="1038"/>
                  </a:cubicBezTo>
                  <a:cubicBezTo>
                    <a:pt x="18967" y="1043"/>
                    <a:pt x="18987" y="1046"/>
                    <a:pt x="19007" y="1046"/>
                  </a:cubicBezTo>
                  <a:cubicBezTo>
                    <a:pt x="19103" y="1046"/>
                    <a:pt x="19189" y="983"/>
                    <a:pt x="19217" y="885"/>
                  </a:cubicBezTo>
                  <a:cubicBezTo>
                    <a:pt x="19251" y="767"/>
                    <a:pt x="19183" y="648"/>
                    <a:pt x="19064" y="614"/>
                  </a:cubicBezTo>
                  <a:cubicBezTo>
                    <a:pt x="17634" y="202"/>
                    <a:pt x="16143" y="1"/>
                    <a:pt x="1464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7" name="Google Shape;7767;p34"/>
            <p:cNvSpPr/>
            <p:nvPr/>
          </p:nvSpPr>
          <p:spPr>
            <a:xfrm>
              <a:off x="5294575" y="1672250"/>
              <a:ext cx="121325" cy="181450"/>
            </a:xfrm>
            <a:custGeom>
              <a:avLst/>
              <a:gdLst/>
              <a:ahLst/>
              <a:cxnLst/>
              <a:rect l="l" t="t" r="r" b="b"/>
              <a:pathLst>
                <a:path w="4853" h="7258" extrusionOk="0">
                  <a:moveTo>
                    <a:pt x="255" y="0"/>
                  </a:moveTo>
                  <a:cubicBezTo>
                    <a:pt x="187" y="0"/>
                    <a:pt x="119" y="38"/>
                    <a:pt x="102" y="114"/>
                  </a:cubicBezTo>
                  <a:cubicBezTo>
                    <a:pt x="1" y="741"/>
                    <a:pt x="356" y="1418"/>
                    <a:pt x="712" y="1909"/>
                  </a:cubicBezTo>
                  <a:cubicBezTo>
                    <a:pt x="1135" y="2519"/>
                    <a:pt x="1677" y="3010"/>
                    <a:pt x="2219" y="3501"/>
                  </a:cubicBezTo>
                  <a:cubicBezTo>
                    <a:pt x="3353" y="4533"/>
                    <a:pt x="4233" y="5735"/>
                    <a:pt x="4690" y="7208"/>
                  </a:cubicBezTo>
                  <a:cubicBezTo>
                    <a:pt x="4704" y="7242"/>
                    <a:pt x="4734" y="7257"/>
                    <a:pt x="4764" y="7257"/>
                  </a:cubicBezTo>
                  <a:cubicBezTo>
                    <a:pt x="4809" y="7257"/>
                    <a:pt x="4853" y="7225"/>
                    <a:pt x="4843" y="7174"/>
                  </a:cubicBezTo>
                  <a:cubicBezTo>
                    <a:pt x="4589" y="5752"/>
                    <a:pt x="3895" y="4567"/>
                    <a:pt x="2862" y="3585"/>
                  </a:cubicBezTo>
                  <a:cubicBezTo>
                    <a:pt x="2320" y="3077"/>
                    <a:pt x="1711" y="2603"/>
                    <a:pt x="1237" y="2028"/>
                  </a:cubicBezTo>
                  <a:cubicBezTo>
                    <a:pt x="1017" y="1757"/>
                    <a:pt x="813" y="1469"/>
                    <a:pt x="678" y="1147"/>
                  </a:cubicBezTo>
                  <a:cubicBezTo>
                    <a:pt x="526" y="809"/>
                    <a:pt x="492" y="470"/>
                    <a:pt x="407" y="114"/>
                  </a:cubicBezTo>
                  <a:cubicBezTo>
                    <a:pt x="390" y="38"/>
                    <a:pt x="322" y="0"/>
                    <a:pt x="25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8" name="Google Shape;7768;p34"/>
            <p:cNvSpPr/>
            <p:nvPr/>
          </p:nvSpPr>
          <p:spPr>
            <a:xfrm>
              <a:off x="5296275" y="1648000"/>
              <a:ext cx="9325" cy="11650"/>
            </a:xfrm>
            <a:custGeom>
              <a:avLst/>
              <a:gdLst/>
              <a:ahLst/>
              <a:cxnLst/>
              <a:rect l="l" t="t" r="r" b="b"/>
              <a:pathLst>
                <a:path w="373" h="466" extrusionOk="0">
                  <a:moveTo>
                    <a:pt x="187" y="1"/>
                  </a:moveTo>
                  <a:cubicBezTo>
                    <a:pt x="170" y="1"/>
                    <a:pt x="136" y="18"/>
                    <a:pt x="119" y="18"/>
                  </a:cubicBezTo>
                  <a:cubicBezTo>
                    <a:pt x="102" y="35"/>
                    <a:pt x="85" y="35"/>
                    <a:pt x="68" y="52"/>
                  </a:cubicBezTo>
                  <a:cubicBezTo>
                    <a:pt x="51" y="69"/>
                    <a:pt x="34" y="102"/>
                    <a:pt x="17" y="119"/>
                  </a:cubicBezTo>
                  <a:cubicBezTo>
                    <a:pt x="17" y="136"/>
                    <a:pt x="0" y="170"/>
                    <a:pt x="0" y="187"/>
                  </a:cubicBezTo>
                  <a:cubicBezTo>
                    <a:pt x="0" y="204"/>
                    <a:pt x="17" y="221"/>
                    <a:pt x="17" y="255"/>
                  </a:cubicBezTo>
                  <a:cubicBezTo>
                    <a:pt x="17" y="272"/>
                    <a:pt x="17" y="306"/>
                    <a:pt x="17" y="323"/>
                  </a:cubicBezTo>
                  <a:cubicBezTo>
                    <a:pt x="17" y="339"/>
                    <a:pt x="34" y="356"/>
                    <a:pt x="34" y="373"/>
                  </a:cubicBezTo>
                  <a:cubicBezTo>
                    <a:pt x="51" y="390"/>
                    <a:pt x="51" y="407"/>
                    <a:pt x="68" y="424"/>
                  </a:cubicBezTo>
                  <a:cubicBezTo>
                    <a:pt x="85" y="441"/>
                    <a:pt x="119" y="458"/>
                    <a:pt x="153" y="458"/>
                  </a:cubicBezTo>
                  <a:lnTo>
                    <a:pt x="187" y="458"/>
                  </a:lnTo>
                  <a:cubicBezTo>
                    <a:pt x="198" y="464"/>
                    <a:pt x="207" y="465"/>
                    <a:pt x="216" y="465"/>
                  </a:cubicBezTo>
                  <a:cubicBezTo>
                    <a:pt x="232" y="465"/>
                    <a:pt x="243" y="458"/>
                    <a:pt x="254" y="458"/>
                  </a:cubicBezTo>
                  <a:cubicBezTo>
                    <a:pt x="271" y="441"/>
                    <a:pt x="288" y="441"/>
                    <a:pt x="305" y="424"/>
                  </a:cubicBezTo>
                  <a:cubicBezTo>
                    <a:pt x="322" y="407"/>
                    <a:pt x="339" y="390"/>
                    <a:pt x="339" y="373"/>
                  </a:cubicBezTo>
                  <a:cubicBezTo>
                    <a:pt x="356" y="356"/>
                    <a:pt x="356" y="339"/>
                    <a:pt x="356" y="323"/>
                  </a:cubicBezTo>
                  <a:cubicBezTo>
                    <a:pt x="373" y="289"/>
                    <a:pt x="373" y="272"/>
                    <a:pt x="373" y="255"/>
                  </a:cubicBezTo>
                  <a:cubicBezTo>
                    <a:pt x="373" y="221"/>
                    <a:pt x="373" y="204"/>
                    <a:pt x="373" y="187"/>
                  </a:cubicBezTo>
                  <a:cubicBezTo>
                    <a:pt x="373" y="153"/>
                    <a:pt x="356" y="119"/>
                    <a:pt x="339" y="102"/>
                  </a:cubicBezTo>
                  <a:cubicBezTo>
                    <a:pt x="339" y="85"/>
                    <a:pt x="322" y="69"/>
                    <a:pt x="322" y="52"/>
                  </a:cubicBezTo>
                  <a:cubicBezTo>
                    <a:pt x="288" y="35"/>
                    <a:pt x="271" y="18"/>
                    <a:pt x="237" y="18"/>
                  </a:cubicBezTo>
                  <a:cubicBezTo>
                    <a:pt x="221" y="18"/>
                    <a:pt x="204" y="1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69" name="Google Shape;7769;p34"/>
            <p:cNvSpPr/>
            <p:nvPr/>
          </p:nvSpPr>
          <p:spPr>
            <a:xfrm>
              <a:off x="5276375" y="1666375"/>
              <a:ext cx="94000" cy="139725"/>
            </a:xfrm>
            <a:custGeom>
              <a:avLst/>
              <a:gdLst/>
              <a:ahLst/>
              <a:cxnLst/>
              <a:rect l="l" t="t" r="r" b="b"/>
              <a:pathLst>
                <a:path w="3760" h="5589" extrusionOk="0">
                  <a:moveTo>
                    <a:pt x="149" y="0"/>
                  </a:moveTo>
                  <a:cubicBezTo>
                    <a:pt x="101" y="0"/>
                    <a:pt x="52" y="34"/>
                    <a:pt x="52" y="95"/>
                  </a:cubicBezTo>
                  <a:cubicBezTo>
                    <a:pt x="1" y="1162"/>
                    <a:pt x="407" y="2195"/>
                    <a:pt x="1152" y="2974"/>
                  </a:cubicBezTo>
                  <a:cubicBezTo>
                    <a:pt x="1558" y="3414"/>
                    <a:pt x="2083" y="3702"/>
                    <a:pt x="2557" y="4074"/>
                  </a:cubicBezTo>
                  <a:cubicBezTo>
                    <a:pt x="3031" y="4464"/>
                    <a:pt x="3336" y="4887"/>
                    <a:pt x="3455" y="5496"/>
                  </a:cubicBezTo>
                  <a:cubicBezTo>
                    <a:pt x="3462" y="5560"/>
                    <a:pt x="3507" y="5588"/>
                    <a:pt x="3558" y="5588"/>
                  </a:cubicBezTo>
                  <a:cubicBezTo>
                    <a:pt x="3628" y="5588"/>
                    <a:pt x="3708" y="5534"/>
                    <a:pt x="3708" y="5445"/>
                  </a:cubicBezTo>
                  <a:cubicBezTo>
                    <a:pt x="3759" y="4328"/>
                    <a:pt x="2473" y="3702"/>
                    <a:pt x="1728" y="3109"/>
                  </a:cubicBezTo>
                  <a:cubicBezTo>
                    <a:pt x="796" y="2398"/>
                    <a:pt x="272" y="1264"/>
                    <a:pt x="238" y="95"/>
                  </a:cubicBezTo>
                  <a:cubicBezTo>
                    <a:pt x="238" y="30"/>
                    <a:pt x="194" y="0"/>
                    <a:pt x="1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0" name="Google Shape;7770;p34"/>
            <p:cNvSpPr/>
            <p:nvPr/>
          </p:nvSpPr>
          <p:spPr>
            <a:xfrm>
              <a:off x="5379800" y="1730300"/>
              <a:ext cx="62400" cy="75325"/>
            </a:xfrm>
            <a:custGeom>
              <a:avLst/>
              <a:gdLst/>
              <a:ahLst/>
              <a:cxnLst/>
              <a:rect l="l" t="t" r="r" b="b"/>
              <a:pathLst>
                <a:path w="2496" h="3013" extrusionOk="0">
                  <a:moveTo>
                    <a:pt x="161" y="1"/>
                  </a:moveTo>
                  <a:cubicBezTo>
                    <a:pt x="75" y="1"/>
                    <a:pt x="0" y="100"/>
                    <a:pt x="79" y="180"/>
                  </a:cubicBezTo>
                  <a:cubicBezTo>
                    <a:pt x="520" y="569"/>
                    <a:pt x="926" y="992"/>
                    <a:pt x="1281" y="1466"/>
                  </a:cubicBezTo>
                  <a:cubicBezTo>
                    <a:pt x="1451" y="1703"/>
                    <a:pt x="1620" y="1940"/>
                    <a:pt x="1772" y="2194"/>
                  </a:cubicBezTo>
                  <a:cubicBezTo>
                    <a:pt x="1925" y="2431"/>
                    <a:pt x="2043" y="2702"/>
                    <a:pt x="2196" y="2956"/>
                  </a:cubicBezTo>
                  <a:cubicBezTo>
                    <a:pt x="2223" y="2995"/>
                    <a:pt x="2267" y="3012"/>
                    <a:pt x="2312" y="3012"/>
                  </a:cubicBezTo>
                  <a:cubicBezTo>
                    <a:pt x="2403" y="3012"/>
                    <a:pt x="2495" y="2940"/>
                    <a:pt x="2450" y="2838"/>
                  </a:cubicBezTo>
                  <a:cubicBezTo>
                    <a:pt x="2348" y="2567"/>
                    <a:pt x="2162" y="2296"/>
                    <a:pt x="2009" y="2059"/>
                  </a:cubicBezTo>
                  <a:cubicBezTo>
                    <a:pt x="1840" y="1805"/>
                    <a:pt x="1671" y="1568"/>
                    <a:pt x="1485" y="1331"/>
                  </a:cubicBezTo>
                  <a:cubicBezTo>
                    <a:pt x="1112" y="857"/>
                    <a:pt x="689" y="417"/>
                    <a:pt x="232" y="27"/>
                  </a:cubicBezTo>
                  <a:cubicBezTo>
                    <a:pt x="209" y="9"/>
                    <a:pt x="185" y="1"/>
                    <a:pt x="1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1" name="Google Shape;7771;p34"/>
            <p:cNvSpPr/>
            <p:nvPr/>
          </p:nvSpPr>
          <p:spPr>
            <a:xfrm>
              <a:off x="5400400" y="1729750"/>
              <a:ext cx="34725" cy="34950"/>
            </a:xfrm>
            <a:custGeom>
              <a:avLst/>
              <a:gdLst/>
              <a:ahLst/>
              <a:cxnLst/>
              <a:rect l="l" t="t" r="r" b="b"/>
              <a:pathLst>
                <a:path w="1389" h="1398" extrusionOk="0">
                  <a:moveTo>
                    <a:pt x="103" y="0"/>
                  </a:moveTo>
                  <a:cubicBezTo>
                    <a:pt x="80" y="0"/>
                    <a:pt x="57" y="9"/>
                    <a:pt x="34" y="32"/>
                  </a:cubicBezTo>
                  <a:cubicBezTo>
                    <a:pt x="0" y="66"/>
                    <a:pt x="0" y="151"/>
                    <a:pt x="34" y="185"/>
                  </a:cubicBezTo>
                  <a:cubicBezTo>
                    <a:pt x="441" y="540"/>
                    <a:pt x="813" y="947"/>
                    <a:pt x="1152" y="1353"/>
                  </a:cubicBezTo>
                  <a:cubicBezTo>
                    <a:pt x="1167" y="1384"/>
                    <a:pt x="1198" y="1398"/>
                    <a:pt x="1231" y="1398"/>
                  </a:cubicBezTo>
                  <a:cubicBezTo>
                    <a:pt x="1269" y="1398"/>
                    <a:pt x="1311" y="1380"/>
                    <a:pt x="1338" y="1353"/>
                  </a:cubicBezTo>
                  <a:cubicBezTo>
                    <a:pt x="1389" y="1302"/>
                    <a:pt x="1372" y="1234"/>
                    <a:pt x="1338" y="1167"/>
                  </a:cubicBezTo>
                  <a:cubicBezTo>
                    <a:pt x="982" y="743"/>
                    <a:pt x="610" y="371"/>
                    <a:pt x="187" y="32"/>
                  </a:cubicBezTo>
                  <a:cubicBezTo>
                    <a:pt x="159" y="14"/>
                    <a:pt x="131" y="0"/>
                    <a:pt x="1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2" name="Google Shape;7772;p34"/>
            <p:cNvSpPr/>
            <p:nvPr/>
          </p:nvSpPr>
          <p:spPr>
            <a:xfrm>
              <a:off x="5376275" y="1631325"/>
              <a:ext cx="62350" cy="22900"/>
            </a:xfrm>
            <a:custGeom>
              <a:avLst/>
              <a:gdLst/>
              <a:ahLst/>
              <a:cxnLst/>
              <a:rect l="l" t="t" r="r" b="b"/>
              <a:pathLst>
                <a:path w="2494" h="916" extrusionOk="0">
                  <a:moveTo>
                    <a:pt x="2317" y="0"/>
                  </a:moveTo>
                  <a:cubicBezTo>
                    <a:pt x="2302" y="0"/>
                    <a:pt x="2286" y="2"/>
                    <a:pt x="2269" y="8"/>
                  </a:cubicBezTo>
                  <a:cubicBezTo>
                    <a:pt x="1897" y="109"/>
                    <a:pt x="1541" y="245"/>
                    <a:pt x="1169" y="346"/>
                  </a:cubicBezTo>
                  <a:cubicBezTo>
                    <a:pt x="982" y="414"/>
                    <a:pt x="796" y="448"/>
                    <a:pt x="610" y="499"/>
                  </a:cubicBezTo>
                  <a:cubicBezTo>
                    <a:pt x="441" y="532"/>
                    <a:pt x="170" y="515"/>
                    <a:pt x="51" y="668"/>
                  </a:cubicBezTo>
                  <a:cubicBezTo>
                    <a:pt x="0" y="736"/>
                    <a:pt x="17" y="803"/>
                    <a:pt x="85" y="854"/>
                  </a:cubicBezTo>
                  <a:cubicBezTo>
                    <a:pt x="150" y="900"/>
                    <a:pt x="227" y="915"/>
                    <a:pt x="308" y="915"/>
                  </a:cubicBezTo>
                  <a:cubicBezTo>
                    <a:pt x="437" y="915"/>
                    <a:pt x="573" y="875"/>
                    <a:pt x="678" y="854"/>
                  </a:cubicBezTo>
                  <a:cubicBezTo>
                    <a:pt x="881" y="820"/>
                    <a:pt x="1067" y="769"/>
                    <a:pt x="1270" y="719"/>
                  </a:cubicBezTo>
                  <a:cubicBezTo>
                    <a:pt x="1659" y="617"/>
                    <a:pt x="2049" y="482"/>
                    <a:pt x="2388" y="261"/>
                  </a:cubicBezTo>
                  <a:cubicBezTo>
                    <a:pt x="2494" y="185"/>
                    <a:pt x="2450" y="0"/>
                    <a:pt x="231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3" name="Google Shape;7773;p34"/>
            <p:cNvSpPr/>
            <p:nvPr/>
          </p:nvSpPr>
          <p:spPr>
            <a:xfrm>
              <a:off x="5357650" y="1647150"/>
              <a:ext cx="14400" cy="11050"/>
            </a:xfrm>
            <a:custGeom>
              <a:avLst/>
              <a:gdLst/>
              <a:ahLst/>
              <a:cxnLst/>
              <a:rect l="l" t="t" r="r" b="b"/>
              <a:pathLst>
                <a:path w="576" h="442" extrusionOk="0">
                  <a:moveTo>
                    <a:pt x="288" y="1"/>
                  </a:moveTo>
                  <a:cubicBezTo>
                    <a:pt x="0" y="1"/>
                    <a:pt x="0" y="441"/>
                    <a:pt x="288" y="441"/>
                  </a:cubicBezTo>
                  <a:cubicBezTo>
                    <a:pt x="576" y="441"/>
                    <a:pt x="576" y="1"/>
                    <a:pt x="28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4" name="Google Shape;7774;p34"/>
            <p:cNvSpPr/>
            <p:nvPr/>
          </p:nvSpPr>
          <p:spPr>
            <a:xfrm>
              <a:off x="5197050" y="1429425"/>
              <a:ext cx="339050" cy="120075"/>
            </a:xfrm>
            <a:custGeom>
              <a:avLst/>
              <a:gdLst/>
              <a:ahLst/>
              <a:cxnLst/>
              <a:rect l="l" t="t" r="r" b="b"/>
              <a:pathLst>
                <a:path w="13562" h="4803" extrusionOk="0">
                  <a:moveTo>
                    <a:pt x="13403" y="0"/>
                  </a:moveTo>
                  <a:cubicBezTo>
                    <a:pt x="13344" y="0"/>
                    <a:pt x="13283" y="26"/>
                    <a:pt x="13247" y="75"/>
                  </a:cubicBezTo>
                  <a:cubicBezTo>
                    <a:pt x="13112" y="279"/>
                    <a:pt x="13027" y="516"/>
                    <a:pt x="12926" y="736"/>
                  </a:cubicBezTo>
                  <a:cubicBezTo>
                    <a:pt x="12807" y="939"/>
                    <a:pt x="12689" y="1142"/>
                    <a:pt x="12570" y="1345"/>
                  </a:cubicBezTo>
                  <a:cubicBezTo>
                    <a:pt x="12299" y="1718"/>
                    <a:pt x="11995" y="2073"/>
                    <a:pt x="11656" y="2395"/>
                  </a:cubicBezTo>
                  <a:cubicBezTo>
                    <a:pt x="10268" y="3682"/>
                    <a:pt x="8338" y="4376"/>
                    <a:pt x="6458" y="4494"/>
                  </a:cubicBezTo>
                  <a:cubicBezTo>
                    <a:pt x="6199" y="4509"/>
                    <a:pt x="5941" y="4516"/>
                    <a:pt x="5683" y="4516"/>
                  </a:cubicBezTo>
                  <a:cubicBezTo>
                    <a:pt x="3817" y="4516"/>
                    <a:pt x="1979" y="4154"/>
                    <a:pt x="194" y="3648"/>
                  </a:cubicBezTo>
                  <a:cubicBezTo>
                    <a:pt x="184" y="3645"/>
                    <a:pt x="175" y="3644"/>
                    <a:pt x="165" y="3644"/>
                  </a:cubicBezTo>
                  <a:cubicBezTo>
                    <a:pt x="63" y="3644"/>
                    <a:pt x="1" y="3804"/>
                    <a:pt x="109" y="3851"/>
                  </a:cubicBezTo>
                  <a:cubicBezTo>
                    <a:pt x="1227" y="4376"/>
                    <a:pt x="2513" y="4596"/>
                    <a:pt x="3732" y="4714"/>
                  </a:cubicBezTo>
                  <a:cubicBezTo>
                    <a:pt x="4306" y="4770"/>
                    <a:pt x="4893" y="4803"/>
                    <a:pt x="5484" y="4803"/>
                  </a:cubicBezTo>
                  <a:cubicBezTo>
                    <a:pt x="7054" y="4803"/>
                    <a:pt x="8645" y="4571"/>
                    <a:pt x="10047" y="3919"/>
                  </a:cubicBezTo>
                  <a:cubicBezTo>
                    <a:pt x="10860" y="3546"/>
                    <a:pt x="11605" y="3021"/>
                    <a:pt x="12232" y="2378"/>
                  </a:cubicBezTo>
                  <a:cubicBezTo>
                    <a:pt x="12536" y="2056"/>
                    <a:pt x="12807" y="1701"/>
                    <a:pt x="13044" y="1328"/>
                  </a:cubicBezTo>
                  <a:cubicBezTo>
                    <a:pt x="13264" y="990"/>
                    <a:pt x="13518" y="566"/>
                    <a:pt x="13552" y="160"/>
                  </a:cubicBezTo>
                  <a:cubicBezTo>
                    <a:pt x="13562" y="51"/>
                    <a:pt x="13485" y="0"/>
                    <a:pt x="1340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5" name="Google Shape;7775;p34"/>
            <p:cNvSpPr/>
            <p:nvPr/>
          </p:nvSpPr>
          <p:spPr>
            <a:xfrm>
              <a:off x="5247600" y="1461275"/>
              <a:ext cx="280550" cy="106525"/>
            </a:xfrm>
            <a:custGeom>
              <a:avLst/>
              <a:gdLst/>
              <a:ahLst/>
              <a:cxnLst/>
              <a:rect l="l" t="t" r="r" b="b"/>
              <a:pathLst>
                <a:path w="11222" h="4261" extrusionOk="0">
                  <a:moveTo>
                    <a:pt x="11068" y="1"/>
                  </a:moveTo>
                  <a:cubicBezTo>
                    <a:pt x="11047" y="1"/>
                    <a:pt x="11026" y="7"/>
                    <a:pt x="11005" y="20"/>
                  </a:cubicBezTo>
                  <a:cubicBezTo>
                    <a:pt x="10667" y="274"/>
                    <a:pt x="10447" y="715"/>
                    <a:pt x="10159" y="1036"/>
                  </a:cubicBezTo>
                  <a:cubicBezTo>
                    <a:pt x="9837" y="1375"/>
                    <a:pt x="9482" y="1696"/>
                    <a:pt x="9109" y="1984"/>
                  </a:cubicBezTo>
                  <a:cubicBezTo>
                    <a:pt x="8364" y="2560"/>
                    <a:pt x="7535" y="3017"/>
                    <a:pt x="6654" y="3339"/>
                  </a:cubicBezTo>
                  <a:cubicBezTo>
                    <a:pt x="5348" y="3819"/>
                    <a:pt x="4004" y="3984"/>
                    <a:pt x="2649" y="3984"/>
                  </a:cubicBezTo>
                  <a:cubicBezTo>
                    <a:pt x="1807" y="3984"/>
                    <a:pt x="962" y="3921"/>
                    <a:pt x="119" y="3830"/>
                  </a:cubicBezTo>
                  <a:cubicBezTo>
                    <a:pt x="17" y="3830"/>
                    <a:pt x="0" y="3999"/>
                    <a:pt x="102" y="4016"/>
                  </a:cubicBezTo>
                  <a:cubicBezTo>
                    <a:pt x="957" y="4175"/>
                    <a:pt x="1811" y="4260"/>
                    <a:pt x="2687" y="4260"/>
                  </a:cubicBezTo>
                  <a:cubicBezTo>
                    <a:pt x="2835" y="4260"/>
                    <a:pt x="2984" y="4258"/>
                    <a:pt x="3133" y="4253"/>
                  </a:cubicBezTo>
                  <a:cubicBezTo>
                    <a:pt x="4809" y="4219"/>
                    <a:pt x="6485" y="3897"/>
                    <a:pt x="7992" y="3153"/>
                  </a:cubicBezTo>
                  <a:cubicBezTo>
                    <a:pt x="8669" y="2814"/>
                    <a:pt x="9295" y="2391"/>
                    <a:pt x="9854" y="1900"/>
                  </a:cubicBezTo>
                  <a:cubicBezTo>
                    <a:pt x="10142" y="1629"/>
                    <a:pt x="10413" y="1358"/>
                    <a:pt x="10667" y="1053"/>
                  </a:cubicBezTo>
                  <a:cubicBezTo>
                    <a:pt x="10887" y="799"/>
                    <a:pt x="11141" y="511"/>
                    <a:pt x="11208" y="190"/>
                  </a:cubicBezTo>
                  <a:cubicBezTo>
                    <a:pt x="11222" y="95"/>
                    <a:pt x="11149" y="1"/>
                    <a:pt x="110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6" name="Google Shape;7776;p34"/>
            <p:cNvSpPr/>
            <p:nvPr/>
          </p:nvSpPr>
          <p:spPr>
            <a:xfrm>
              <a:off x="5153625" y="1512575"/>
              <a:ext cx="16550" cy="7750"/>
            </a:xfrm>
            <a:custGeom>
              <a:avLst/>
              <a:gdLst/>
              <a:ahLst/>
              <a:cxnLst/>
              <a:rect l="l" t="t" r="r" b="b"/>
              <a:pathLst>
                <a:path w="662" h="310" extrusionOk="0">
                  <a:moveTo>
                    <a:pt x="102" y="0"/>
                  </a:moveTo>
                  <a:cubicBezTo>
                    <a:pt x="69" y="17"/>
                    <a:pt x="35" y="34"/>
                    <a:pt x="18" y="85"/>
                  </a:cubicBezTo>
                  <a:cubicBezTo>
                    <a:pt x="1" y="119"/>
                    <a:pt x="18" y="169"/>
                    <a:pt x="52" y="186"/>
                  </a:cubicBezTo>
                  <a:cubicBezTo>
                    <a:pt x="102" y="203"/>
                    <a:pt x="136" y="237"/>
                    <a:pt x="187" y="237"/>
                  </a:cubicBezTo>
                  <a:cubicBezTo>
                    <a:pt x="221" y="254"/>
                    <a:pt x="255" y="254"/>
                    <a:pt x="289" y="271"/>
                  </a:cubicBezTo>
                  <a:cubicBezTo>
                    <a:pt x="356" y="288"/>
                    <a:pt x="424" y="288"/>
                    <a:pt x="509" y="305"/>
                  </a:cubicBezTo>
                  <a:cubicBezTo>
                    <a:pt x="518" y="308"/>
                    <a:pt x="527" y="309"/>
                    <a:pt x="537" y="309"/>
                  </a:cubicBezTo>
                  <a:cubicBezTo>
                    <a:pt x="582" y="309"/>
                    <a:pt x="630" y="279"/>
                    <a:pt x="644" y="237"/>
                  </a:cubicBezTo>
                  <a:cubicBezTo>
                    <a:pt x="661" y="169"/>
                    <a:pt x="627" y="119"/>
                    <a:pt x="560" y="102"/>
                  </a:cubicBezTo>
                  <a:cubicBezTo>
                    <a:pt x="492" y="85"/>
                    <a:pt x="424" y="51"/>
                    <a:pt x="356" y="34"/>
                  </a:cubicBezTo>
                  <a:cubicBezTo>
                    <a:pt x="306" y="34"/>
                    <a:pt x="272" y="17"/>
                    <a:pt x="238" y="17"/>
                  </a:cubicBezTo>
                  <a:cubicBezTo>
                    <a:pt x="187" y="0"/>
                    <a:pt x="153" y="0"/>
                    <a:pt x="10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7" name="Google Shape;7777;p34"/>
            <p:cNvSpPr/>
            <p:nvPr/>
          </p:nvSpPr>
          <p:spPr>
            <a:xfrm>
              <a:off x="4486200" y="1460850"/>
              <a:ext cx="580375" cy="263450"/>
            </a:xfrm>
            <a:custGeom>
              <a:avLst/>
              <a:gdLst/>
              <a:ahLst/>
              <a:cxnLst/>
              <a:rect l="l" t="t" r="r" b="b"/>
              <a:pathLst>
                <a:path w="23215" h="10538" extrusionOk="0">
                  <a:moveTo>
                    <a:pt x="17209" y="1"/>
                  </a:moveTo>
                  <a:cubicBezTo>
                    <a:pt x="17099" y="1"/>
                    <a:pt x="16989" y="2"/>
                    <a:pt x="16878" y="3"/>
                  </a:cubicBezTo>
                  <a:cubicBezTo>
                    <a:pt x="13272" y="54"/>
                    <a:pt x="9717" y="1121"/>
                    <a:pt x="6703" y="3085"/>
                  </a:cubicBezTo>
                  <a:cubicBezTo>
                    <a:pt x="3926" y="4880"/>
                    <a:pt x="1624" y="7334"/>
                    <a:pt x="83" y="10263"/>
                  </a:cubicBezTo>
                  <a:cubicBezTo>
                    <a:pt x="1" y="10405"/>
                    <a:pt x="131" y="10537"/>
                    <a:pt x="258" y="10537"/>
                  </a:cubicBezTo>
                  <a:cubicBezTo>
                    <a:pt x="313" y="10537"/>
                    <a:pt x="369" y="10512"/>
                    <a:pt x="405" y="10450"/>
                  </a:cubicBezTo>
                  <a:cubicBezTo>
                    <a:pt x="1268" y="8824"/>
                    <a:pt x="2352" y="7368"/>
                    <a:pt x="3622" y="6048"/>
                  </a:cubicBezTo>
                  <a:cubicBezTo>
                    <a:pt x="5907" y="3627"/>
                    <a:pt x="8870" y="1883"/>
                    <a:pt x="12070" y="1002"/>
                  </a:cubicBezTo>
                  <a:cubicBezTo>
                    <a:pt x="13732" y="537"/>
                    <a:pt x="15425" y="320"/>
                    <a:pt x="17118" y="320"/>
                  </a:cubicBezTo>
                  <a:cubicBezTo>
                    <a:pt x="19117" y="320"/>
                    <a:pt x="21115" y="622"/>
                    <a:pt x="23058" y="1172"/>
                  </a:cubicBezTo>
                  <a:cubicBezTo>
                    <a:pt x="23073" y="1177"/>
                    <a:pt x="23086" y="1180"/>
                    <a:pt x="23099" y="1180"/>
                  </a:cubicBezTo>
                  <a:cubicBezTo>
                    <a:pt x="23199" y="1180"/>
                    <a:pt x="23214" y="1016"/>
                    <a:pt x="23109" y="985"/>
                  </a:cubicBezTo>
                  <a:cubicBezTo>
                    <a:pt x="21231" y="295"/>
                    <a:pt x="19216" y="1"/>
                    <a:pt x="17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8" name="Google Shape;7778;p34"/>
            <p:cNvSpPr/>
            <p:nvPr/>
          </p:nvSpPr>
          <p:spPr>
            <a:xfrm>
              <a:off x="5013525" y="1491825"/>
              <a:ext cx="19925" cy="9425"/>
            </a:xfrm>
            <a:custGeom>
              <a:avLst/>
              <a:gdLst/>
              <a:ahLst/>
              <a:cxnLst/>
              <a:rect l="l" t="t" r="r" b="b"/>
              <a:pathLst>
                <a:path w="797" h="377" extrusionOk="0">
                  <a:moveTo>
                    <a:pt x="136" y="0"/>
                  </a:moveTo>
                  <a:cubicBezTo>
                    <a:pt x="52" y="0"/>
                    <a:pt x="1" y="153"/>
                    <a:pt x="86" y="204"/>
                  </a:cubicBezTo>
                  <a:cubicBezTo>
                    <a:pt x="255" y="288"/>
                    <a:pt x="441" y="322"/>
                    <a:pt x="610" y="373"/>
                  </a:cubicBezTo>
                  <a:cubicBezTo>
                    <a:pt x="619" y="375"/>
                    <a:pt x="628" y="376"/>
                    <a:pt x="637" y="376"/>
                  </a:cubicBezTo>
                  <a:cubicBezTo>
                    <a:pt x="695" y="376"/>
                    <a:pt x="750" y="330"/>
                    <a:pt x="780" y="271"/>
                  </a:cubicBezTo>
                  <a:cubicBezTo>
                    <a:pt x="797" y="204"/>
                    <a:pt x="746" y="119"/>
                    <a:pt x="678" y="102"/>
                  </a:cubicBezTo>
                  <a:cubicBezTo>
                    <a:pt x="509" y="68"/>
                    <a:pt x="323" y="17"/>
                    <a:pt x="13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79" name="Google Shape;7779;p34"/>
            <p:cNvSpPr/>
            <p:nvPr/>
          </p:nvSpPr>
          <p:spPr>
            <a:xfrm>
              <a:off x="4504625" y="1480225"/>
              <a:ext cx="495250" cy="220450"/>
            </a:xfrm>
            <a:custGeom>
              <a:avLst/>
              <a:gdLst/>
              <a:ahLst/>
              <a:cxnLst/>
              <a:rect l="l" t="t" r="r" b="b"/>
              <a:pathLst>
                <a:path w="19810" h="8818" extrusionOk="0">
                  <a:moveTo>
                    <a:pt x="15933" y="1"/>
                  </a:moveTo>
                  <a:cubicBezTo>
                    <a:pt x="15443" y="1"/>
                    <a:pt x="14954" y="20"/>
                    <a:pt x="14465" y="58"/>
                  </a:cubicBezTo>
                  <a:cubicBezTo>
                    <a:pt x="8726" y="515"/>
                    <a:pt x="3308" y="3698"/>
                    <a:pt x="108" y="8506"/>
                  </a:cubicBezTo>
                  <a:cubicBezTo>
                    <a:pt x="0" y="8662"/>
                    <a:pt x="155" y="8818"/>
                    <a:pt x="309" y="8818"/>
                  </a:cubicBezTo>
                  <a:cubicBezTo>
                    <a:pt x="372" y="8818"/>
                    <a:pt x="436" y="8791"/>
                    <a:pt x="480" y="8727"/>
                  </a:cubicBezTo>
                  <a:cubicBezTo>
                    <a:pt x="1310" y="7440"/>
                    <a:pt x="2275" y="6238"/>
                    <a:pt x="3393" y="5188"/>
                  </a:cubicBezTo>
                  <a:cubicBezTo>
                    <a:pt x="5441" y="3309"/>
                    <a:pt x="7896" y="1887"/>
                    <a:pt x="10554" y="1074"/>
                  </a:cubicBezTo>
                  <a:cubicBezTo>
                    <a:pt x="12316" y="537"/>
                    <a:pt x="14132" y="285"/>
                    <a:pt x="15956" y="285"/>
                  </a:cubicBezTo>
                  <a:cubicBezTo>
                    <a:pt x="17182" y="285"/>
                    <a:pt x="18411" y="399"/>
                    <a:pt x="19629" y="617"/>
                  </a:cubicBezTo>
                  <a:cubicBezTo>
                    <a:pt x="19634" y="617"/>
                    <a:pt x="19640" y="618"/>
                    <a:pt x="19645" y="618"/>
                  </a:cubicBezTo>
                  <a:cubicBezTo>
                    <a:pt x="19768" y="618"/>
                    <a:pt x="19810" y="429"/>
                    <a:pt x="19680" y="397"/>
                  </a:cubicBezTo>
                  <a:cubicBezTo>
                    <a:pt x="18449" y="129"/>
                    <a:pt x="17191" y="1"/>
                    <a:pt x="1593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0" name="Google Shape;7780;p34"/>
            <p:cNvSpPr/>
            <p:nvPr/>
          </p:nvSpPr>
          <p:spPr>
            <a:xfrm>
              <a:off x="4960625" y="1535825"/>
              <a:ext cx="20775" cy="8950"/>
            </a:xfrm>
            <a:custGeom>
              <a:avLst/>
              <a:gdLst/>
              <a:ahLst/>
              <a:cxnLst/>
              <a:rect l="l" t="t" r="r" b="b"/>
              <a:pathLst>
                <a:path w="831" h="358" extrusionOk="0">
                  <a:moveTo>
                    <a:pt x="277" y="1"/>
                  </a:moveTo>
                  <a:cubicBezTo>
                    <a:pt x="212" y="1"/>
                    <a:pt x="147" y="11"/>
                    <a:pt x="85" y="35"/>
                  </a:cubicBezTo>
                  <a:cubicBezTo>
                    <a:pt x="34" y="35"/>
                    <a:pt x="1" y="86"/>
                    <a:pt x="17" y="137"/>
                  </a:cubicBezTo>
                  <a:cubicBezTo>
                    <a:pt x="17" y="187"/>
                    <a:pt x="51" y="221"/>
                    <a:pt x="102" y="221"/>
                  </a:cubicBezTo>
                  <a:lnTo>
                    <a:pt x="221" y="221"/>
                  </a:lnTo>
                  <a:cubicBezTo>
                    <a:pt x="238" y="238"/>
                    <a:pt x="255" y="238"/>
                    <a:pt x="255" y="238"/>
                  </a:cubicBezTo>
                  <a:lnTo>
                    <a:pt x="339" y="238"/>
                  </a:lnTo>
                  <a:cubicBezTo>
                    <a:pt x="356" y="238"/>
                    <a:pt x="373" y="255"/>
                    <a:pt x="373" y="255"/>
                  </a:cubicBezTo>
                  <a:cubicBezTo>
                    <a:pt x="424" y="255"/>
                    <a:pt x="475" y="272"/>
                    <a:pt x="525" y="289"/>
                  </a:cubicBezTo>
                  <a:cubicBezTo>
                    <a:pt x="525" y="289"/>
                    <a:pt x="542" y="306"/>
                    <a:pt x="559" y="306"/>
                  </a:cubicBezTo>
                  <a:cubicBezTo>
                    <a:pt x="548" y="300"/>
                    <a:pt x="544" y="298"/>
                    <a:pt x="545" y="298"/>
                  </a:cubicBezTo>
                  <a:lnTo>
                    <a:pt x="545" y="298"/>
                  </a:lnTo>
                  <a:cubicBezTo>
                    <a:pt x="546" y="298"/>
                    <a:pt x="565" y="306"/>
                    <a:pt x="576" y="306"/>
                  </a:cubicBezTo>
                  <a:cubicBezTo>
                    <a:pt x="593" y="323"/>
                    <a:pt x="610" y="340"/>
                    <a:pt x="644" y="340"/>
                  </a:cubicBezTo>
                  <a:cubicBezTo>
                    <a:pt x="662" y="352"/>
                    <a:pt x="682" y="357"/>
                    <a:pt x="702" y="357"/>
                  </a:cubicBezTo>
                  <a:cubicBezTo>
                    <a:pt x="738" y="357"/>
                    <a:pt x="774" y="339"/>
                    <a:pt x="796" y="306"/>
                  </a:cubicBezTo>
                  <a:cubicBezTo>
                    <a:pt x="830" y="255"/>
                    <a:pt x="813" y="171"/>
                    <a:pt x="762" y="154"/>
                  </a:cubicBezTo>
                  <a:cubicBezTo>
                    <a:pt x="617" y="68"/>
                    <a:pt x="444" y="1"/>
                    <a:pt x="27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1" name="Google Shape;7781;p34"/>
            <p:cNvSpPr/>
            <p:nvPr/>
          </p:nvSpPr>
          <p:spPr>
            <a:xfrm>
              <a:off x="4490900" y="1527050"/>
              <a:ext cx="452575" cy="204850"/>
            </a:xfrm>
            <a:custGeom>
              <a:avLst/>
              <a:gdLst/>
              <a:ahLst/>
              <a:cxnLst/>
              <a:rect l="l" t="t" r="r" b="b"/>
              <a:pathLst>
                <a:path w="18103" h="8194" extrusionOk="0">
                  <a:moveTo>
                    <a:pt x="14869" y="1"/>
                  </a:moveTo>
                  <a:cubicBezTo>
                    <a:pt x="14466" y="1"/>
                    <a:pt x="14062" y="22"/>
                    <a:pt x="13660" y="64"/>
                  </a:cubicBezTo>
                  <a:cubicBezTo>
                    <a:pt x="11052" y="318"/>
                    <a:pt x="8614" y="1351"/>
                    <a:pt x="6430" y="2756"/>
                  </a:cubicBezTo>
                  <a:cubicBezTo>
                    <a:pt x="5296" y="3484"/>
                    <a:pt x="4229" y="4297"/>
                    <a:pt x="3214" y="5161"/>
                  </a:cubicBezTo>
                  <a:cubicBezTo>
                    <a:pt x="2164" y="6041"/>
                    <a:pt x="1131" y="6938"/>
                    <a:pt x="132" y="7869"/>
                  </a:cubicBezTo>
                  <a:cubicBezTo>
                    <a:pt x="1" y="8001"/>
                    <a:pt x="125" y="8194"/>
                    <a:pt x="274" y="8194"/>
                  </a:cubicBezTo>
                  <a:cubicBezTo>
                    <a:pt x="317" y="8194"/>
                    <a:pt x="362" y="8178"/>
                    <a:pt x="403" y="8140"/>
                  </a:cubicBezTo>
                  <a:cubicBezTo>
                    <a:pt x="1470" y="7141"/>
                    <a:pt x="2519" y="6126"/>
                    <a:pt x="3654" y="5194"/>
                  </a:cubicBezTo>
                  <a:cubicBezTo>
                    <a:pt x="5668" y="3518"/>
                    <a:pt x="7869" y="2011"/>
                    <a:pt x="10358" y="1114"/>
                  </a:cubicBezTo>
                  <a:cubicBezTo>
                    <a:pt x="11813" y="581"/>
                    <a:pt x="13361" y="272"/>
                    <a:pt x="14908" y="272"/>
                  </a:cubicBezTo>
                  <a:cubicBezTo>
                    <a:pt x="15918" y="272"/>
                    <a:pt x="16927" y="403"/>
                    <a:pt x="17909" y="691"/>
                  </a:cubicBezTo>
                  <a:cubicBezTo>
                    <a:pt x="17920" y="693"/>
                    <a:pt x="17930" y="694"/>
                    <a:pt x="17940" y="694"/>
                  </a:cubicBezTo>
                  <a:cubicBezTo>
                    <a:pt x="18068" y="694"/>
                    <a:pt x="18103" y="501"/>
                    <a:pt x="17977" y="454"/>
                  </a:cubicBezTo>
                  <a:cubicBezTo>
                    <a:pt x="16972" y="148"/>
                    <a:pt x="15924" y="1"/>
                    <a:pt x="148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2" name="Google Shape;7782;p34"/>
            <p:cNvSpPr/>
            <p:nvPr/>
          </p:nvSpPr>
          <p:spPr>
            <a:xfrm>
              <a:off x="4761700" y="1529925"/>
              <a:ext cx="11450" cy="5100"/>
            </a:xfrm>
            <a:custGeom>
              <a:avLst/>
              <a:gdLst/>
              <a:ahLst/>
              <a:cxnLst/>
              <a:rect l="l" t="t" r="r" b="b"/>
              <a:pathLst>
                <a:path w="458" h="204" extrusionOk="0">
                  <a:moveTo>
                    <a:pt x="119" y="0"/>
                  </a:moveTo>
                  <a:cubicBezTo>
                    <a:pt x="102" y="0"/>
                    <a:pt x="68" y="17"/>
                    <a:pt x="51" y="34"/>
                  </a:cubicBezTo>
                  <a:cubicBezTo>
                    <a:pt x="0" y="68"/>
                    <a:pt x="0" y="136"/>
                    <a:pt x="51" y="186"/>
                  </a:cubicBezTo>
                  <a:cubicBezTo>
                    <a:pt x="68" y="186"/>
                    <a:pt x="102" y="203"/>
                    <a:pt x="119" y="203"/>
                  </a:cubicBezTo>
                  <a:lnTo>
                    <a:pt x="356" y="203"/>
                  </a:lnTo>
                  <a:cubicBezTo>
                    <a:pt x="407" y="203"/>
                    <a:pt x="440" y="153"/>
                    <a:pt x="457" y="102"/>
                  </a:cubicBezTo>
                  <a:cubicBezTo>
                    <a:pt x="457" y="51"/>
                    <a:pt x="407" y="0"/>
                    <a:pt x="3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3" name="Google Shape;7783;p34"/>
            <p:cNvSpPr/>
            <p:nvPr/>
          </p:nvSpPr>
          <p:spPr>
            <a:xfrm>
              <a:off x="4510125" y="1541100"/>
              <a:ext cx="221100" cy="162100"/>
            </a:xfrm>
            <a:custGeom>
              <a:avLst/>
              <a:gdLst/>
              <a:ahLst/>
              <a:cxnLst/>
              <a:rect l="l" t="t" r="r" b="b"/>
              <a:pathLst>
                <a:path w="8844" h="6484" extrusionOk="0">
                  <a:moveTo>
                    <a:pt x="8669" y="1"/>
                  </a:moveTo>
                  <a:cubicBezTo>
                    <a:pt x="8654" y="1"/>
                    <a:pt x="8639" y="4"/>
                    <a:pt x="8624" y="10"/>
                  </a:cubicBezTo>
                  <a:cubicBezTo>
                    <a:pt x="6965" y="704"/>
                    <a:pt x="5424" y="1636"/>
                    <a:pt x="3985" y="2702"/>
                  </a:cubicBezTo>
                  <a:cubicBezTo>
                    <a:pt x="3291" y="3210"/>
                    <a:pt x="2631" y="3752"/>
                    <a:pt x="1987" y="4328"/>
                  </a:cubicBezTo>
                  <a:cubicBezTo>
                    <a:pt x="1666" y="4649"/>
                    <a:pt x="1327" y="4954"/>
                    <a:pt x="1005" y="5276"/>
                  </a:cubicBezTo>
                  <a:cubicBezTo>
                    <a:pt x="701" y="5597"/>
                    <a:pt x="362" y="5885"/>
                    <a:pt x="91" y="6224"/>
                  </a:cubicBezTo>
                  <a:cubicBezTo>
                    <a:pt x="0" y="6354"/>
                    <a:pt x="128" y="6484"/>
                    <a:pt x="254" y="6484"/>
                  </a:cubicBezTo>
                  <a:cubicBezTo>
                    <a:pt x="292" y="6484"/>
                    <a:pt x="330" y="6472"/>
                    <a:pt x="362" y="6444"/>
                  </a:cubicBezTo>
                  <a:cubicBezTo>
                    <a:pt x="684" y="6122"/>
                    <a:pt x="938" y="5767"/>
                    <a:pt x="1242" y="5445"/>
                  </a:cubicBezTo>
                  <a:cubicBezTo>
                    <a:pt x="1547" y="5123"/>
                    <a:pt x="1869" y="4819"/>
                    <a:pt x="2191" y="4531"/>
                  </a:cubicBezTo>
                  <a:cubicBezTo>
                    <a:pt x="2834" y="3921"/>
                    <a:pt x="3511" y="3363"/>
                    <a:pt x="4222" y="2838"/>
                  </a:cubicBezTo>
                  <a:cubicBezTo>
                    <a:pt x="5627" y="1805"/>
                    <a:pt x="7151" y="925"/>
                    <a:pt x="8726" y="197"/>
                  </a:cubicBezTo>
                  <a:cubicBezTo>
                    <a:pt x="8844" y="137"/>
                    <a:pt x="8769" y="1"/>
                    <a:pt x="866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4" name="Google Shape;7784;p34"/>
            <p:cNvSpPr/>
            <p:nvPr/>
          </p:nvSpPr>
          <p:spPr>
            <a:xfrm>
              <a:off x="4893325" y="1552350"/>
              <a:ext cx="13150" cy="6900"/>
            </a:xfrm>
            <a:custGeom>
              <a:avLst/>
              <a:gdLst/>
              <a:ahLst/>
              <a:cxnLst/>
              <a:rect l="l" t="t" r="r" b="b"/>
              <a:pathLst>
                <a:path w="526" h="276" extrusionOk="0">
                  <a:moveTo>
                    <a:pt x="102" y="1"/>
                  </a:moveTo>
                  <a:cubicBezTo>
                    <a:pt x="85" y="1"/>
                    <a:pt x="51" y="1"/>
                    <a:pt x="34" y="17"/>
                  </a:cubicBezTo>
                  <a:cubicBezTo>
                    <a:pt x="34" y="34"/>
                    <a:pt x="18" y="51"/>
                    <a:pt x="18" y="68"/>
                  </a:cubicBezTo>
                  <a:cubicBezTo>
                    <a:pt x="1" y="102"/>
                    <a:pt x="18" y="153"/>
                    <a:pt x="51" y="170"/>
                  </a:cubicBezTo>
                  <a:cubicBezTo>
                    <a:pt x="85" y="170"/>
                    <a:pt x="102" y="187"/>
                    <a:pt x="119" y="204"/>
                  </a:cubicBezTo>
                  <a:cubicBezTo>
                    <a:pt x="153" y="204"/>
                    <a:pt x="187" y="221"/>
                    <a:pt x="221" y="221"/>
                  </a:cubicBezTo>
                  <a:cubicBezTo>
                    <a:pt x="272" y="238"/>
                    <a:pt x="322" y="254"/>
                    <a:pt x="373" y="271"/>
                  </a:cubicBezTo>
                  <a:cubicBezTo>
                    <a:pt x="382" y="274"/>
                    <a:pt x="392" y="276"/>
                    <a:pt x="401" y="276"/>
                  </a:cubicBezTo>
                  <a:cubicBezTo>
                    <a:pt x="446" y="276"/>
                    <a:pt x="495" y="245"/>
                    <a:pt x="509" y="204"/>
                  </a:cubicBezTo>
                  <a:cubicBezTo>
                    <a:pt x="525" y="136"/>
                    <a:pt x="475" y="68"/>
                    <a:pt x="424" y="68"/>
                  </a:cubicBezTo>
                  <a:cubicBezTo>
                    <a:pt x="373" y="51"/>
                    <a:pt x="322" y="34"/>
                    <a:pt x="272" y="17"/>
                  </a:cubicBezTo>
                  <a:cubicBezTo>
                    <a:pt x="238" y="17"/>
                    <a:pt x="204" y="1"/>
                    <a:pt x="17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5" name="Google Shape;7785;p34"/>
            <p:cNvSpPr/>
            <p:nvPr/>
          </p:nvSpPr>
          <p:spPr>
            <a:xfrm>
              <a:off x="4509050" y="1549675"/>
              <a:ext cx="365675" cy="162400"/>
            </a:xfrm>
            <a:custGeom>
              <a:avLst/>
              <a:gdLst/>
              <a:ahLst/>
              <a:cxnLst/>
              <a:rect l="l" t="t" r="r" b="b"/>
              <a:pathLst>
                <a:path w="14627" h="6496" extrusionOk="0">
                  <a:moveTo>
                    <a:pt x="13709" y="0"/>
                  </a:moveTo>
                  <a:cubicBezTo>
                    <a:pt x="12820" y="0"/>
                    <a:pt x="11930" y="96"/>
                    <a:pt x="11071" y="294"/>
                  </a:cubicBezTo>
                  <a:cubicBezTo>
                    <a:pt x="6940" y="1191"/>
                    <a:pt x="3554" y="3731"/>
                    <a:pt x="168" y="6135"/>
                  </a:cubicBezTo>
                  <a:cubicBezTo>
                    <a:pt x="1" y="6246"/>
                    <a:pt x="109" y="6495"/>
                    <a:pt x="256" y="6495"/>
                  </a:cubicBezTo>
                  <a:cubicBezTo>
                    <a:pt x="288" y="6495"/>
                    <a:pt x="321" y="6484"/>
                    <a:pt x="354" y="6456"/>
                  </a:cubicBezTo>
                  <a:cubicBezTo>
                    <a:pt x="1285" y="5745"/>
                    <a:pt x="2217" y="5068"/>
                    <a:pt x="3182" y="4408"/>
                  </a:cubicBezTo>
                  <a:cubicBezTo>
                    <a:pt x="6393" y="2196"/>
                    <a:pt x="10080" y="253"/>
                    <a:pt x="14059" y="253"/>
                  </a:cubicBezTo>
                  <a:cubicBezTo>
                    <a:pt x="14192" y="253"/>
                    <a:pt x="14324" y="256"/>
                    <a:pt x="14457" y="260"/>
                  </a:cubicBezTo>
                  <a:cubicBezTo>
                    <a:pt x="14627" y="260"/>
                    <a:pt x="14610" y="23"/>
                    <a:pt x="14457" y="23"/>
                  </a:cubicBezTo>
                  <a:cubicBezTo>
                    <a:pt x="14208" y="8"/>
                    <a:pt x="13958" y="0"/>
                    <a:pt x="137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6" name="Google Shape;7786;p34"/>
            <p:cNvSpPr/>
            <p:nvPr/>
          </p:nvSpPr>
          <p:spPr>
            <a:xfrm>
              <a:off x="4524625" y="1608700"/>
              <a:ext cx="447550" cy="108025"/>
            </a:xfrm>
            <a:custGeom>
              <a:avLst/>
              <a:gdLst/>
              <a:ahLst/>
              <a:cxnLst/>
              <a:rect l="l" t="t" r="r" b="b"/>
              <a:pathLst>
                <a:path w="17902" h="4321" extrusionOk="0">
                  <a:moveTo>
                    <a:pt x="12872" y="1"/>
                  </a:moveTo>
                  <a:cubicBezTo>
                    <a:pt x="11947" y="1"/>
                    <a:pt x="11022" y="102"/>
                    <a:pt x="10127" y="320"/>
                  </a:cubicBezTo>
                  <a:cubicBezTo>
                    <a:pt x="8992" y="574"/>
                    <a:pt x="7892" y="997"/>
                    <a:pt x="6825" y="1471"/>
                  </a:cubicBezTo>
                  <a:cubicBezTo>
                    <a:pt x="4658" y="2419"/>
                    <a:pt x="2576" y="3571"/>
                    <a:pt x="222" y="3977"/>
                  </a:cubicBezTo>
                  <a:cubicBezTo>
                    <a:pt x="1" y="4009"/>
                    <a:pt x="75" y="4321"/>
                    <a:pt x="265" y="4321"/>
                  </a:cubicBezTo>
                  <a:cubicBezTo>
                    <a:pt x="278" y="4321"/>
                    <a:pt x="292" y="4319"/>
                    <a:pt x="307" y="4316"/>
                  </a:cubicBezTo>
                  <a:cubicBezTo>
                    <a:pt x="1577" y="4095"/>
                    <a:pt x="2796" y="3638"/>
                    <a:pt x="3981" y="3147"/>
                  </a:cubicBezTo>
                  <a:cubicBezTo>
                    <a:pt x="6097" y="2250"/>
                    <a:pt x="8146" y="1116"/>
                    <a:pt x="10414" y="608"/>
                  </a:cubicBezTo>
                  <a:cubicBezTo>
                    <a:pt x="11312" y="408"/>
                    <a:pt x="12226" y="310"/>
                    <a:pt x="13138" y="310"/>
                  </a:cubicBezTo>
                  <a:cubicBezTo>
                    <a:pt x="14703" y="310"/>
                    <a:pt x="16263" y="600"/>
                    <a:pt x="17728" y="1166"/>
                  </a:cubicBezTo>
                  <a:cubicBezTo>
                    <a:pt x="17743" y="1172"/>
                    <a:pt x="17757" y="1175"/>
                    <a:pt x="17770" y="1175"/>
                  </a:cubicBezTo>
                  <a:cubicBezTo>
                    <a:pt x="17873" y="1175"/>
                    <a:pt x="17902" y="1009"/>
                    <a:pt x="17796" y="963"/>
                  </a:cubicBezTo>
                  <a:cubicBezTo>
                    <a:pt x="16509" y="422"/>
                    <a:pt x="15155" y="117"/>
                    <a:pt x="13767" y="32"/>
                  </a:cubicBezTo>
                  <a:cubicBezTo>
                    <a:pt x="13469" y="11"/>
                    <a:pt x="13171" y="1"/>
                    <a:pt x="128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7" name="Google Shape;7787;p34"/>
            <p:cNvSpPr/>
            <p:nvPr/>
          </p:nvSpPr>
          <p:spPr>
            <a:xfrm>
              <a:off x="5287625" y="1446825"/>
              <a:ext cx="256275" cy="165375"/>
            </a:xfrm>
            <a:custGeom>
              <a:avLst/>
              <a:gdLst/>
              <a:ahLst/>
              <a:cxnLst/>
              <a:rect l="l" t="t" r="r" b="b"/>
              <a:pathLst>
                <a:path w="10251" h="6615" extrusionOk="0">
                  <a:moveTo>
                    <a:pt x="10079" y="1"/>
                  </a:moveTo>
                  <a:cubicBezTo>
                    <a:pt x="10028" y="1"/>
                    <a:pt x="9978" y="23"/>
                    <a:pt x="9946" y="74"/>
                  </a:cubicBezTo>
                  <a:cubicBezTo>
                    <a:pt x="9760" y="463"/>
                    <a:pt x="9675" y="920"/>
                    <a:pt x="9506" y="1326"/>
                  </a:cubicBezTo>
                  <a:cubicBezTo>
                    <a:pt x="9353" y="1733"/>
                    <a:pt x="9150" y="2122"/>
                    <a:pt x="8913" y="2495"/>
                  </a:cubicBezTo>
                  <a:cubicBezTo>
                    <a:pt x="8067" y="3866"/>
                    <a:pt x="6831" y="4950"/>
                    <a:pt x="5358" y="5644"/>
                  </a:cubicBezTo>
                  <a:cubicBezTo>
                    <a:pt x="4320" y="6124"/>
                    <a:pt x="3191" y="6344"/>
                    <a:pt x="2056" y="6344"/>
                  </a:cubicBezTo>
                  <a:cubicBezTo>
                    <a:pt x="1432" y="6344"/>
                    <a:pt x="807" y="6278"/>
                    <a:pt x="194" y="6152"/>
                  </a:cubicBezTo>
                  <a:cubicBezTo>
                    <a:pt x="183" y="6149"/>
                    <a:pt x="173" y="6148"/>
                    <a:pt x="163" y="6148"/>
                  </a:cubicBezTo>
                  <a:cubicBezTo>
                    <a:pt x="35" y="6148"/>
                    <a:pt x="1" y="6340"/>
                    <a:pt x="126" y="6372"/>
                  </a:cubicBezTo>
                  <a:cubicBezTo>
                    <a:pt x="768" y="6535"/>
                    <a:pt x="1423" y="6614"/>
                    <a:pt x="2084" y="6614"/>
                  </a:cubicBezTo>
                  <a:cubicBezTo>
                    <a:pt x="2452" y="6614"/>
                    <a:pt x="2821" y="6589"/>
                    <a:pt x="3191" y="6541"/>
                  </a:cubicBezTo>
                  <a:cubicBezTo>
                    <a:pt x="4935" y="6321"/>
                    <a:pt x="6594" y="5593"/>
                    <a:pt x="7881" y="4374"/>
                  </a:cubicBezTo>
                  <a:cubicBezTo>
                    <a:pt x="8473" y="3798"/>
                    <a:pt x="8998" y="3138"/>
                    <a:pt x="9404" y="2427"/>
                  </a:cubicBezTo>
                  <a:cubicBezTo>
                    <a:pt x="9590" y="2088"/>
                    <a:pt x="9777" y="1716"/>
                    <a:pt x="9929" y="1343"/>
                  </a:cubicBezTo>
                  <a:cubicBezTo>
                    <a:pt x="10081" y="971"/>
                    <a:pt x="10251" y="564"/>
                    <a:pt x="10251" y="158"/>
                  </a:cubicBezTo>
                  <a:cubicBezTo>
                    <a:pt x="10251" y="63"/>
                    <a:pt x="10165" y="1"/>
                    <a:pt x="1007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8" name="Google Shape;7788;p34"/>
            <p:cNvSpPr/>
            <p:nvPr/>
          </p:nvSpPr>
          <p:spPr>
            <a:xfrm>
              <a:off x="5254375" y="1595525"/>
              <a:ext cx="11875" cy="6800"/>
            </a:xfrm>
            <a:custGeom>
              <a:avLst/>
              <a:gdLst/>
              <a:ahLst/>
              <a:cxnLst/>
              <a:rect l="l" t="t" r="r" b="b"/>
              <a:pathLst>
                <a:path w="475" h="272" extrusionOk="0">
                  <a:moveTo>
                    <a:pt x="170" y="0"/>
                  </a:moveTo>
                  <a:cubicBezTo>
                    <a:pt x="136" y="0"/>
                    <a:pt x="102" y="0"/>
                    <a:pt x="85" y="17"/>
                  </a:cubicBezTo>
                  <a:cubicBezTo>
                    <a:pt x="85" y="34"/>
                    <a:pt x="68" y="34"/>
                    <a:pt x="68" y="34"/>
                  </a:cubicBezTo>
                  <a:cubicBezTo>
                    <a:pt x="51" y="51"/>
                    <a:pt x="34" y="68"/>
                    <a:pt x="17" y="85"/>
                  </a:cubicBezTo>
                  <a:cubicBezTo>
                    <a:pt x="17" y="102"/>
                    <a:pt x="17" y="119"/>
                    <a:pt x="0" y="136"/>
                  </a:cubicBezTo>
                  <a:cubicBezTo>
                    <a:pt x="17" y="153"/>
                    <a:pt x="17" y="170"/>
                    <a:pt x="17" y="187"/>
                  </a:cubicBezTo>
                  <a:cubicBezTo>
                    <a:pt x="34" y="204"/>
                    <a:pt x="51" y="221"/>
                    <a:pt x="68" y="237"/>
                  </a:cubicBezTo>
                  <a:cubicBezTo>
                    <a:pt x="68" y="237"/>
                    <a:pt x="85" y="237"/>
                    <a:pt x="85" y="254"/>
                  </a:cubicBezTo>
                  <a:cubicBezTo>
                    <a:pt x="102" y="271"/>
                    <a:pt x="136" y="271"/>
                    <a:pt x="170" y="271"/>
                  </a:cubicBezTo>
                  <a:lnTo>
                    <a:pt x="339" y="271"/>
                  </a:lnTo>
                  <a:cubicBezTo>
                    <a:pt x="373" y="271"/>
                    <a:pt x="407" y="254"/>
                    <a:pt x="424" y="237"/>
                  </a:cubicBezTo>
                  <a:cubicBezTo>
                    <a:pt x="457" y="204"/>
                    <a:pt x="474" y="170"/>
                    <a:pt x="474" y="136"/>
                  </a:cubicBezTo>
                  <a:cubicBezTo>
                    <a:pt x="474" y="102"/>
                    <a:pt x="457" y="68"/>
                    <a:pt x="424" y="34"/>
                  </a:cubicBezTo>
                  <a:cubicBezTo>
                    <a:pt x="407" y="17"/>
                    <a:pt x="373" y="0"/>
                    <a:pt x="3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89" name="Google Shape;7789;p34"/>
            <p:cNvSpPr/>
            <p:nvPr/>
          </p:nvSpPr>
          <p:spPr>
            <a:xfrm>
              <a:off x="5037225" y="1543325"/>
              <a:ext cx="182325" cy="51825"/>
            </a:xfrm>
            <a:custGeom>
              <a:avLst/>
              <a:gdLst/>
              <a:ahLst/>
              <a:cxnLst/>
              <a:rect l="l" t="t" r="r" b="b"/>
              <a:pathLst>
                <a:path w="7293" h="2073" extrusionOk="0">
                  <a:moveTo>
                    <a:pt x="209" y="1"/>
                  </a:moveTo>
                  <a:cubicBezTo>
                    <a:pt x="179" y="1"/>
                    <a:pt x="149" y="2"/>
                    <a:pt x="119" y="6"/>
                  </a:cubicBezTo>
                  <a:cubicBezTo>
                    <a:pt x="18" y="6"/>
                    <a:pt x="1" y="108"/>
                    <a:pt x="69" y="175"/>
                  </a:cubicBezTo>
                  <a:cubicBezTo>
                    <a:pt x="306" y="345"/>
                    <a:pt x="661" y="378"/>
                    <a:pt x="932" y="446"/>
                  </a:cubicBezTo>
                  <a:cubicBezTo>
                    <a:pt x="1220" y="531"/>
                    <a:pt x="1508" y="599"/>
                    <a:pt x="1779" y="683"/>
                  </a:cubicBezTo>
                  <a:cubicBezTo>
                    <a:pt x="2371" y="836"/>
                    <a:pt x="2964" y="988"/>
                    <a:pt x="3539" y="1140"/>
                  </a:cubicBezTo>
                  <a:cubicBezTo>
                    <a:pt x="4742" y="1462"/>
                    <a:pt x="5927" y="1801"/>
                    <a:pt x="7129" y="2071"/>
                  </a:cubicBezTo>
                  <a:cubicBezTo>
                    <a:pt x="7134" y="2072"/>
                    <a:pt x="7140" y="2073"/>
                    <a:pt x="7145" y="2073"/>
                  </a:cubicBezTo>
                  <a:cubicBezTo>
                    <a:pt x="7252" y="2073"/>
                    <a:pt x="7292" y="1917"/>
                    <a:pt x="7180" y="1868"/>
                  </a:cubicBezTo>
                  <a:cubicBezTo>
                    <a:pt x="5994" y="1513"/>
                    <a:pt x="4809" y="1208"/>
                    <a:pt x="3607" y="886"/>
                  </a:cubicBezTo>
                  <a:cubicBezTo>
                    <a:pt x="3015" y="734"/>
                    <a:pt x="2405" y="548"/>
                    <a:pt x="1813" y="395"/>
                  </a:cubicBezTo>
                  <a:cubicBezTo>
                    <a:pt x="1525" y="328"/>
                    <a:pt x="1237" y="243"/>
                    <a:pt x="949" y="175"/>
                  </a:cubicBezTo>
                  <a:cubicBezTo>
                    <a:pt x="723" y="115"/>
                    <a:pt x="456" y="1"/>
                    <a:pt x="20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0" name="Google Shape;7790;p34"/>
            <p:cNvSpPr/>
            <p:nvPr/>
          </p:nvSpPr>
          <p:spPr>
            <a:xfrm>
              <a:off x="5037225" y="1559850"/>
              <a:ext cx="100200" cy="27700"/>
            </a:xfrm>
            <a:custGeom>
              <a:avLst/>
              <a:gdLst/>
              <a:ahLst/>
              <a:cxnLst/>
              <a:rect l="l" t="t" r="r" b="b"/>
              <a:pathLst>
                <a:path w="4008" h="1108" extrusionOk="0">
                  <a:moveTo>
                    <a:pt x="168" y="1"/>
                  </a:moveTo>
                  <a:cubicBezTo>
                    <a:pt x="141" y="1"/>
                    <a:pt x="114" y="2"/>
                    <a:pt x="86" y="5"/>
                  </a:cubicBezTo>
                  <a:cubicBezTo>
                    <a:pt x="1" y="39"/>
                    <a:pt x="1" y="141"/>
                    <a:pt x="69" y="191"/>
                  </a:cubicBezTo>
                  <a:cubicBezTo>
                    <a:pt x="204" y="276"/>
                    <a:pt x="373" y="293"/>
                    <a:pt x="526" y="310"/>
                  </a:cubicBezTo>
                  <a:cubicBezTo>
                    <a:pt x="678" y="361"/>
                    <a:pt x="848" y="395"/>
                    <a:pt x="1017" y="429"/>
                  </a:cubicBezTo>
                  <a:cubicBezTo>
                    <a:pt x="1338" y="496"/>
                    <a:pt x="1643" y="581"/>
                    <a:pt x="1965" y="649"/>
                  </a:cubicBezTo>
                  <a:cubicBezTo>
                    <a:pt x="2608" y="801"/>
                    <a:pt x="3252" y="953"/>
                    <a:pt x="3912" y="1106"/>
                  </a:cubicBezTo>
                  <a:cubicBezTo>
                    <a:pt x="3917" y="1107"/>
                    <a:pt x="3922" y="1108"/>
                    <a:pt x="3927" y="1108"/>
                  </a:cubicBezTo>
                  <a:cubicBezTo>
                    <a:pt x="3984" y="1108"/>
                    <a:pt x="4007" y="1019"/>
                    <a:pt x="3929" y="987"/>
                  </a:cubicBezTo>
                  <a:cubicBezTo>
                    <a:pt x="3302" y="733"/>
                    <a:pt x="2659" y="530"/>
                    <a:pt x="1999" y="361"/>
                  </a:cubicBezTo>
                  <a:cubicBezTo>
                    <a:pt x="1677" y="293"/>
                    <a:pt x="1355" y="208"/>
                    <a:pt x="1017" y="158"/>
                  </a:cubicBezTo>
                  <a:cubicBezTo>
                    <a:pt x="848" y="124"/>
                    <a:pt x="678" y="90"/>
                    <a:pt x="509" y="56"/>
                  </a:cubicBezTo>
                  <a:cubicBezTo>
                    <a:pt x="398" y="28"/>
                    <a:pt x="288" y="1"/>
                    <a:pt x="16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1" name="Google Shape;7791;p34"/>
            <p:cNvSpPr/>
            <p:nvPr/>
          </p:nvSpPr>
          <p:spPr>
            <a:xfrm>
              <a:off x="5000425" y="1567600"/>
              <a:ext cx="75650" cy="19525"/>
            </a:xfrm>
            <a:custGeom>
              <a:avLst/>
              <a:gdLst/>
              <a:ahLst/>
              <a:cxnLst/>
              <a:rect l="l" t="t" r="r" b="b"/>
              <a:pathLst>
                <a:path w="3026" h="781" extrusionOk="0">
                  <a:moveTo>
                    <a:pt x="186" y="0"/>
                  </a:moveTo>
                  <a:cubicBezTo>
                    <a:pt x="135" y="0"/>
                    <a:pt x="85" y="8"/>
                    <a:pt x="34" y="34"/>
                  </a:cubicBezTo>
                  <a:cubicBezTo>
                    <a:pt x="17" y="51"/>
                    <a:pt x="0" y="102"/>
                    <a:pt x="17" y="135"/>
                  </a:cubicBezTo>
                  <a:cubicBezTo>
                    <a:pt x="85" y="220"/>
                    <a:pt x="169" y="237"/>
                    <a:pt x="271" y="271"/>
                  </a:cubicBezTo>
                  <a:cubicBezTo>
                    <a:pt x="389" y="288"/>
                    <a:pt x="525" y="322"/>
                    <a:pt x="660" y="356"/>
                  </a:cubicBezTo>
                  <a:cubicBezTo>
                    <a:pt x="897" y="406"/>
                    <a:pt x="1151" y="457"/>
                    <a:pt x="1405" y="508"/>
                  </a:cubicBezTo>
                  <a:cubicBezTo>
                    <a:pt x="1913" y="626"/>
                    <a:pt x="2421" y="711"/>
                    <a:pt x="2929" y="779"/>
                  </a:cubicBezTo>
                  <a:cubicBezTo>
                    <a:pt x="2934" y="780"/>
                    <a:pt x="2939" y="781"/>
                    <a:pt x="2944" y="781"/>
                  </a:cubicBezTo>
                  <a:cubicBezTo>
                    <a:pt x="3001" y="781"/>
                    <a:pt x="3025" y="692"/>
                    <a:pt x="2963" y="660"/>
                  </a:cubicBezTo>
                  <a:cubicBezTo>
                    <a:pt x="2472" y="525"/>
                    <a:pt x="1964" y="389"/>
                    <a:pt x="1456" y="271"/>
                  </a:cubicBezTo>
                  <a:cubicBezTo>
                    <a:pt x="1219" y="220"/>
                    <a:pt x="965" y="169"/>
                    <a:pt x="711" y="119"/>
                  </a:cubicBezTo>
                  <a:cubicBezTo>
                    <a:pt x="593" y="85"/>
                    <a:pt x="457" y="51"/>
                    <a:pt x="339" y="17"/>
                  </a:cubicBezTo>
                  <a:cubicBezTo>
                    <a:pt x="288" y="8"/>
                    <a:pt x="237" y="0"/>
                    <a:pt x="18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2" name="Google Shape;7792;p34"/>
            <p:cNvSpPr/>
            <p:nvPr/>
          </p:nvSpPr>
          <p:spPr>
            <a:xfrm>
              <a:off x="5175825" y="1631325"/>
              <a:ext cx="54025" cy="114275"/>
            </a:xfrm>
            <a:custGeom>
              <a:avLst/>
              <a:gdLst/>
              <a:ahLst/>
              <a:cxnLst/>
              <a:rect l="l" t="t" r="r" b="b"/>
              <a:pathLst>
                <a:path w="2161" h="4571" extrusionOk="0">
                  <a:moveTo>
                    <a:pt x="166" y="1"/>
                  </a:moveTo>
                  <a:cubicBezTo>
                    <a:pt x="80" y="1"/>
                    <a:pt x="1" y="117"/>
                    <a:pt x="78" y="194"/>
                  </a:cubicBezTo>
                  <a:cubicBezTo>
                    <a:pt x="620" y="752"/>
                    <a:pt x="1077" y="1430"/>
                    <a:pt x="1365" y="2141"/>
                  </a:cubicBezTo>
                  <a:cubicBezTo>
                    <a:pt x="1652" y="2869"/>
                    <a:pt x="1754" y="3614"/>
                    <a:pt x="1788" y="4393"/>
                  </a:cubicBezTo>
                  <a:cubicBezTo>
                    <a:pt x="1788" y="4511"/>
                    <a:pt x="1877" y="4570"/>
                    <a:pt x="1966" y="4570"/>
                  </a:cubicBezTo>
                  <a:cubicBezTo>
                    <a:pt x="2055" y="4570"/>
                    <a:pt x="2143" y="4511"/>
                    <a:pt x="2143" y="4393"/>
                  </a:cubicBezTo>
                  <a:cubicBezTo>
                    <a:pt x="2160" y="2784"/>
                    <a:pt x="1382" y="1142"/>
                    <a:pt x="247" y="41"/>
                  </a:cubicBezTo>
                  <a:cubicBezTo>
                    <a:pt x="223" y="13"/>
                    <a:pt x="194" y="1"/>
                    <a:pt x="16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3" name="Google Shape;7793;p34"/>
            <p:cNvSpPr/>
            <p:nvPr/>
          </p:nvSpPr>
          <p:spPr>
            <a:xfrm>
              <a:off x="5168275" y="1643725"/>
              <a:ext cx="36925" cy="65175"/>
            </a:xfrm>
            <a:custGeom>
              <a:avLst/>
              <a:gdLst/>
              <a:ahLst/>
              <a:cxnLst/>
              <a:rect l="l" t="t" r="r" b="b"/>
              <a:pathLst>
                <a:path w="1477" h="2607" extrusionOk="0">
                  <a:moveTo>
                    <a:pt x="146" y="0"/>
                  </a:moveTo>
                  <a:cubicBezTo>
                    <a:pt x="69" y="0"/>
                    <a:pt x="0" y="74"/>
                    <a:pt x="58" y="155"/>
                  </a:cubicBezTo>
                  <a:cubicBezTo>
                    <a:pt x="583" y="866"/>
                    <a:pt x="956" y="1662"/>
                    <a:pt x="1176" y="2508"/>
                  </a:cubicBezTo>
                  <a:cubicBezTo>
                    <a:pt x="1196" y="2577"/>
                    <a:pt x="1253" y="2606"/>
                    <a:pt x="1309" y="2606"/>
                  </a:cubicBezTo>
                  <a:cubicBezTo>
                    <a:pt x="1393" y="2606"/>
                    <a:pt x="1477" y="2541"/>
                    <a:pt x="1447" y="2441"/>
                  </a:cubicBezTo>
                  <a:cubicBezTo>
                    <a:pt x="1210" y="1577"/>
                    <a:pt x="786" y="764"/>
                    <a:pt x="244" y="53"/>
                  </a:cubicBezTo>
                  <a:cubicBezTo>
                    <a:pt x="218" y="16"/>
                    <a:pt x="181" y="0"/>
                    <a:pt x="14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4" name="Google Shape;7794;p34"/>
            <p:cNvSpPr/>
            <p:nvPr/>
          </p:nvSpPr>
          <p:spPr>
            <a:xfrm>
              <a:off x="5150575" y="1641450"/>
              <a:ext cx="21700" cy="36600"/>
            </a:xfrm>
            <a:custGeom>
              <a:avLst/>
              <a:gdLst/>
              <a:ahLst/>
              <a:cxnLst/>
              <a:rect l="l" t="t" r="r" b="b"/>
              <a:pathLst>
                <a:path w="868" h="1464" extrusionOk="0">
                  <a:moveTo>
                    <a:pt x="100" y="1"/>
                  </a:moveTo>
                  <a:cubicBezTo>
                    <a:pt x="47" y="1"/>
                    <a:pt x="1" y="60"/>
                    <a:pt x="38" y="110"/>
                  </a:cubicBezTo>
                  <a:cubicBezTo>
                    <a:pt x="174" y="297"/>
                    <a:pt x="292" y="500"/>
                    <a:pt x="394" y="720"/>
                  </a:cubicBezTo>
                  <a:cubicBezTo>
                    <a:pt x="445" y="822"/>
                    <a:pt x="478" y="940"/>
                    <a:pt x="512" y="1042"/>
                  </a:cubicBezTo>
                  <a:cubicBezTo>
                    <a:pt x="546" y="1160"/>
                    <a:pt x="563" y="1296"/>
                    <a:pt x="614" y="1397"/>
                  </a:cubicBezTo>
                  <a:cubicBezTo>
                    <a:pt x="634" y="1443"/>
                    <a:pt x="676" y="1464"/>
                    <a:pt x="721" y="1464"/>
                  </a:cubicBezTo>
                  <a:cubicBezTo>
                    <a:pt x="792" y="1464"/>
                    <a:pt x="868" y="1412"/>
                    <a:pt x="868" y="1329"/>
                  </a:cubicBezTo>
                  <a:cubicBezTo>
                    <a:pt x="851" y="1211"/>
                    <a:pt x="800" y="1075"/>
                    <a:pt x="749" y="957"/>
                  </a:cubicBezTo>
                  <a:cubicBezTo>
                    <a:pt x="699" y="838"/>
                    <a:pt x="648" y="737"/>
                    <a:pt x="580" y="618"/>
                  </a:cubicBezTo>
                  <a:cubicBezTo>
                    <a:pt x="461" y="398"/>
                    <a:pt x="309" y="195"/>
                    <a:pt x="157" y="26"/>
                  </a:cubicBezTo>
                  <a:cubicBezTo>
                    <a:pt x="139" y="8"/>
                    <a:pt x="119" y="1"/>
                    <a:pt x="10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5" name="Google Shape;7795;p34"/>
            <p:cNvSpPr/>
            <p:nvPr/>
          </p:nvSpPr>
          <p:spPr>
            <a:xfrm>
              <a:off x="5132475" y="1637850"/>
              <a:ext cx="19925" cy="26700"/>
            </a:xfrm>
            <a:custGeom>
              <a:avLst/>
              <a:gdLst/>
              <a:ahLst/>
              <a:cxnLst/>
              <a:rect l="l" t="t" r="r" b="b"/>
              <a:pathLst>
                <a:path w="797" h="1068" extrusionOk="0">
                  <a:moveTo>
                    <a:pt x="152" y="0"/>
                  </a:moveTo>
                  <a:cubicBezTo>
                    <a:pt x="130" y="0"/>
                    <a:pt x="108" y="6"/>
                    <a:pt x="85" y="17"/>
                  </a:cubicBezTo>
                  <a:cubicBezTo>
                    <a:pt x="17" y="51"/>
                    <a:pt x="0" y="136"/>
                    <a:pt x="34" y="204"/>
                  </a:cubicBezTo>
                  <a:cubicBezTo>
                    <a:pt x="119" y="339"/>
                    <a:pt x="204" y="475"/>
                    <a:pt x="288" y="610"/>
                  </a:cubicBezTo>
                  <a:cubicBezTo>
                    <a:pt x="322" y="678"/>
                    <a:pt x="373" y="745"/>
                    <a:pt x="407" y="813"/>
                  </a:cubicBezTo>
                  <a:cubicBezTo>
                    <a:pt x="441" y="847"/>
                    <a:pt x="457" y="881"/>
                    <a:pt x="474" y="915"/>
                  </a:cubicBezTo>
                  <a:cubicBezTo>
                    <a:pt x="508" y="966"/>
                    <a:pt x="525" y="1016"/>
                    <a:pt x="576" y="1050"/>
                  </a:cubicBezTo>
                  <a:cubicBezTo>
                    <a:pt x="596" y="1062"/>
                    <a:pt x="618" y="1067"/>
                    <a:pt x="641" y="1067"/>
                  </a:cubicBezTo>
                  <a:cubicBezTo>
                    <a:pt x="717" y="1067"/>
                    <a:pt x="796" y="1010"/>
                    <a:pt x="796" y="932"/>
                  </a:cubicBezTo>
                  <a:cubicBezTo>
                    <a:pt x="779" y="898"/>
                    <a:pt x="779" y="864"/>
                    <a:pt x="762" y="830"/>
                  </a:cubicBezTo>
                  <a:cubicBezTo>
                    <a:pt x="745" y="813"/>
                    <a:pt x="745" y="796"/>
                    <a:pt x="728" y="779"/>
                  </a:cubicBezTo>
                  <a:cubicBezTo>
                    <a:pt x="711" y="745"/>
                    <a:pt x="678" y="712"/>
                    <a:pt x="661" y="678"/>
                  </a:cubicBezTo>
                  <a:cubicBezTo>
                    <a:pt x="610" y="610"/>
                    <a:pt x="576" y="542"/>
                    <a:pt x="525" y="475"/>
                  </a:cubicBezTo>
                  <a:cubicBezTo>
                    <a:pt x="441" y="339"/>
                    <a:pt x="356" y="204"/>
                    <a:pt x="271" y="68"/>
                  </a:cubicBezTo>
                  <a:cubicBezTo>
                    <a:pt x="237" y="23"/>
                    <a:pt x="196" y="0"/>
                    <a:pt x="15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6" name="Google Shape;7796;p34"/>
            <p:cNvSpPr/>
            <p:nvPr/>
          </p:nvSpPr>
          <p:spPr>
            <a:xfrm>
              <a:off x="4342675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25006" y="1"/>
                  </a:moveTo>
                  <a:cubicBezTo>
                    <a:pt x="24905" y="1"/>
                    <a:pt x="24820" y="68"/>
                    <a:pt x="24786" y="153"/>
                  </a:cubicBezTo>
                  <a:cubicBezTo>
                    <a:pt x="23957" y="2828"/>
                    <a:pt x="20943" y="4250"/>
                    <a:pt x="18403" y="4673"/>
                  </a:cubicBezTo>
                  <a:cubicBezTo>
                    <a:pt x="17184" y="4894"/>
                    <a:pt x="15898" y="4961"/>
                    <a:pt x="14679" y="5029"/>
                  </a:cubicBezTo>
                  <a:cubicBezTo>
                    <a:pt x="13121" y="5097"/>
                    <a:pt x="11513" y="5181"/>
                    <a:pt x="9955" y="5554"/>
                  </a:cubicBezTo>
                  <a:cubicBezTo>
                    <a:pt x="6840" y="6299"/>
                    <a:pt x="3996" y="8229"/>
                    <a:pt x="2150" y="10853"/>
                  </a:cubicBezTo>
                  <a:cubicBezTo>
                    <a:pt x="660" y="12952"/>
                    <a:pt x="0" y="15289"/>
                    <a:pt x="254" y="17422"/>
                  </a:cubicBezTo>
                  <a:cubicBezTo>
                    <a:pt x="559" y="19928"/>
                    <a:pt x="2218" y="22061"/>
                    <a:pt x="4385" y="22721"/>
                  </a:cubicBezTo>
                  <a:cubicBezTo>
                    <a:pt x="4588" y="22789"/>
                    <a:pt x="4791" y="22823"/>
                    <a:pt x="5011" y="22857"/>
                  </a:cubicBezTo>
                  <a:lnTo>
                    <a:pt x="5045" y="22857"/>
                  </a:lnTo>
                  <a:cubicBezTo>
                    <a:pt x="5248" y="22895"/>
                    <a:pt x="5452" y="22914"/>
                    <a:pt x="5655" y="22914"/>
                  </a:cubicBezTo>
                  <a:cubicBezTo>
                    <a:pt x="5723" y="22914"/>
                    <a:pt x="5790" y="22912"/>
                    <a:pt x="5858" y="22908"/>
                  </a:cubicBezTo>
                  <a:cubicBezTo>
                    <a:pt x="7314" y="22857"/>
                    <a:pt x="8736" y="22180"/>
                    <a:pt x="9600" y="21028"/>
                  </a:cubicBezTo>
                  <a:cubicBezTo>
                    <a:pt x="10192" y="20250"/>
                    <a:pt x="10378" y="19217"/>
                    <a:pt x="10074" y="18336"/>
                  </a:cubicBezTo>
                  <a:cubicBezTo>
                    <a:pt x="9803" y="17558"/>
                    <a:pt x="9193" y="16999"/>
                    <a:pt x="8347" y="16779"/>
                  </a:cubicBezTo>
                  <a:cubicBezTo>
                    <a:pt x="8112" y="16717"/>
                    <a:pt x="7874" y="16687"/>
                    <a:pt x="7637" y="16687"/>
                  </a:cubicBezTo>
                  <a:cubicBezTo>
                    <a:pt x="6830" y="16687"/>
                    <a:pt x="6037" y="17035"/>
                    <a:pt x="5435" y="17676"/>
                  </a:cubicBezTo>
                  <a:cubicBezTo>
                    <a:pt x="5045" y="18082"/>
                    <a:pt x="4808" y="18573"/>
                    <a:pt x="4707" y="19064"/>
                  </a:cubicBezTo>
                  <a:cubicBezTo>
                    <a:pt x="4605" y="18387"/>
                    <a:pt x="4741" y="17608"/>
                    <a:pt x="5113" y="16745"/>
                  </a:cubicBezTo>
                  <a:cubicBezTo>
                    <a:pt x="6214" y="14172"/>
                    <a:pt x="8719" y="12275"/>
                    <a:pt x="11496" y="11903"/>
                  </a:cubicBezTo>
                  <a:cubicBezTo>
                    <a:pt x="11580" y="11886"/>
                    <a:pt x="11665" y="11818"/>
                    <a:pt x="11682" y="11733"/>
                  </a:cubicBezTo>
                  <a:cubicBezTo>
                    <a:pt x="11699" y="11649"/>
                    <a:pt x="11665" y="11547"/>
                    <a:pt x="11597" y="11496"/>
                  </a:cubicBezTo>
                  <a:cubicBezTo>
                    <a:pt x="11140" y="11192"/>
                    <a:pt x="10582" y="10955"/>
                    <a:pt x="10006" y="10819"/>
                  </a:cubicBezTo>
                  <a:cubicBezTo>
                    <a:pt x="11550" y="10469"/>
                    <a:pt x="13124" y="10298"/>
                    <a:pt x="14704" y="10298"/>
                  </a:cubicBezTo>
                  <a:cubicBezTo>
                    <a:pt x="15186" y="10298"/>
                    <a:pt x="15669" y="10314"/>
                    <a:pt x="16152" y="10345"/>
                  </a:cubicBezTo>
                  <a:cubicBezTo>
                    <a:pt x="16162" y="10347"/>
                    <a:pt x="16173" y="10348"/>
                    <a:pt x="16183" y="10348"/>
                  </a:cubicBezTo>
                  <a:cubicBezTo>
                    <a:pt x="16270" y="10348"/>
                    <a:pt x="16342" y="10286"/>
                    <a:pt x="16372" y="10210"/>
                  </a:cubicBezTo>
                  <a:cubicBezTo>
                    <a:pt x="16406" y="10125"/>
                    <a:pt x="16389" y="10024"/>
                    <a:pt x="16321" y="9956"/>
                  </a:cubicBezTo>
                  <a:cubicBezTo>
                    <a:pt x="15779" y="9482"/>
                    <a:pt x="15102" y="9160"/>
                    <a:pt x="14391" y="8974"/>
                  </a:cubicBezTo>
                  <a:lnTo>
                    <a:pt x="14442" y="8974"/>
                  </a:lnTo>
                  <a:cubicBezTo>
                    <a:pt x="14649" y="8967"/>
                    <a:pt x="14857" y="8963"/>
                    <a:pt x="15064" y="8963"/>
                  </a:cubicBezTo>
                  <a:cubicBezTo>
                    <a:pt x="16823" y="8963"/>
                    <a:pt x="18585" y="9219"/>
                    <a:pt x="20266" y="9719"/>
                  </a:cubicBezTo>
                  <a:lnTo>
                    <a:pt x="20384" y="9753"/>
                  </a:lnTo>
                  <a:cubicBezTo>
                    <a:pt x="20757" y="9871"/>
                    <a:pt x="21129" y="9973"/>
                    <a:pt x="21536" y="9990"/>
                  </a:cubicBezTo>
                  <a:cubicBezTo>
                    <a:pt x="21557" y="9990"/>
                    <a:pt x="21579" y="9991"/>
                    <a:pt x="21600" y="9991"/>
                  </a:cubicBezTo>
                  <a:cubicBezTo>
                    <a:pt x="22131" y="9991"/>
                    <a:pt x="22579" y="9790"/>
                    <a:pt x="22839" y="9465"/>
                  </a:cubicBezTo>
                  <a:cubicBezTo>
                    <a:pt x="23059" y="9194"/>
                    <a:pt x="23161" y="8957"/>
                    <a:pt x="23127" y="8720"/>
                  </a:cubicBezTo>
                  <a:cubicBezTo>
                    <a:pt x="23127" y="8703"/>
                    <a:pt x="23127" y="8669"/>
                    <a:pt x="23110" y="8635"/>
                  </a:cubicBezTo>
                  <a:lnTo>
                    <a:pt x="23110" y="8635"/>
                  </a:lnTo>
                  <a:cubicBezTo>
                    <a:pt x="23652" y="8686"/>
                    <a:pt x="24092" y="9042"/>
                    <a:pt x="24278" y="9228"/>
                  </a:cubicBezTo>
                  <a:cubicBezTo>
                    <a:pt x="24566" y="9482"/>
                    <a:pt x="24803" y="9786"/>
                    <a:pt x="25040" y="10125"/>
                  </a:cubicBezTo>
                  <a:cubicBezTo>
                    <a:pt x="25193" y="10294"/>
                    <a:pt x="25328" y="10481"/>
                    <a:pt x="25480" y="10667"/>
                  </a:cubicBezTo>
                  <a:cubicBezTo>
                    <a:pt x="26039" y="11310"/>
                    <a:pt x="26581" y="11666"/>
                    <a:pt x="27173" y="11767"/>
                  </a:cubicBezTo>
                  <a:cubicBezTo>
                    <a:pt x="27362" y="11796"/>
                    <a:pt x="27553" y="11812"/>
                    <a:pt x="27740" y="11812"/>
                  </a:cubicBezTo>
                  <a:cubicBezTo>
                    <a:pt x="28225" y="11812"/>
                    <a:pt x="28673" y="11701"/>
                    <a:pt x="28917" y="11395"/>
                  </a:cubicBezTo>
                  <a:cubicBezTo>
                    <a:pt x="30035" y="12512"/>
                    <a:pt x="31575" y="13240"/>
                    <a:pt x="33302" y="13443"/>
                  </a:cubicBezTo>
                  <a:cubicBezTo>
                    <a:pt x="33316" y="13448"/>
                    <a:pt x="33331" y="13450"/>
                    <a:pt x="33346" y="13450"/>
                  </a:cubicBezTo>
                  <a:cubicBezTo>
                    <a:pt x="33388" y="13450"/>
                    <a:pt x="33434" y="13434"/>
                    <a:pt x="33472" y="13410"/>
                  </a:cubicBezTo>
                  <a:cubicBezTo>
                    <a:pt x="33505" y="13359"/>
                    <a:pt x="33539" y="13308"/>
                    <a:pt x="33539" y="13257"/>
                  </a:cubicBezTo>
                  <a:cubicBezTo>
                    <a:pt x="33827" y="10752"/>
                    <a:pt x="32845" y="8127"/>
                    <a:pt x="30983" y="6434"/>
                  </a:cubicBezTo>
                  <a:cubicBezTo>
                    <a:pt x="29577" y="5141"/>
                    <a:pt x="27892" y="4490"/>
                    <a:pt x="26043" y="4490"/>
                  </a:cubicBezTo>
                  <a:cubicBezTo>
                    <a:pt x="25664" y="4490"/>
                    <a:pt x="25279" y="4517"/>
                    <a:pt x="24888" y="4572"/>
                  </a:cubicBezTo>
                  <a:cubicBezTo>
                    <a:pt x="25599" y="3302"/>
                    <a:pt x="25616" y="1457"/>
                    <a:pt x="25210" y="153"/>
                  </a:cubicBezTo>
                  <a:cubicBezTo>
                    <a:pt x="25193" y="68"/>
                    <a:pt x="25091" y="1"/>
                    <a:pt x="25006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7" name="Google Shape;7797;p34"/>
            <p:cNvSpPr/>
            <p:nvPr/>
          </p:nvSpPr>
          <p:spPr>
            <a:xfrm>
              <a:off x="4342675" y="1167600"/>
              <a:ext cx="845700" cy="572875"/>
            </a:xfrm>
            <a:custGeom>
              <a:avLst/>
              <a:gdLst/>
              <a:ahLst/>
              <a:cxnLst/>
              <a:rect l="l" t="t" r="r" b="b"/>
              <a:pathLst>
                <a:path w="33828" h="22915" extrusionOk="0">
                  <a:moveTo>
                    <a:pt x="7585" y="17134"/>
                  </a:moveTo>
                  <a:cubicBezTo>
                    <a:pt x="7805" y="17134"/>
                    <a:pt x="8025" y="17151"/>
                    <a:pt x="8228" y="17202"/>
                  </a:cubicBezTo>
                  <a:cubicBezTo>
                    <a:pt x="8414" y="17253"/>
                    <a:pt x="8584" y="17321"/>
                    <a:pt x="8753" y="17405"/>
                  </a:cubicBezTo>
                  <a:cubicBezTo>
                    <a:pt x="8550" y="17338"/>
                    <a:pt x="8364" y="17287"/>
                    <a:pt x="8177" y="17270"/>
                  </a:cubicBezTo>
                  <a:cubicBezTo>
                    <a:pt x="8083" y="17259"/>
                    <a:pt x="7987" y="17254"/>
                    <a:pt x="7892" y="17254"/>
                  </a:cubicBezTo>
                  <a:cubicBezTo>
                    <a:pt x="7376" y="17254"/>
                    <a:pt x="6865" y="17407"/>
                    <a:pt x="6451" y="17693"/>
                  </a:cubicBezTo>
                  <a:cubicBezTo>
                    <a:pt x="5943" y="18032"/>
                    <a:pt x="5486" y="18590"/>
                    <a:pt x="5486" y="19217"/>
                  </a:cubicBezTo>
                  <a:cubicBezTo>
                    <a:pt x="5502" y="19792"/>
                    <a:pt x="5960" y="20216"/>
                    <a:pt x="6501" y="20317"/>
                  </a:cubicBezTo>
                  <a:cubicBezTo>
                    <a:pt x="6599" y="20339"/>
                    <a:pt x="6696" y="20349"/>
                    <a:pt x="6792" y="20349"/>
                  </a:cubicBezTo>
                  <a:cubicBezTo>
                    <a:pt x="7144" y="20349"/>
                    <a:pt x="7478" y="20212"/>
                    <a:pt x="7771" y="20013"/>
                  </a:cubicBezTo>
                  <a:lnTo>
                    <a:pt x="7771" y="20013"/>
                  </a:lnTo>
                  <a:cubicBezTo>
                    <a:pt x="7703" y="20165"/>
                    <a:pt x="7619" y="20300"/>
                    <a:pt x="7500" y="20436"/>
                  </a:cubicBezTo>
                  <a:cubicBezTo>
                    <a:pt x="7231" y="20720"/>
                    <a:pt x="6870" y="20885"/>
                    <a:pt x="6510" y="20885"/>
                  </a:cubicBezTo>
                  <a:cubicBezTo>
                    <a:pt x="6462" y="20885"/>
                    <a:pt x="6414" y="20882"/>
                    <a:pt x="6366" y="20876"/>
                  </a:cubicBezTo>
                  <a:cubicBezTo>
                    <a:pt x="5892" y="20825"/>
                    <a:pt x="5502" y="20554"/>
                    <a:pt x="5215" y="20199"/>
                  </a:cubicBezTo>
                  <a:cubicBezTo>
                    <a:pt x="4961" y="19437"/>
                    <a:pt x="5181" y="18607"/>
                    <a:pt x="5756" y="17981"/>
                  </a:cubicBezTo>
                  <a:cubicBezTo>
                    <a:pt x="6247" y="17456"/>
                    <a:pt x="6925" y="17151"/>
                    <a:pt x="7585" y="17134"/>
                  </a:cubicBezTo>
                  <a:close/>
                  <a:moveTo>
                    <a:pt x="25023" y="1829"/>
                  </a:moveTo>
                  <a:cubicBezTo>
                    <a:pt x="25023" y="1880"/>
                    <a:pt x="25023" y="1914"/>
                    <a:pt x="25023" y="1948"/>
                  </a:cubicBezTo>
                  <a:cubicBezTo>
                    <a:pt x="24905" y="2235"/>
                    <a:pt x="24803" y="2523"/>
                    <a:pt x="24668" y="2811"/>
                  </a:cubicBezTo>
                  <a:cubicBezTo>
                    <a:pt x="24515" y="3099"/>
                    <a:pt x="24346" y="3387"/>
                    <a:pt x="24143" y="3658"/>
                  </a:cubicBezTo>
                  <a:cubicBezTo>
                    <a:pt x="23737" y="4199"/>
                    <a:pt x="23229" y="4673"/>
                    <a:pt x="22687" y="5063"/>
                  </a:cubicBezTo>
                  <a:cubicBezTo>
                    <a:pt x="22587" y="5134"/>
                    <a:pt x="22643" y="5265"/>
                    <a:pt x="22734" y="5265"/>
                  </a:cubicBezTo>
                  <a:cubicBezTo>
                    <a:pt x="22751" y="5265"/>
                    <a:pt x="22769" y="5260"/>
                    <a:pt x="22788" y="5249"/>
                  </a:cubicBezTo>
                  <a:cubicBezTo>
                    <a:pt x="23415" y="4910"/>
                    <a:pt x="23957" y="4419"/>
                    <a:pt x="24397" y="3878"/>
                  </a:cubicBezTo>
                  <a:cubicBezTo>
                    <a:pt x="24583" y="3641"/>
                    <a:pt x="24769" y="3404"/>
                    <a:pt x="24922" y="3150"/>
                  </a:cubicBezTo>
                  <a:lnTo>
                    <a:pt x="24922" y="3150"/>
                  </a:lnTo>
                  <a:cubicBezTo>
                    <a:pt x="24803" y="3742"/>
                    <a:pt x="24583" y="4301"/>
                    <a:pt x="24245" y="4724"/>
                  </a:cubicBezTo>
                  <a:cubicBezTo>
                    <a:pt x="24143" y="4826"/>
                    <a:pt x="22805" y="5994"/>
                    <a:pt x="20249" y="5994"/>
                  </a:cubicBezTo>
                  <a:cubicBezTo>
                    <a:pt x="20240" y="5993"/>
                    <a:pt x="20232" y="5992"/>
                    <a:pt x="20223" y="5992"/>
                  </a:cubicBezTo>
                  <a:cubicBezTo>
                    <a:pt x="20116" y="5992"/>
                    <a:pt x="20029" y="6089"/>
                    <a:pt x="20029" y="6214"/>
                  </a:cubicBezTo>
                  <a:cubicBezTo>
                    <a:pt x="20029" y="6333"/>
                    <a:pt x="20130" y="6434"/>
                    <a:pt x="20249" y="6434"/>
                  </a:cubicBezTo>
                  <a:lnTo>
                    <a:pt x="20554" y="6434"/>
                  </a:lnTo>
                  <a:cubicBezTo>
                    <a:pt x="22958" y="6350"/>
                    <a:pt x="24245" y="5334"/>
                    <a:pt x="24515" y="5097"/>
                  </a:cubicBezTo>
                  <a:cubicBezTo>
                    <a:pt x="25060" y="4988"/>
                    <a:pt x="25589" y="4933"/>
                    <a:pt x="26102" y="4933"/>
                  </a:cubicBezTo>
                  <a:cubicBezTo>
                    <a:pt x="27818" y="4933"/>
                    <a:pt x="29348" y="5543"/>
                    <a:pt x="30678" y="6756"/>
                  </a:cubicBezTo>
                  <a:cubicBezTo>
                    <a:pt x="31220" y="7264"/>
                    <a:pt x="31694" y="7839"/>
                    <a:pt x="32066" y="8483"/>
                  </a:cubicBezTo>
                  <a:cubicBezTo>
                    <a:pt x="31846" y="8246"/>
                    <a:pt x="31609" y="8026"/>
                    <a:pt x="31372" y="7789"/>
                  </a:cubicBezTo>
                  <a:cubicBezTo>
                    <a:pt x="31118" y="7552"/>
                    <a:pt x="30847" y="7332"/>
                    <a:pt x="30560" y="7111"/>
                  </a:cubicBezTo>
                  <a:cubicBezTo>
                    <a:pt x="30289" y="6908"/>
                    <a:pt x="30001" y="6722"/>
                    <a:pt x="29730" y="6519"/>
                  </a:cubicBezTo>
                  <a:cubicBezTo>
                    <a:pt x="29719" y="6508"/>
                    <a:pt x="29707" y="6503"/>
                    <a:pt x="29695" y="6503"/>
                  </a:cubicBezTo>
                  <a:cubicBezTo>
                    <a:pt x="29655" y="6503"/>
                    <a:pt x="29623" y="6560"/>
                    <a:pt x="29662" y="6587"/>
                  </a:cubicBezTo>
                  <a:cubicBezTo>
                    <a:pt x="29933" y="6807"/>
                    <a:pt x="30187" y="7044"/>
                    <a:pt x="30441" y="7298"/>
                  </a:cubicBezTo>
                  <a:cubicBezTo>
                    <a:pt x="30678" y="7518"/>
                    <a:pt x="30915" y="7755"/>
                    <a:pt x="31169" y="7992"/>
                  </a:cubicBezTo>
                  <a:cubicBezTo>
                    <a:pt x="31406" y="8229"/>
                    <a:pt x="31643" y="8466"/>
                    <a:pt x="31880" y="8720"/>
                  </a:cubicBezTo>
                  <a:cubicBezTo>
                    <a:pt x="31999" y="8838"/>
                    <a:pt x="32117" y="8957"/>
                    <a:pt x="32236" y="9092"/>
                  </a:cubicBezTo>
                  <a:cubicBezTo>
                    <a:pt x="32320" y="9177"/>
                    <a:pt x="32405" y="9312"/>
                    <a:pt x="32507" y="9363"/>
                  </a:cubicBezTo>
                  <a:cubicBezTo>
                    <a:pt x="32608" y="9566"/>
                    <a:pt x="32676" y="9786"/>
                    <a:pt x="32761" y="9990"/>
                  </a:cubicBezTo>
                  <a:cubicBezTo>
                    <a:pt x="32270" y="9312"/>
                    <a:pt x="31728" y="8669"/>
                    <a:pt x="31118" y="8076"/>
                  </a:cubicBezTo>
                  <a:cubicBezTo>
                    <a:pt x="30255" y="7264"/>
                    <a:pt x="29307" y="6587"/>
                    <a:pt x="28274" y="6011"/>
                  </a:cubicBezTo>
                  <a:cubicBezTo>
                    <a:pt x="28266" y="6007"/>
                    <a:pt x="28258" y="6005"/>
                    <a:pt x="28250" y="6005"/>
                  </a:cubicBezTo>
                  <a:cubicBezTo>
                    <a:pt x="28196" y="6005"/>
                    <a:pt x="28164" y="6100"/>
                    <a:pt x="28223" y="6129"/>
                  </a:cubicBezTo>
                  <a:cubicBezTo>
                    <a:pt x="29188" y="6756"/>
                    <a:pt x="30086" y="7484"/>
                    <a:pt x="30898" y="8297"/>
                  </a:cubicBezTo>
                  <a:cubicBezTo>
                    <a:pt x="31660" y="9058"/>
                    <a:pt x="32388" y="9905"/>
                    <a:pt x="32964" y="10802"/>
                  </a:cubicBezTo>
                  <a:cubicBezTo>
                    <a:pt x="33031" y="11056"/>
                    <a:pt x="33065" y="11310"/>
                    <a:pt x="33099" y="11564"/>
                  </a:cubicBezTo>
                  <a:cubicBezTo>
                    <a:pt x="32998" y="11412"/>
                    <a:pt x="32913" y="11243"/>
                    <a:pt x="32811" y="11073"/>
                  </a:cubicBezTo>
                  <a:cubicBezTo>
                    <a:pt x="32710" y="10904"/>
                    <a:pt x="32608" y="10718"/>
                    <a:pt x="32507" y="10565"/>
                  </a:cubicBezTo>
                  <a:cubicBezTo>
                    <a:pt x="32388" y="10396"/>
                    <a:pt x="32320" y="10210"/>
                    <a:pt x="32202" y="10040"/>
                  </a:cubicBezTo>
                  <a:cubicBezTo>
                    <a:pt x="31796" y="9414"/>
                    <a:pt x="31271" y="8838"/>
                    <a:pt x="30729" y="8330"/>
                  </a:cubicBezTo>
                  <a:cubicBezTo>
                    <a:pt x="29595" y="7264"/>
                    <a:pt x="28291" y="6451"/>
                    <a:pt x="26835" y="5909"/>
                  </a:cubicBezTo>
                  <a:cubicBezTo>
                    <a:pt x="26826" y="5907"/>
                    <a:pt x="26818" y="5905"/>
                    <a:pt x="26810" y="5905"/>
                  </a:cubicBezTo>
                  <a:cubicBezTo>
                    <a:pt x="26723" y="5905"/>
                    <a:pt x="26674" y="6065"/>
                    <a:pt x="26767" y="6096"/>
                  </a:cubicBezTo>
                  <a:cubicBezTo>
                    <a:pt x="28139" y="6705"/>
                    <a:pt x="29425" y="7535"/>
                    <a:pt x="30509" y="8551"/>
                  </a:cubicBezTo>
                  <a:cubicBezTo>
                    <a:pt x="31067" y="9075"/>
                    <a:pt x="31542" y="9668"/>
                    <a:pt x="32049" y="10227"/>
                  </a:cubicBezTo>
                  <a:cubicBezTo>
                    <a:pt x="32490" y="10718"/>
                    <a:pt x="32930" y="11310"/>
                    <a:pt x="33133" y="11954"/>
                  </a:cubicBezTo>
                  <a:cubicBezTo>
                    <a:pt x="33150" y="12157"/>
                    <a:pt x="33150" y="12343"/>
                    <a:pt x="33150" y="12546"/>
                  </a:cubicBezTo>
                  <a:cubicBezTo>
                    <a:pt x="32862" y="11886"/>
                    <a:pt x="32507" y="11276"/>
                    <a:pt x="32100" y="10701"/>
                  </a:cubicBezTo>
                  <a:cubicBezTo>
                    <a:pt x="30373" y="8280"/>
                    <a:pt x="27631" y="6299"/>
                    <a:pt x="24634" y="5926"/>
                  </a:cubicBezTo>
                  <a:cubicBezTo>
                    <a:pt x="24566" y="5926"/>
                    <a:pt x="24549" y="6028"/>
                    <a:pt x="24617" y="6045"/>
                  </a:cubicBezTo>
                  <a:cubicBezTo>
                    <a:pt x="25413" y="6282"/>
                    <a:pt x="26208" y="6570"/>
                    <a:pt x="26970" y="6942"/>
                  </a:cubicBezTo>
                  <a:cubicBezTo>
                    <a:pt x="29595" y="8178"/>
                    <a:pt x="31660" y="10311"/>
                    <a:pt x="32879" y="12936"/>
                  </a:cubicBezTo>
                  <a:cubicBezTo>
                    <a:pt x="32744" y="12902"/>
                    <a:pt x="32608" y="12885"/>
                    <a:pt x="32490" y="12851"/>
                  </a:cubicBezTo>
                  <a:cubicBezTo>
                    <a:pt x="32100" y="12241"/>
                    <a:pt x="31745" y="11615"/>
                    <a:pt x="31321" y="11022"/>
                  </a:cubicBezTo>
                  <a:cubicBezTo>
                    <a:pt x="30915" y="10464"/>
                    <a:pt x="30475" y="9922"/>
                    <a:pt x="29984" y="9431"/>
                  </a:cubicBezTo>
                  <a:cubicBezTo>
                    <a:pt x="28968" y="8432"/>
                    <a:pt x="27834" y="7586"/>
                    <a:pt x="26547" y="6976"/>
                  </a:cubicBezTo>
                  <a:cubicBezTo>
                    <a:pt x="26528" y="6965"/>
                    <a:pt x="26509" y="6960"/>
                    <a:pt x="26492" y="6960"/>
                  </a:cubicBezTo>
                  <a:cubicBezTo>
                    <a:pt x="26402" y="6960"/>
                    <a:pt x="26346" y="7091"/>
                    <a:pt x="26445" y="7162"/>
                  </a:cubicBezTo>
                  <a:cubicBezTo>
                    <a:pt x="27631" y="7856"/>
                    <a:pt x="28748" y="8686"/>
                    <a:pt x="29713" y="9651"/>
                  </a:cubicBezTo>
                  <a:cubicBezTo>
                    <a:pt x="30221" y="10142"/>
                    <a:pt x="30678" y="10667"/>
                    <a:pt x="31101" y="11209"/>
                  </a:cubicBezTo>
                  <a:cubicBezTo>
                    <a:pt x="31474" y="11700"/>
                    <a:pt x="31846" y="12208"/>
                    <a:pt x="32134" y="12749"/>
                  </a:cubicBezTo>
                  <a:cubicBezTo>
                    <a:pt x="31948" y="12699"/>
                    <a:pt x="31779" y="12648"/>
                    <a:pt x="31609" y="12580"/>
                  </a:cubicBezTo>
                  <a:cubicBezTo>
                    <a:pt x="31372" y="12174"/>
                    <a:pt x="31067" y="11801"/>
                    <a:pt x="30797" y="11412"/>
                  </a:cubicBezTo>
                  <a:cubicBezTo>
                    <a:pt x="30543" y="11039"/>
                    <a:pt x="30272" y="10667"/>
                    <a:pt x="29950" y="10311"/>
                  </a:cubicBezTo>
                  <a:cubicBezTo>
                    <a:pt x="29628" y="9939"/>
                    <a:pt x="29307" y="9566"/>
                    <a:pt x="28934" y="9245"/>
                  </a:cubicBezTo>
                  <a:cubicBezTo>
                    <a:pt x="28579" y="8923"/>
                    <a:pt x="28189" y="8669"/>
                    <a:pt x="27800" y="8398"/>
                  </a:cubicBezTo>
                  <a:cubicBezTo>
                    <a:pt x="27790" y="8392"/>
                    <a:pt x="27781" y="8389"/>
                    <a:pt x="27772" y="8389"/>
                  </a:cubicBezTo>
                  <a:cubicBezTo>
                    <a:pt x="27733" y="8389"/>
                    <a:pt x="27708" y="8438"/>
                    <a:pt x="27749" y="8466"/>
                  </a:cubicBezTo>
                  <a:cubicBezTo>
                    <a:pt x="28122" y="8771"/>
                    <a:pt x="28460" y="9109"/>
                    <a:pt x="28816" y="9431"/>
                  </a:cubicBezTo>
                  <a:cubicBezTo>
                    <a:pt x="29154" y="9753"/>
                    <a:pt x="29510" y="10057"/>
                    <a:pt x="29815" y="10413"/>
                  </a:cubicBezTo>
                  <a:cubicBezTo>
                    <a:pt x="30136" y="10785"/>
                    <a:pt x="30458" y="11175"/>
                    <a:pt x="30746" y="11598"/>
                  </a:cubicBezTo>
                  <a:cubicBezTo>
                    <a:pt x="30915" y="11852"/>
                    <a:pt x="31051" y="12123"/>
                    <a:pt x="31186" y="12411"/>
                  </a:cubicBezTo>
                  <a:cubicBezTo>
                    <a:pt x="31017" y="12326"/>
                    <a:pt x="30864" y="12258"/>
                    <a:pt x="30712" y="12174"/>
                  </a:cubicBezTo>
                  <a:cubicBezTo>
                    <a:pt x="30712" y="12123"/>
                    <a:pt x="30712" y="12089"/>
                    <a:pt x="30695" y="12038"/>
                  </a:cubicBezTo>
                  <a:cubicBezTo>
                    <a:pt x="30610" y="11835"/>
                    <a:pt x="30509" y="11666"/>
                    <a:pt x="30390" y="11480"/>
                  </a:cubicBezTo>
                  <a:cubicBezTo>
                    <a:pt x="30323" y="11395"/>
                    <a:pt x="30272" y="11310"/>
                    <a:pt x="30204" y="11243"/>
                  </a:cubicBezTo>
                  <a:cubicBezTo>
                    <a:pt x="30119" y="11175"/>
                    <a:pt x="30052" y="11107"/>
                    <a:pt x="29984" y="11022"/>
                  </a:cubicBezTo>
                  <a:cubicBezTo>
                    <a:pt x="29865" y="10870"/>
                    <a:pt x="29747" y="10701"/>
                    <a:pt x="29611" y="10548"/>
                  </a:cubicBezTo>
                  <a:cubicBezTo>
                    <a:pt x="29493" y="10396"/>
                    <a:pt x="29324" y="10261"/>
                    <a:pt x="29188" y="10125"/>
                  </a:cubicBezTo>
                  <a:cubicBezTo>
                    <a:pt x="29179" y="10119"/>
                    <a:pt x="29168" y="10116"/>
                    <a:pt x="29158" y="10116"/>
                  </a:cubicBezTo>
                  <a:cubicBezTo>
                    <a:pt x="29116" y="10116"/>
                    <a:pt x="29079" y="10165"/>
                    <a:pt x="29120" y="10193"/>
                  </a:cubicBezTo>
                  <a:cubicBezTo>
                    <a:pt x="29256" y="10328"/>
                    <a:pt x="29374" y="10498"/>
                    <a:pt x="29527" y="10633"/>
                  </a:cubicBezTo>
                  <a:cubicBezTo>
                    <a:pt x="29662" y="10785"/>
                    <a:pt x="29781" y="10938"/>
                    <a:pt x="29899" y="11107"/>
                  </a:cubicBezTo>
                  <a:cubicBezTo>
                    <a:pt x="29950" y="11192"/>
                    <a:pt x="29984" y="11293"/>
                    <a:pt x="30018" y="11395"/>
                  </a:cubicBezTo>
                  <a:cubicBezTo>
                    <a:pt x="30052" y="11480"/>
                    <a:pt x="30102" y="11564"/>
                    <a:pt x="30136" y="11649"/>
                  </a:cubicBezTo>
                  <a:cubicBezTo>
                    <a:pt x="30170" y="11733"/>
                    <a:pt x="30204" y="11818"/>
                    <a:pt x="30238" y="11886"/>
                  </a:cubicBezTo>
                  <a:cubicBezTo>
                    <a:pt x="29798" y="11598"/>
                    <a:pt x="29408" y="11259"/>
                    <a:pt x="29053" y="10887"/>
                  </a:cubicBezTo>
                  <a:cubicBezTo>
                    <a:pt x="28951" y="10531"/>
                    <a:pt x="28257" y="8940"/>
                    <a:pt x="24566" y="6688"/>
                  </a:cubicBezTo>
                  <a:cubicBezTo>
                    <a:pt x="24531" y="6665"/>
                    <a:pt x="24492" y="6654"/>
                    <a:pt x="24454" y="6654"/>
                  </a:cubicBezTo>
                  <a:cubicBezTo>
                    <a:pt x="24380" y="6654"/>
                    <a:pt x="24306" y="6695"/>
                    <a:pt x="24261" y="6773"/>
                  </a:cubicBezTo>
                  <a:cubicBezTo>
                    <a:pt x="24194" y="6874"/>
                    <a:pt x="24228" y="7010"/>
                    <a:pt x="24329" y="7078"/>
                  </a:cubicBezTo>
                  <a:cubicBezTo>
                    <a:pt x="27851" y="9211"/>
                    <a:pt x="28528" y="10718"/>
                    <a:pt x="28630" y="11005"/>
                  </a:cubicBezTo>
                  <a:cubicBezTo>
                    <a:pt x="28596" y="11056"/>
                    <a:pt x="28562" y="11107"/>
                    <a:pt x="28511" y="11158"/>
                  </a:cubicBezTo>
                  <a:cubicBezTo>
                    <a:pt x="28291" y="10802"/>
                    <a:pt x="27952" y="10498"/>
                    <a:pt x="27681" y="10176"/>
                  </a:cubicBezTo>
                  <a:cubicBezTo>
                    <a:pt x="27394" y="9837"/>
                    <a:pt x="27123" y="9499"/>
                    <a:pt x="26801" y="9177"/>
                  </a:cubicBezTo>
                  <a:cubicBezTo>
                    <a:pt x="26175" y="8534"/>
                    <a:pt x="25413" y="8076"/>
                    <a:pt x="24634" y="7670"/>
                  </a:cubicBezTo>
                  <a:cubicBezTo>
                    <a:pt x="24623" y="7665"/>
                    <a:pt x="24613" y="7662"/>
                    <a:pt x="24604" y="7662"/>
                  </a:cubicBezTo>
                  <a:cubicBezTo>
                    <a:pt x="24557" y="7662"/>
                    <a:pt x="24541" y="7726"/>
                    <a:pt x="24583" y="7755"/>
                  </a:cubicBezTo>
                  <a:cubicBezTo>
                    <a:pt x="25294" y="8246"/>
                    <a:pt x="25938" y="8838"/>
                    <a:pt x="26581" y="9397"/>
                  </a:cubicBezTo>
                  <a:cubicBezTo>
                    <a:pt x="26903" y="9685"/>
                    <a:pt x="27224" y="9956"/>
                    <a:pt x="27512" y="10277"/>
                  </a:cubicBezTo>
                  <a:cubicBezTo>
                    <a:pt x="27800" y="10599"/>
                    <a:pt x="27986" y="10972"/>
                    <a:pt x="28257" y="11293"/>
                  </a:cubicBezTo>
                  <a:cubicBezTo>
                    <a:pt x="28128" y="11345"/>
                    <a:pt x="27979" y="11367"/>
                    <a:pt x="27817" y="11367"/>
                  </a:cubicBezTo>
                  <a:cubicBezTo>
                    <a:pt x="27767" y="11367"/>
                    <a:pt x="27716" y="11365"/>
                    <a:pt x="27664" y="11361"/>
                  </a:cubicBezTo>
                  <a:cubicBezTo>
                    <a:pt x="27648" y="11243"/>
                    <a:pt x="27546" y="11107"/>
                    <a:pt x="27495" y="11005"/>
                  </a:cubicBezTo>
                  <a:cubicBezTo>
                    <a:pt x="27411" y="10870"/>
                    <a:pt x="27343" y="10735"/>
                    <a:pt x="27258" y="10599"/>
                  </a:cubicBezTo>
                  <a:cubicBezTo>
                    <a:pt x="27089" y="10328"/>
                    <a:pt x="26903" y="10091"/>
                    <a:pt x="26699" y="9854"/>
                  </a:cubicBezTo>
                  <a:cubicBezTo>
                    <a:pt x="26293" y="9380"/>
                    <a:pt x="25853" y="8923"/>
                    <a:pt x="25294" y="8635"/>
                  </a:cubicBezTo>
                  <a:cubicBezTo>
                    <a:pt x="25284" y="8629"/>
                    <a:pt x="25275" y="8626"/>
                    <a:pt x="25266" y="8626"/>
                  </a:cubicBezTo>
                  <a:cubicBezTo>
                    <a:pt x="25227" y="8626"/>
                    <a:pt x="25199" y="8676"/>
                    <a:pt x="25226" y="8703"/>
                  </a:cubicBezTo>
                  <a:cubicBezTo>
                    <a:pt x="25650" y="9160"/>
                    <a:pt x="26107" y="9549"/>
                    <a:pt x="26479" y="10024"/>
                  </a:cubicBezTo>
                  <a:cubicBezTo>
                    <a:pt x="26683" y="10261"/>
                    <a:pt x="26852" y="10514"/>
                    <a:pt x="27021" y="10768"/>
                  </a:cubicBezTo>
                  <a:cubicBezTo>
                    <a:pt x="27106" y="10887"/>
                    <a:pt x="27190" y="11022"/>
                    <a:pt x="27258" y="11141"/>
                  </a:cubicBezTo>
                  <a:cubicBezTo>
                    <a:pt x="27292" y="11209"/>
                    <a:pt x="27326" y="11276"/>
                    <a:pt x="27360" y="11344"/>
                  </a:cubicBezTo>
                  <a:cubicBezTo>
                    <a:pt x="27326" y="11344"/>
                    <a:pt x="27292" y="11327"/>
                    <a:pt x="27241" y="11327"/>
                  </a:cubicBezTo>
                  <a:cubicBezTo>
                    <a:pt x="27173" y="11310"/>
                    <a:pt x="27106" y="11293"/>
                    <a:pt x="27038" y="11276"/>
                  </a:cubicBezTo>
                  <a:cubicBezTo>
                    <a:pt x="27038" y="11259"/>
                    <a:pt x="27038" y="11226"/>
                    <a:pt x="27021" y="11209"/>
                  </a:cubicBezTo>
                  <a:cubicBezTo>
                    <a:pt x="26903" y="10921"/>
                    <a:pt x="26733" y="10633"/>
                    <a:pt x="26547" y="10379"/>
                  </a:cubicBezTo>
                  <a:cubicBezTo>
                    <a:pt x="26361" y="10108"/>
                    <a:pt x="26158" y="9871"/>
                    <a:pt x="25921" y="9634"/>
                  </a:cubicBezTo>
                  <a:cubicBezTo>
                    <a:pt x="25899" y="9612"/>
                    <a:pt x="25874" y="9603"/>
                    <a:pt x="25850" y="9603"/>
                  </a:cubicBezTo>
                  <a:cubicBezTo>
                    <a:pt x="25765" y="9603"/>
                    <a:pt x="25689" y="9724"/>
                    <a:pt x="25768" y="9803"/>
                  </a:cubicBezTo>
                  <a:cubicBezTo>
                    <a:pt x="25971" y="10024"/>
                    <a:pt x="26158" y="10277"/>
                    <a:pt x="26327" y="10531"/>
                  </a:cubicBezTo>
                  <a:cubicBezTo>
                    <a:pt x="26412" y="10650"/>
                    <a:pt x="26496" y="10785"/>
                    <a:pt x="26564" y="10921"/>
                  </a:cubicBezTo>
                  <a:cubicBezTo>
                    <a:pt x="26615" y="10989"/>
                    <a:pt x="26649" y="11056"/>
                    <a:pt x="26683" y="11124"/>
                  </a:cubicBezTo>
                  <a:cubicBezTo>
                    <a:pt x="26395" y="10955"/>
                    <a:pt x="26107" y="10718"/>
                    <a:pt x="25819" y="10379"/>
                  </a:cubicBezTo>
                  <a:cubicBezTo>
                    <a:pt x="25684" y="10210"/>
                    <a:pt x="25531" y="10024"/>
                    <a:pt x="25396" y="9854"/>
                  </a:cubicBezTo>
                  <a:cubicBezTo>
                    <a:pt x="25159" y="9516"/>
                    <a:pt x="24888" y="9194"/>
                    <a:pt x="24583" y="8889"/>
                  </a:cubicBezTo>
                  <a:cubicBezTo>
                    <a:pt x="24084" y="8435"/>
                    <a:pt x="23504" y="8184"/>
                    <a:pt x="22963" y="8184"/>
                  </a:cubicBezTo>
                  <a:cubicBezTo>
                    <a:pt x="22898" y="8184"/>
                    <a:pt x="22835" y="8188"/>
                    <a:pt x="22772" y="8195"/>
                  </a:cubicBezTo>
                  <a:cubicBezTo>
                    <a:pt x="22391" y="7936"/>
                    <a:pt x="20652" y="6937"/>
                    <a:pt x="16335" y="6937"/>
                  </a:cubicBezTo>
                  <a:cubicBezTo>
                    <a:pt x="15855" y="6937"/>
                    <a:pt x="15343" y="6949"/>
                    <a:pt x="14797" y="6976"/>
                  </a:cubicBezTo>
                  <a:cubicBezTo>
                    <a:pt x="14679" y="6976"/>
                    <a:pt x="14577" y="7078"/>
                    <a:pt x="14594" y="7196"/>
                  </a:cubicBezTo>
                  <a:cubicBezTo>
                    <a:pt x="14594" y="7332"/>
                    <a:pt x="14696" y="7416"/>
                    <a:pt x="14831" y="7416"/>
                  </a:cubicBezTo>
                  <a:cubicBezTo>
                    <a:pt x="15358" y="7390"/>
                    <a:pt x="15852" y="7379"/>
                    <a:pt x="16316" y="7379"/>
                  </a:cubicBezTo>
                  <a:cubicBezTo>
                    <a:pt x="21009" y="7379"/>
                    <a:pt x="22553" y="8586"/>
                    <a:pt x="22568" y="8601"/>
                  </a:cubicBezTo>
                  <a:cubicBezTo>
                    <a:pt x="22653" y="8669"/>
                    <a:pt x="22670" y="8720"/>
                    <a:pt x="22687" y="8754"/>
                  </a:cubicBezTo>
                  <a:cubicBezTo>
                    <a:pt x="22331" y="8534"/>
                    <a:pt x="21925" y="8381"/>
                    <a:pt x="21553" y="8246"/>
                  </a:cubicBezTo>
                  <a:cubicBezTo>
                    <a:pt x="21129" y="8093"/>
                    <a:pt x="20689" y="7975"/>
                    <a:pt x="20266" y="7873"/>
                  </a:cubicBezTo>
                  <a:cubicBezTo>
                    <a:pt x="19614" y="7710"/>
                    <a:pt x="18944" y="7649"/>
                    <a:pt x="18275" y="7649"/>
                  </a:cubicBezTo>
                  <a:cubicBezTo>
                    <a:pt x="18041" y="7649"/>
                    <a:pt x="17807" y="7657"/>
                    <a:pt x="17574" y="7670"/>
                  </a:cubicBezTo>
                  <a:cubicBezTo>
                    <a:pt x="17506" y="7670"/>
                    <a:pt x="17523" y="7772"/>
                    <a:pt x="17591" y="7772"/>
                  </a:cubicBezTo>
                  <a:cubicBezTo>
                    <a:pt x="18471" y="7839"/>
                    <a:pt x="19352" y="8009"/>
                    <a:pt x="20215" y="8229"/>
                  </a:cubicBezTo>
                  <a:cubicBezTo>
                    <a:pt x="20638" y="8347"/>
                    <a:pt x="21045" y="8466"/>
                    <a:pt x="21451" y="8635"/>
                  </a:cubicBezTo>
                  <a:cubicBezTo>
                    <a:pt x="21823" y="8771"/>
                    <a:pt x="22179" y="8957"/>
                    <a:pt x="22551" y="9109"/>
                  </a:cubicBezTo>
                  <a:cubicBezTo>
                    <a:pt x="22535" y="9126"/>
                    <a:pt x="22518" y="9160"/>
                    <a:pt x="22501" y="9177"/>
                  </a:cubicBezTo>
                  <a:cubicBezTo>
                    <a:pt x="22467" y="9211"/>
                    <a:pt x="22433" y="9245"/>
                    <a:pt x="22399" y="9279"/>
                  </a:cubicBezTo>
                  <a:cubicBezTo>
                    <a:pt x="22264" y="9194"/>
                    <a:pt x="22094" y="9143"/>
                    <a:pt x="21959" y="9075"/>
                  </a:cubicBezTo>
                  <a:cubicBezTo>
                    <a:pt x="21756" y="8991"/>
                    <a:pt x="21586" y="8906"/>
                    <a:pt x="21383" y="8838"/>
                  </a:cubicBezTo>
                  <a:cubicBezTo>
                    <a:pt x="20977" y="8669"/>
                    <a:pt x="20554" y="8567"/>
                    <a:pt x="20130" y="8483"/>
                  </a:cubicBezTo>
                  <a:cubicBezTo>
                    <a:pt x="20125" y="8482"/>
                    <a:pt x="20120" y="8481"/>
                    <a:pt x="20116" y="8481"/>
                  </a:cubicBezTo>
                  <a:cubicBezTo>
                    <a:pt x="20061" y="8481"/>
                    <a:pt x="20051" y="8569"/>
                    <a:pt x="20113" y="8584"/>
                  </a:cubicBezTo>
                  <a:cubicBezTo>
                    <a:pt x="20520" y="8720"/>
                    <a:pt x="20909" y="8889"/>
                    <a:pt x="21299" y="9058"/>
                  </a:cubicBezTo>
                  <a:cubicBezTo>
                    <a:pt x="21485" y="9143"/>
                    <a:pt x="21688" y="9211"/>
                    <a:pt x="21874" y="9329"/>
                  </a:cubicBezTo>
                  <a:cubicBezTo>
                    <a:pt x="21942" y="9363"/>
                    <a:pt x="22010" y="9414"/>
                    <a:pt x="22077" y="9465"/>
                  </a:cubicBezTo>
                  <a:cubicBezTo>
                    <a:pt x="22010" y="9482"/>
                    <a:pt x="21925" y="9516"/>
                    <a:pt x="21857" y="9516"/>
                  </a:cubicBezTo>
                  <a:cubicBezTo>
                    <a:pt x="21756" y="9482"/>
                    <a:pt x="21654" y="9448"/>
                    <a:pt x="21569" y="9414"/>
                  </a:cubicBezTo>
                  <a:cubicBezTo>
                    <a:pt x="21434" y="9363"/>
                    <a:pt x="21316" y="9312"/>
                    <a:pt x="21197" y="9262"/>
                  </a:cubicBezTo>
                  <a:cubicBezTo>
                    <a:pt x="20960" y="9160"/>
                    <a:pt x="20706" y="9092"/>
                    <a:pt x="20452" y="8991"/>
                  </a:cubicBezTo>
                  <a:cubicBezTo>
                    <a:pt x="20447" y="8990"/>
                    <a:pt x="20442" y="8989"/>
                    <a:pt x="20438" y="8989"/>
                  </a:cubicBezTo>
                  <a:cubicBezTo>
                    <a:pt x="20362" y="8989"/>
                    <a:pt x="20322" y="9111"/>
                    <a:pt x="20401" y="9143"/>
                  </a:cubicBezTo>
                  <a:cubicBezTo>
                    <a:pt x="20638" y="9262"/>
                    <a:pt x="20858" y="9363"/>
                    <a:pt x="21095" y="9465"/>
                  </a:cubicBezTo>
                  <a:cubicBezTo>
                    <a:pt x="21112" y="9482"/>
                    <a:pt x="21129" y="9482"/>
                    <a:pt x="21146" y="9499"/>
                  </a:cubicBezTo>
                  <a:cubicBezTo>
                    <a:pt x="20943" y="9448"/>
                    <a:pt x="20723" y="9397"/>
                    <a:pt x="20503" y="9329"/>
                  </a:cubicBezTo>
                  <a:lnTo>
                    <a:pt x="20384" y="9295"/>
                  </a:lnTo>
                  <a:cubicBezTo>
                    <a:pt x="18657" y="8777"/>
                    <a:pt x="16840" y="8514"/>
                    <a:pt x="15022" y="8514"/>
                  </a:cubicBezTo>
                  <a:cubicBezTo>
                    <a:pt x="13988" y="8514"/>
                    <a:pt x="12954" y="8599"/>
                    <a:pt x="11936" y="8771"/>
                  </a:cubicBezTo>
                  <a:cubicBezTo>
                    <a:pt x="11767" y="8771"/>
                    <a:pt x="10548" y="8771"/>
                    <a:pt x="8905" y="9329"/>
                  </a:cubicBezTo>
                  <a:cubicBezTo>
                    <a:pt x="7314" y="9871"/>
                    <a:pt x="5011" y="11073"/>
                    <a:pt x="3098" y="13714"/>
                  </a:cubicBezTo>
                  <a:cubicBezTo>
                    <a:pt x="3031" y="13816"/>
                    <a:pt x="3064" y="13951"/>
                    <a:pt x="3149" y="14036"/>
                  </a:cubicBezTo>
                  <a:cubicBezTo>
                    <a:pt x="3200" y="14053"/>
                    <a:pt x="3251" y="14070"/>
                    <a:pt x="3301" y="14070"/>
                  </a:cubicBezTo>
                  <a:cubicBezTo>
                    <a:pt x="3369" y="14070"/>
                    <a:pt x="3420" y="14036"/>
                    <a:pt x="3471" y="13985"/>
                  </a:cubicBezTo>
                  <a:cubicBezTo>
                    <a:pt x="5299" y="11446"/>
                    <a:pt x="7500" y="10277"/>
                    <a:pt x="9024" y="9753"/>
                  </a:cubicBezTo>
                  <a:cubicBezTo>
                    <a:pt x="10509" y="9238"/>
                    <a:pt x="11668" y="9210"/>
                    <a:pt x="11908" y="9210"/>
                  </a:cubicBezTo>
                  <a:cubicBezTo>
                    <a:pt x="11936" y="9210"/>
                    <a:pt x="11951" y="9211"/>
                    <a:pt x="11953" y="9211"/>
                  </a:cubicBezTo>
                  <a:lnTo>
                    <a:pt x="11987" y="9211"/>
                  </a:lnTo>
                  <a:cubicBezTo>
                    <a:pt x="12198" y="9188"/>
                    <a:pt x="12411" y="9178"/>
                    <a:pt x="12623" y="9178"/>
                  </a:cubicBezTo>
                  <a:cubicBezTo>
                    <a:pt x="13536" y="9178"/>
                    <a:pt x="14442" y="9379"/>
                    <a:pt x="15170" y="9736"/>
                  </a:cubicBezTo>
                  <a:cubicBezTo>
                    <a:pt x="14696" y="9634"/>
                    <a:pt x="14205" y="9583"/>
                    <a:pt x="13731" y="9549"/>
                  </a:cubicBezTo>
                  <a:cubicBezTo>
                    <a:pt x="13432" y="9518"/>
                    <a:pt x="13129" y="9505"/>
                    <a:pt x="12826" y="9505"/>
                  </a:cubicBezTo>
                  <a:cubicBezTo>
                    <a:pt x="12477" y="9505"/>
                    <a:pt x="12128" y="9522"/>
                    <a:pt x="11784" y="9549"/>
                  </a:cubicBezTo>
                  <a:cubicBezTo>
                    <a:pt x="10480" y="9651"/>
                    <a:pt x="9210" y="9939"/>
                    <a:pt x="8042" y="10498"/>
                  </a:cubicBezTo>
                  <a:cubicBezTo>
                    <a:pt x="7996" y="10528"/>
                    <a:pt x="8034" y="10601"/>
                    <a:pt x="8079" y="10601"/>
                  </a:cubicBezTo>
                  <a:cubicBezTo>
                    <a:pt x="8084" y="10601"/>
                    <a:pt x="8088" y="10601"/>
                    <a:pt x="8093" y="10599"/>
                  </a:cubicBezTo>
                  <a:cubicBezTo>
                    <a:pt x="9312" y="10227"/>
                    <a:pt x="10565" y="9956"/>
                    <a:pt x="11834" y="9871"/>
                  </a:cubicBezTo>
                  <a:cubicBezTo>
                    <a:pt x="12052" y="9864"/>
                    <a:pt x="12272" y="9860"/>
                    <a:pt x="12493" y="9860"/>
                  </a:cubicBezTo>
                  <a:cubicBezTo>
                    <a:pt x="12805" y="9860"/>
                    <a:pt x="13118" y="9868"/>
                    <a:pt x="13426" y="9888"/>
                  </a:cubicBezTo>
                  <a:cubicBezTo>
                    <a:pt x="11767" y="9990"/>
                    <a:pt x="10141" y="10277"/>
                    <a:pt x="8533" y="10752"/>
                  </a:cubicBezTo>
                  <a:cubicBezTo>
                    <a:pt x="8364" y="10802"/>
                    <a:pt x="4233" y="11801"/>
                    <a:pt x="2946" y="16508"/>
                  </a:cubicBezTo>
                  <a:cubicBezTo>
                    <a:pt x="2912" y="16626"/>
                    <a:pt x="2980" y="16745"/>
                    <a:pt x="3098" y="16779"/>
                  </a:cubicBezTo>
                  <a:lnTo>
                    <a:pt x="3166" y="16779"/>
                  </a:lnTo>
                  <a:cubicBezTo>
                    <a:pt x="3251" y="16779"/>
                    <a:pt x="3335" y="16711"/>
                    <a:pt x="3369" y="16626"/>
                  </a:cubicBezTo>
                  <a:cubicBezTo>
                    <a:pt x="4300" y="13206"/>
                    <a:pt x="6789" y="11869"/>
                    <a:pt x="7991" y="11395"/>
                  </a:cubicBezTo>
                  <a:lnTo>
                    <a:pt x="7991" y="11395"/>
                  </a:lnTo>
                  <a:cubicBezTo>
                    <a:pt x="7873" y="11463"/>
                    <a:pt x="7754" y="11530"/>
                    <a:pt x="7653" y="11598"/>
                  </a:cubicBezTo>
                  <a:cubicBezTo>
                    <a:pt x="7077" y="11954"/>
                    <a:pt x="6569" y="12360"/>
                    <a:pt x="6078" y="12817"/>
                  </a:cubicBezTo>
                  <a:cubicBezTo>
                    <a:pt x="5096" y="13748"/>
                    <a:pt x="4300" y="14883"/>
                    <a:pt x="3776" y="16119"/>
                  </a:cubicBezTo>
                  <a:cubicBezTo>
                    <a:pt x="3753" y="16176"/>
                    <a:pt x="3799" y="16225"/>
                    <a:pt x="3842" y="16225"/>
                  </a:cubicBezTo>
                  <a:cubicBezTo>
                    <a:pt x="3863" y="16225"/>
                    <a:pt x="3883" y="16214"/>
                    <a:pt x="3894" y="16186"/>
                  </a:cubicBezTo>
                  <a:cubicBezTo>
                    <a:pt x="4487" y="15001"/>
                    <a:pt x="5282" y="13934"/>
                    <a:pt x="6264" y="13054"/>
                  </a:cubicBezTo>
                  <a:cubicBezTo>
                    <a:pt x="6755" y="12597"/>
                    <a:pt x="7297" y="12208"/>
                    <a:pt x="7856" y="11852"/>
                  </a:cubicBezTo>
                  <a:cubicBezTo>
                    <a:pt x="8296" y="11581"/>
                    <a:pt x="8753" y="11378"/>
                    <a:pt x="9210" y="11175"/>
                  </a:cubicBezTo>
                  <a:cubicBezTo>
                    <a:pt x="9346" y="11175"/>
                    <a:pt x="9464" y="11192"/>
                    <a:pt x="9583" y="11209"/>
                  </a:cubicBezTo>
                  <a:cubicBezTo>
                    <a:pt x="9227" y="11344"/>
                    <a:pt x="8889" y="11513"/>
                    <a:pt x="8550" y="11666"/>
                  </a:cubicBezTo>
                  <a:cubicBezTo>
                    <a:pt x="7974" y="11954"/>
                    <a:pt x="7433" y="12309"/>
                    <a:pt x="6925" y="12699"/>
                  </a:cubicBezTo>
                  <a:cubicBezTo>
                    <a:pt x="5926" y="13460"/>
                    <a:pt x="5062" y="14425"/>
                    <a:pt x="4419" y="15509"/>
                  </a:cubicBezTo>
                  <a:cubicBezTo>
                    <a:pt x="4373" y="15566"/>
                    <a:pt x="4428" y="15623"/>
                    <a:pt x="4489" y="15623"/>
                  </a:cubicBezTo>
                  <a:cubicBezTo>
                    <a:pt x="4518" y="15623"/>
                    <a:pt x="4549" y="15610"/>
                    <a:pt x="4571" y="15577"/>
                  </a:cubicBezTo>
                  <a:cubicBezTo>
                    <a:pt x="5299" y="14561"/>
                    <a:pt x="6146" y="13647"/>
                    <a:pt x="7162" y="12902"/>
                  </a:cubicBezTo>
                  <a:cubicBezTo>
                    <a:pt x="7636" y="12546"/>
                    <a:pt x="8144" y="12241"/>
                    <a:pt x="8685" y="11971"/>
                  </a:cubicBezTo>
                  <a:cubicBezTo>
                    <a:pt x="9176" y="11717"/>
                    <a:pt x="9684" y="11530"/>
                    <a:pt x="10192" y="11344"/>
                  </a:cubicBezTo>
                  <a:cubicBezTo>
                    <a:pt x="10412" y="11395"/>
                    <a:pt x="10615" y="11480"/>
                    <a:pt x="10819" y="11564"/>
                  </a:cubicBezTo>
                  <a:cubicBezTo>
                    <a:pt x="8144" y="12140"/>
                    <a:pt x="5773" y="14053"/>
                    <a:pt x="4707" y="16576"/>
                  </a:cubicBezTo>
                  <a:cubicBezTo>
                    <a:pt x="4250" y="17608"/>
                    <a:pt x="4131" y="18540"/>
                    <a:pt x="4317" y="19352"/>
                  </a:cubicBezTo>
                  <a:cubicBezTo>
                    <a:pt x="4554" y="20419"/>
                    <a:pt x="5384" y="21215"/>
                    <a:pt x="6315" y="21316"/>
                  </a:cubicBezTo>
                  <a:cubicBezTo>
                    <a:pt x="6380" y="21324"/>
                    <a:pt x="6445" y="21328"/>
                    <a:pt x="6511" y="21328"/>
                  </a:cubicBezTo>
                  <a:cubicBezTo>
                    <a:pt x="6992" y="21328"/>
                    <a:pt x="7481" y="21113"/>
                    <a:pt x="7839" y="20741"/>
                  </a:cubicBezTo>
                  <a:cubicBezTo>
                    <a:pt x="8177" y="20368"/>
                    <a:pt x="8330" y="19894"/>
                    <a:pt x="8262" y="19437"/>
                  </a:cubicBezTo>
                  <a:cubicBezTo>
                    <a:pt x="8248" y="19336"/>
                    <a:pt x="8160" y="19260"/>
                    <a:pt x="8061" y="19260"/>
                  </a:cubicBezTo>
                  <a:cubicBezTo>
                    <a:pt x="8044" y="19260"/>
                    <a:pt x="8026" y="19263"/>
                    <a:pt x="8008" y="19268"/>
                  </a:cubicBezTo>
                  <a:cubicBezTo>
                    <a:pt x="7890" y="19285"/>
                    <a:pt x="7822" y="19369"/>
                    <a:pt x="7822" y="19488"/>
                  </a:cubicBezTo>
                  <a:cubicBezTo>
                    <a:pt x="7508" y="19729"/>
                    <a:pt x="7118" y="19944"/>
                    <a:pt x="6723" y="19944"/>
                  </a:cubicBezTo>
                  <a:cubicBezTo>
                    <a:pt x="6563" y="19944"/>
                    <a:pt x="6403" y="19909"/>
                    <a:pt x="6247" y="19826"/>
                  </a:cubicBezTo>
                  <a:cubicBezTo>
                    <a:pt x="5587" y="19454"/>
                    <a:pt x="5909" y="18675"/>
                    <a:pt x="6332" y="18252"/>
                  </a:cubicBezTo>
                  <a:cubicBezTo>
                    <a:pt x="6725" y="17844"/>
                    <a:pt x="7293" y="17598"/>
                    <a:pt x="7868" y="17598"/>
                  </a:cubicBezTo>
                  <a:cubicBezTo>
                    <a:pt x="7938" y="17598"/>
                    <a:pt x="8007" y="17601"/>
                    <a:pt x="8076" y="17608"/>
                  </a:cubicBezTo>
                  <a:cubicBezTo>
                    <a:pt x="8702" y="17659"/>
                    <a:pt x="9159" y="17998"/>
                    <a:pt x="9617" y="18370"/>
                  </a:cubicBezTo>
                  <a:cubicBezTo>
                    <a:pt x="9633" y="18404"/>
                    <a:pt x="9650" y="18455"/>
                    <a:pt x="9650" y="18489"/>
                  </a:cubicBezTo>
                  <a:cubicBezTo>
                    <a:pt x="9701" y="18641"/>
                    <a:pt x="9735" y="18794"/>
                    <a:pt x="9752" y="18963"/>
                  </a:cubicBezTo>
                  <a:cubicBezTo>
                    <a:pt x="9633" y="19234"/>
                    <a:pt x="9464" y="19505"/>
                    <a:pt x="9261" y="19759"/>
                  </a:cubicBezTo>
                  <a:cubicBezTo>
                    <a:pt x="9159" y="19894"/>
                    <a:pt x="9041" y="20029"/>
                    <a:pt x="8905" y="20165"/>
                  </a:cubicBezTo>
                  <a:cubicBezTo>
                    <a:pt x="8770" y="20283"/>
                    <a:pt x="8618" y="20385"/>
                    <a:pt x="8448" y="20487"/>
                  </a:cubicBezTo>
                  <a:cubicBezTo>
                    <a:pt x="8374" y="20531"/>
                    <a:pt x="8430" y="20628"/>
                    <a:pt x="8502" y="20628"/>
                  </a:cubicBezTo>
                  <a:cubicBezTo>
                    <a:pt x="8512" y="20628"/>
                    <a:pt x="8523" y="20626"/>
                    <a:pt x="8533" y="20622"/>
                  </a:cubicBezTo>
                  <a:cubicBezTo>
                    <a:pt x="8872" y="20436"/>
                    <a:pt x="9193" y="20216"/>
                    <a:pt x="9464" y="19945"/>
                  </a:cubicBezTo>
                  <a:cubicBezTo>
                    <a:pt x="9566" y="19860"/>
                    <a:pt x="9650" y="19759"/>
                    <a:pt x="9735" y="19640"/>
                  </a:cubicBezTo>
                  <a:lnTo>
                    <a:pt x="9735" y="19640"/>
                  </a:lnTo>
                  <a:cubicBezTo>
                    <a:pt x="9701" y="19860"/>
                    <a:pt x="9633" y="20063"/>
                    <a:pt x="9532" y="20267"/>
                  </a:cubicBezTo>
                  <a:cubicBezTo>
                    <a:pt x="9447" y="20351"/>
                    <a:pt x="9363" y="20436"/>
                    <a:pt x="9261" y="20504"/>
                  </a:cubicBezTo>
                  <a:cubicBezTo>
                    <a:pt x="9058" y="20639"/>
                    <a:pt x="8838" y="20774"/>
                    <a:pt x="8618" y="20876"/>
                  </a:cubicBezTo>
                  <a:cubicBezTo>
                    <a:pt x="8398" y="20978"/>
                    <a:pt x="8144" y="21062"/>
                    <a:pt x="7907" y="21130"/>
                  </a:cubicBezTo>
                  <a:cubicBezTo>
                    <a:pt x="7653" y="21198"/>
                    <a:pt x="7433" y="21282"/>
                    <a:pt x="7162" y="21299"/>
                  </a:cubicBezTo>
                  <a:cubicBezTo>
                    <a:pt x="7094" y="21299"/>
                    <a:pt x="7111" y="21401"/>
                    <a:pt x="7179" y="21401"/>
                  </a:cubicBezTo>
                  <a:cubicBezTo>
                    <a:pt x="7335" y="21411"/>
                    <a:pt x="7491" y="21420"/>
                    <a:pt x="7648" y="21420"/>
                  </a:cubicBezTo>
                  <a:cubicBezTo>
                    <a:pt x="7762" y="21420"/>
                    <a:pt x="7877" y="21415"/>
                    <a:pt x="7991" y="21401"/>
                  </a:cubicBezTo>
                  <a:cubicBezTo>
                    <a:pt x="8245" y="21350"/>
                    <a:pt x="8482" y="21265"/>
                    <a:pt x="8719" y="21164"/>
                  </a:cubicBezTo>
                  <a:cubicBezTo>
                    <a:pt x="8838" y="21113"/>
                    <a:pt x="8956" y="21045"/>
                    <a:pt x="9075" y="20978"/>
                  </a:cubicBezTo>
                  <a:lnTo>
                    <a:pt x="9075" y="20978"/>
                  </a:lnTo>
                  <a:cubicBezTo>
                    <a:pt x="8855" y="21232"/>
                    <a:pt x="8601" y="21452"/>
                    <a:pt x="8330" y="21638"/>
                  </a:cubicBezTo>
                  <a:cubicBezTo>
                    <a:pt x="8313" y="21655"/>
                    <a:pt x="8279" y="21655"/>
                    <a:pt x="8262" y="21655"/>
                  </a:cubicBezTo>
                  <a:cubicBezTo>
                    <a:pt x="8144" y="21689"/>
                    <a:pt x="8008" y="21706"/>
                    <a:pt x="7890" y="21723"/>
                  </a:cubicBezTo>
                  <a:cubicBezTo>
                    <a:pt x="7825" y="21728"/>
                    <a:pt x="7759" y="21730"/>
                    <a:pt x="7693" y="21730"/>
                  </a:cubicBezTo>
                  <a:cubicBezTo>
                    <a:pt x="7532" y="21730"/>
                    <a:pt x="7368" y="21718"/>
                    <a:pt x="7212" y="21706"/>
                  </a:cubicBezTo>
                  <a:cubicBezTo>
                    <a:pt x="6975" y="21689"/>
                    <a:pt x="6755" y="21638"/>
                    <a:pt x="6535" y="21587"/>
                  </a:cubicBezTo>
                  <a:cubicBezTo>
                    <a:pt x="6281" y="21502"/>
                    <a:pt x="6044" y="21452"/>
                    <a:pt x="5824" y="21333"/>
                  </a:cubicBezTo>
                  <a:cubicBezTo>
                    <a:pt x="5813" y="21328"/>
                    <a:pt x="5803" y="21325"/>
                    <a:pt x="5793" y="21325"/>
                  </a:cubicBezTo>
                  <a:cubicBezTo>
                    <a:pt x="5743" y="21325"/>
                    <a:pt x="5717" y="21389"/>
                    <a:pt x="5773" y="21418"/>
                  </a:cubicBezTo>
                  <a:cubicBezTo>
                    <a:pt x="5993" y="21570"/>
                    <a:pt x="6197" y="21723"/>
                    <a:pt x="6451" y="21807"/>
                  </a:cubicBezTo>
                  <a:cubicBezTo>
                    <a:pt x="6688" y="21892"/>
                    <a:pt x="6925" y="21943"/>
                    <a:pt x="7179" y="21977"/>
                  </a:cubicBezTo>
                  <a:cubicBezTo>
                    <a:pt x="7365" y="22010"/>
                    <a:pt x="7534" y="22010"/>
                    <a:pt x="7720" y="22010"/>
                  </a:cubicBezTo>
                  <a:cubicBezTo>
                    <a:pt x="7568" y="22078"/>
                    <a:pt x="7416" y="22129"/>
                    <a:pt x="7263" y="22197"/>
                  </a:cubicBezTo>
                  <a:cubicBezTo>
                    <a:pt x="7195" y="22180"/>
                    <a:pt x="7128" y="22180"/>
                    <a:pt x="7094" y="22180"/>
                  </a:cubicBezTo>
                  <a:cubicBezTo>
                    <a:pt x="6027" y="22061"/>
                    <a:pt x="5062" y="21435"/>
                    <a:pt x="4453" y="20554"/>
                  </a:cubicBezTo>
                  <a:cubicBezTo>
                    <a:pt x="4436" y="20532"/>
                    <a:pt x="4415" y="20522"/>
                    <a:pt x="4396" y="20522"/>
                  </a:cubicBezTo>
                  <a:cubicBezTo>
                    <a:pt x="4359" y="20522"/>
                    <a:pt x="4329" y="20560"/>
                    <a:pt x="4351" y="20605"/>
                  </a:cubicBezTo>
                  <a:cubicBezTo>
                    <a:pt x="4639" y="21130"/>
                    <a:pt x="5045" y="21536"/>
                    <a:pt x="5536" y="21858"/>
                  </a:cubicBezTo>
                  <a:cubicBezTo>
                    <a:pt x="5875" y="22095"/>
                    <a:pt x="6264" y="22247"/>
                    <a:pt x="6671" y="22366"/>
                  </a:cubicBezTo>
                  <a:cubicBezTo>
                    <a:pt x="6417" y="22417"/>
                    <a:pt x="6163" y="22451"/>
                    <a:pt x="5909" y="22467"/>
                  </a:cubicBezTo>
                  <a:cubicBezTo>
                    <a:pt x="5282" y="22146"/>
                    <a:pt x="4707" y="21672"/>
                    <a:pt x="4317" y="21079"/>
                  </a:cubicBezTo>
                  <a:cubicBezTo>
                    <a:pt x="3894" y="20436"/>
                    <a:pt x="3708" y="19725"/>
                    <a:pt x="3640" y="18963"/>
                  </a:cubicBezTo>
                  <a:cubicBezTo>
                    <a:pt x="3632" y="18906"/>
                    <a:pt x="3592" y="18880"/>
                    <a:pt x="3554" y="18880"/>
                  </a:cubicBezTo>
                  <a:cubicBezTo>
                    <a:pt x="3512" y="18880"/>
                    <a:pt x="3471" y="18910"/>
                    <a:pt x="3471" y="18963"/>
                  </a:cubicBezTo>
                  <a:cubicBezTo>
                    <a:pt x="3335" y="20317"/>
                    <a:pt x="4165" y="21706"/>
                    <a:pt x="5299" y="22451"/>
                  </a:cubicBezTo>
                  <a:cubicBezTo>
                    <a:pt x="5248" y="22434"/>
                    <a:pt x="5181" y="22434"/>
                    <a:pt x="5130" y="22434"/>
                  </a:cubicBezTo>
                  <a:cubicBezTo>
                    <a:pt x="3115" y="21452"/>
                    <a:pt x="3200" y="18743"/>
                    <a:pt x="3200" y="18709"/>
                  </a:cubicBezTo>
                  <a:cubicBezTo>
                    <a:pt x="3217" y="18590"/>
                    <a:pt x="3115" y="18472"/>
                    <a:pt x="2997" y="18472"/>
                  </a:cubicBezTo>
                  <a:cubicBezTo>
                    <a:pt x="2878" y="18472"/>
                    <a:pt x="2760" y="18557"/>
                    <a:pt x="2760" y="18692"/>
                  </a:cubicBezTo>
                  <a:cubicBezTo>
                    <a:pt x="2760" y="18794"/>
                    <a:pt x="2692" y="20724"/>
                    <a:pt x="3877" y="22044"/>
                  </a:cubicBezTo>
                  <a:cubicBezTo>
                    <a:pt x="3471" y="21841"/>
                    <a:pt x="3098" y="21587"/>
                    <a:pt x="2743" y="21282"/>
                  </a:cubicBezTo>
                  <a:cubicBezTo>
                    <a:pt x="1625" y="18810"/>
                    <a:pt x="2489" y="16068"/>
                    <a:pt x="2506" y="16051"/>
                  </a:cubicBezTo>
                  <a:cubicBezTo>
                    <a:pt x="2540" y="15932"/>
                    <a:pt x="2472" y="15797"/>
                    <a:pt x="2370" y="15763"/>
                  </a:cubicBezTo>
                  <a:cubicBezTo>
                    <a:pt x="2349" y="15757"/>
                    <a:pt x="2328" y="15754"/>
                    <a:pt x="2306" y="15754"/>
                  </a:cubicBezTo>
                  <a:cubicBezTo>
                    <a:pt x="2207" y="15754"/>
                    <a:pt x="2110" y="15815"/>
                    <a:pt x="2082" y="15898"/>
                  </a:cubicBezTo>
                  <a:cubicBezTo>
                    <a:pt x="2049" y="16017"/>
                    <a:pt x="1354" y="18184"/>
                    <a:pt x="1981" y="20487"/>
                  </a:cubicBezTo>
                  <a:cubicBezTo>
                    <a:pt x="1812" y="20267"/>
                    <a:pt x="1642" y="20029"/>
                    <a:pt x="1507" y="19776"/>
                  </a:cubicBezTo>
                  <a:cubicBezTo>
                    <a:pt x="1490" y="19742"/>
                    <a:pt x="1490" y="19708"/>
                    <a:pt x="1490" y="19674"/>
                  </a:cubicBezTo>
                  <a:cubicBezTo>
                    <a:pt x="1473" y="19522"/>
                    <a:pt x="1456" y="19386"/>
                    <a:pt x="1439" y="19234"/>
                  </a:cubicBezTo>
                  <a:cubicBezTo>
                    <a:pt x="1422" y="18980"/>
                    <a:pt x="1422" y="18709"/>
                    <a:pt x="1422" y="18438"/>
                  </a:cubicBezTo>
                  <a:cubicBezTo>
                    <a:pt x="1439" y="17862"/>
                    <a:pt x="1507" y="17304"/>
                    <a:pt x="1625" y="16745"/>
                  </a:cubicBezTo>
                  <a:cubicBezTo>
                    <a:pt x="1636" y="16674"/>
                    <a:pt x="1578" y="16627"/>
                    <a:pt x="1523" y="16627"/>
                  </a:cubicBezTo>
                  <a:cubicBezTo>
                    <a:pt x="1487" y="16627"/>
                    <a:pt x="1453" y="16647"/>
                    <a:pt x="1439" y="16694"/>
                  </a:cubicBezTo>
                  <a:cubicBezTo>
                    <a:pt x="1287" y="17253"/>
                    <a:pt x="1185" y="17829"/>
                    <a:pt x="1168" y="18404"/>
                  </a:cubicBezTo>
                  <a:cubicBezTo>
                    <a:pt x="1151" y="18641"/>
                    <a:pt x="1168" y="18895"/>
                    <a:pt x="1185" y="19132"/>
                  </a:cubicBezTo>
                  <a:cubicBezTo>
                    <a:pt x="1134" y="19014"/>
                    <a:pt x="1084" y="18895"/>
                    <a:pt x="1033" y="18777"/>
                  </a:cubicBezTo>
                  <a:cubicBezTo>
                    <a:pt x="1050" y="18709"/>
                    <a:pt x="1050" y="18658"/>
                    <a:pt x="1033" y="18590"/>
                  </a:cubicBezTo>
                  <a:cubicBezTo>
                    <a:pt x="1033" y="18523"/>
                    <a:pt x="1033" y="18455"/>
                    <a:pt x="1016" y="18387"/>
                  </a:cubicBezTo>
                  <a:cubicBezTo>
                    <a:pt x="1016" y="18252"/>
                    <a:pt x="1016" y="18116"/>
                    <a:pt x="1016" y="17981"/>
                  </a:cubicBezTo>
                  <a:cubicBezTo>
                    <a:pt x="1016" y="17862"/>
                    <a:pt x="1016" y="17727"/>
                    <a:pt x="1016" y="17591"/>
                  </a:cubicBezTo>
                  <a:cubicBezTo>
                    <a:pt x="1016" y="17456"/>
                    <a:pt x="1016" y="17321"/>
                    <a:pt x="1033" y="17168"/>
                  </a:cubicBezTo>
                  <a:cubicBezTo>
                    <a:pt x="1043" y="17109"/>
                    <a:pt x="995" y="17073"/>
                    <a:pt x="951" y="17073"/>
                  </a:cubicBezTo>
                  <a:cubicBezTo>
                    <a:pt x="918" y="17073"/>
                    <a:pt x="888" y="17092"/>
                    <a:pt x="880" y="17134"/>
                  </a:cubicBezTo>
                  <a:cubicBezTo>
                    <a:pt x="830" y="17270"/>
                    <a:pt x="796" y="17422"/>
                    <a:pt x="762" y="17558"/>
                  </a:cubicBezTo>
                  <a:cubicBezTo>
                    <a:pt x="745" y="17591"/>
                    <a:pt x="745" y="17625"/>
                    <a:pt x="745" y="17676"/>
                  </a:cubicBezTo>
                  <a:cubicBezTo>
                    <a:pt x="728" y="17575"/>
                    <a:pt x="711" y="17473"/>
                    <a:pt x="694" y="17371"/>
                  </a:cubicBezTo>
                  <a:cubicBezTo>
                    <a:pt x="457" y="15357"/>
                    <a:pt x="1101" y="13122"/>
                    <a:pt x="2523" y="11107"/>
                  </a:cubicBezTo>
                  <a:cubicBezTo>
                    <a:pt x="4300" y="8567"/>
                    <a:pt x="7043" y="6705"/>
                    <a:pt x="10057" y="5994"/>
                  </a:cubicBezTo>
                  <a:cubicBezTo>
                    <a:pt x="11564" y="5638"/>
                    <a:pt x="13155" y="5554"/>
                    <a:pt x="14696" y="5469"/>
                  </a:cubicBezTo>
                  <a:cubicBezTo>
                    <a:pt x="15932" y="5401"/>
                    <a:pt x="17218" y="5334"/>
                    <a:pt x="18471" y="5114"/>
                  </a:cubicBezTo>
                  <a:cubicBezTo>
                    <a:pt x="20604" y="4758"/>
                    <a:pt x="22382" y="3945"/>
                    <a:pt x="23601" y="2794"/>
                  </a:cubicBezTo>
                  <a:lnTo>
                    <a:pt x="23601" y="2794"/>
                  </a:lnTo>
                  <a:cubicBezTo>
                    <a:pt x="23296" y="3184"/>
                    <a:pt x="22941" y="3539"/>
                    <a:pt x="22551" y="3861"/>
                  </a:cubicBezTo>
                  <a:cubicBezTo>
                    <a:pt x="22060" y="4250"/>
                    <a:pt x="21536" y="4572"/>
                    <a:pt x="20960" y="4843"/>
                  </a:cubicBezTo>
                  <a:cubicBezTo>
                    <a:pt x="20384" y="5114"/>
                    <a:pt x="19758" y="5266"/>
                    <a:pt x="19165" y="5503"/>
                  </a:cubicBezTo>
                  <a:cubicBezTo>
                    <a:pt x="19098" y="5520"/>
                    <a:pt x="19115" y="5622"/>
                    <a:pt x="19182" y="5622"/>
                  </a:cubicBezTo>
                  <a:cubicBezTo>
                    <a:pt x="19204" y="5622"/>
                    <a:pt x="19226" y="5622"/>
                    <a:pt x="19248" y="5622"/>
                  </a:cubicBezTo>
                  <a:cubicBezTo>
                    <a:pt x="19869" y="5622"/>
                    <a:pt x="20488" y="5392"/>
                    <a:pt x="21045" y="5131"/>
                  </a:cubicBezTo>
                  <a:cubicBezTo>
                    <a:pt x="21671" y="4860"/>
                    <a:pt x="22247" y="4470"/>
                    <a:pt x="22755" y="4030"/>
                  </a:cubicBezTo>
                  <a:cubicBezTo>
                    <a:pt x="23381" y="3522"/>
                    <a:pt x="23991" y="2896"/>
                    <a:pt x="24465" y="2202"/>
                  </a:cubicBezTo>
                  <a:lnTo>
                    <a:pt x="24465" y="2202"/>
                  </a:lnTo>
                  <a:cubicBezTo>
                    <a:pt x="24431" y="2269"/>
                    <a:pt x="24397" y="2320"/>
                    <a:pt x="24380" y="2388"/>
                  </a:cubicBezTo>
                  <a:cubicBezTo>
                    <a:pt x="24143" y="2845"/>
                    <a:pt x="23855" y="3268"/>
                    <a:pt x="23516" y="3658"/>
                  </a:cubicBezTo>
                  <a:cubicBezTo>
                    <a:pt x="23178" y="4030"/>
                    <a:pt x="22788" y="4369"/>
                    <a:pt x="22365" y="4640"/>
                  </a:cubicBezTo>
                  <a:cubicBezTo>
                    <a:pt x="21942" y="4910"/>
                    <a:pt x="21485" y="5114"/>
                    <a:pt x="21062" y="5385"/>
                  </a:cubicBezTo>
                  <a:cubicBezTo>
                    <a:pt x="21028" y="5418"/>
                    <a:pt x="21045" y="5486"/>
                    <a:pt x="21095" y="5486"/>
                  </a:cubicBezTo>
                  <a:cubicBezTo>
                    <a:pt x="21637" y="5435"/>
                    <a:pt x="22111" y="5181"/>
                    <a:pt x="22551" y="4894"/>
                  </a:cubicBezTo>
                  <a:cubicBezTo>
                    <a:pt x="22992" y="4589"/>
                    <a:pt x="23398" y="4233"/>
                    <a:pt x="23754" y="3844"/>
                  </a:cubicBezTo>
                  <a:cubicBezTo>
                    <a:pt x="24126" y="3421"/>
                    <a:pt x="24448" y="2980"/>
                    <a:pt x="24702" y="2506"/>
                  </a:cubicBezTo>
                  <a:cubicBezTo>
                    <a:pt x="24820" y="2286"/>
                    <a:pt x="24922" y="2066"/>
                    <a:pt x="25023" y="1829"/>
                  </a:cubicBezTo>
                  <a:close/>
                  <a:moveTo>
                    <a:pt x="25006" y="1"/>
                  </a:moveTo>
                  <a:cubicBezTo>
                    <a:pt x="24905" y="1"/>
                    <a:pt x="24820" y="68"/>
                    <a:pt x="24786" y="153"/>
                  </a:cubicBezTo>
                  <a:cubicBezTo>
                    <a:pt x="23957" y="2828"/>
                    <a:pt x="20943" y="4250"/>
                    <a:pt x="18403" y="4673"/>
                  </a:cubicBezTo>
                  <a:cubicBezTo>
                    <a:pt x="17184" y="4894"/>
                    <a:pt x="15898" y="4961"/>
                    <a:pt x="14679" y="5029"/>
                  </a:cubicBezTo>
                  <a:cubicBezTo>
                    <a:pt x="13121" y="5097"/>
                    <a:pt x="11513" y="5181"/>
                    <a:pt x="9955" y="5554"/>
                  </a:cubicBezTo>
                  <a:cubicBezTo>
                    <a:pt x="6840" y="6299"/>
                    <a:pt x="3996" y="8229"/>
                    <a:pt x="2150" y="10853"/>
                  </a:cubicBezTo>
                  <a:cubicBezTo>
                    <a:pt x="660" y="12952"/>
                    <a:pt x="0" y="15289"/>
                    <a:pt x="254" y="17422"/>
                  </a:cubicBezTo>
                  <a:cubicBezTo>
                    <a:pt x="559" y="19928"/>
                    <a:pt x="2218" y="22061"/>
                    <a:pt x="4385" y="22721"/>
                  </a:cubicBezTo>
                  <a:cubicBezTo>
                    <a:pt x="4588" y="22789"/>
                    <a:pt x="4791" y="22823"/>
                    <a:pt x="5011" y="22857"/>
                  </a:cubicBezTo>
                  <a:lnTo>
                    <a:pt x="5045" y="22857"/>
                  </a:lnTo>
                  <a:cubicBezTo>
                    <a:pt x="5248" y="22895"/>
                    <a:pt x="5452" y="22914"/>
                    <a:pt x="5655" y="22914"/>
                  </a:cubicBezTo>
                  <a:cubicBezTo>
                    <a:pt x="5723" y="22914"/>
                    <a:pt x="5790" y="22912"/>
                    <a:pt x="5858" y="22908"/>
                  </a:cubicBezTo>
                  <a:cubicBezTo>
                    <a:pt x="7314" y="22857"/>
                    <a:pt x="8736" y="22180"/>
                    <a:pt x="9600" y="21028"/>
                  </a:cubicBezTo>
                  <a:cubicBezTo>
                    <a:pt x="10192" y="20250"/>
                    <a:pt x="10378" y="19217"/>
                    <a:pt x="10074" y="18336"/>
                  </a:cubicBezTo>
                  <a:cubicBezTo>
                    <a:pt x="9803" y="17558"/>
                    <a:pt x="9193" y="16999"/>
                    <a:pt x="8347" y="16779"/>
                  </a:cubicBezTo>
                  <a:cubicBezTo>
                    <a:pt x="8112" y="16717"/>
                    <a:pt x="7874" y="16687"/>
                    <a:pt x="7637" y="16687"/>
                  </a:cubicBezTo>
                  <a:cubicBezTo>
                    <a:pt x="6830" y="16687"/>
                    <a:pt x="6037" y="17035"/>
                    <a:pt x="5435" y="17676"/>
                  </a:cubicBezTo>
                  <a:cubicBezTo>
                    <a:pt x="5045" y="18082"/>
                    <a:pt x="4808" y="18573"/>
                    <a:pt x="4707" y="19064"/>
                  </a:cubicBezTo>
                  <a:cubicBezTo>
                    <a:pt x="4605" y="18387"/>
                    <a:pt x="4741" y="17608"/>
                    <a:pt x="5113" y="16745"/>
                  </a:cubicBezTo>
                  <a:cubicBezTo>
                    <a:pt x="6214" y="14172"/>
                    <a:pt x="8719" y="12275"/>
                    <a:pt x="11496" y="11903"/>
                  </a:cubicBezTo>
                  <a:cubicBezTo>
                    <a:pt x="11580" y="11886"/>
                    <a:pt x="11665" y="11818"/>
                    <a:pt x="11682" y="11733"/>
                  </a:cubicBezTo>
                  <a:cubicBezTo>
                    <a:pt x="11699" y="11649"/>
                    <a:pt x="11665" y="11547"/>
                    <a:pt x="11597" y="11496"/>
                  </a:cubicBezTo>
                  <a:cubicBezTo>
                    <a:pt x="11140" y="11192"/>
                    <a:pt x="10582" y="10955"/>
                    <a:pt x="10006" y="10819"/>
                  </a:cubicBezTo>
                  <a:cubicBezTo>
                    <a:pt x="11550" y="10469"/>
                    <a:pt x="13124" y="10298"/>
                    <a:pt x="14704" y="10298"/>
                  </a:cubicBezTo>
                  <a:cubicBezTo>
                    <a:pt x="15186" y="10298"/>
                    <a:pt x="15669" y="10314"/>
                    <a:pt x="16152" y="10345"/>
                  </a:cubicBezTo>
                  <a:cubicBezTo>
                    <a:pt x="16162" y="10347"/>
                    <a:pt x="16173" y="10348"/>
                    <a:pt x="16183" y="10348"/>
                  </a:cubicBezTo>
                  <a:cubicBezTo>
                    <a:pt x="16270" y="10348"/>
                    <a:pt x="16342" y="10286"/>
                    <a:pt x="16372" y="10210"/>
                  </a:cubicBezTo>
                  <a:cubicBezTo>
                    <a:pt x="16406" y="10125"/>
                    <a:pt x="16389" y="10024"/>
                    <a:pt x="16321" y="9956"/>
                  </a:cubicBezTo>
                  <a:cubicBezTo>
                    <a:pt x="15779" y="9482"/>
                    <a:pt x="15102" y="9160"/>
                    <a:pt x="14391" y="8974"/>
                  </a:cubicBezTo>
                  <a:lnTo>
                    <a:pt x="14442" y="8974"/>
                  </a:lnTo>
                  <a:cubicBezTo>
                    <a:pt x="14649" y="8967"/>
                    <a:pt x="14857" y="8963"/>
                    <a:pt x="15064" y="8963"/>
                  </a:cubicBezTo>
                  <a:cubicBezTo>
                    <a:pt x="16823" y="8963"/>
                    <a:pt x="18585" y="9219"/>
                    <a:pt x="20266" y="9719"/>
                  </a:cubicBezTo>
                  <a:lnTo>
                    <a:pt x="20384" y="9753"/>
                  </a:lnTo>
                  <a:cubicBezTo>
                    <a:pt x="20757" y="9871"/>
                    <a:pt x="21129" y="9973"/>
                    <a:pt x="21536" y="9990"/>
                  </a:cubicBezTo>
                  <a:cubicBezTo>
                    <a:pt x="21557" y="9990"/>
                    <a:pt x="21579" y="9991"/>
                    <a:pt x="21600" y="9991"/>
                  </a:cubicBezTo>
                  <a:cubicBezTo>
                    <a:pt x="22131" y="9991"/>
                    <a:pt x="22579" y="9790"/>
                    <a:pt x="22839" y="9465"/>
                  </a:cubicBezTo>
                  <a:cubicBezTo>
                    <a:pt x="23059" y="9194"/>
                    <a:pt x="23161" y="8957"/>
                    <a:pt x="23127" y="8720"/>
                  </a:cubicBezTo>
                  <a:cubicBezTo>
                    <a:pt x="23127" y="8703"/>
                    <a:pt x="23127" y="8669"/>
                    <a:pt x="23110" y="8635"/>
                  </a:cubicBezTo>
                  <a:lnTo>
                    <a:pt x="23110" y="8635"/>
                  </a:lnTo>
                  <a:cubicBezTo>
                    <a:pt x="23652" y="8686"/>
                    <a:pt x="24092" y="9042"/>
                    <a:pt x="24278" y="9228"/>
                  </a:cubicBezTo>
                  <a:cubicBezTo>
                    <a:pt x="24566" y="9482"/>
                    <a:pt x="24803" y="9786"/>
                    <a:pt x="25040" y="10125"/>
                  </a:cubicBezTo>
                  <a:cubicBezTo>
                    <a:pt x="25193" y="10294"/>
                    <a:pt x="25328" y="10481"/>
                    <a:pt x="25480" y="10667"/>
                  </a:cubicBezTo>
                  <a:cubicBezTo>
                    <a:pt x="26039" y="11310"/>
                    <a:pt x="26581" y="11666"/>
                    <a:pt x="27173" y="11767"/>
                  </a:cubicBezTo>
                  <a:cubicBezTo>
                    <a:pt x="27362" y="11796"/>
                    <a:pt x="27553" y="11812"/>
                    <a:pt x="27740" y="11812"/>
                  </a:cubicBezTo>
                  <a:cubicBezTo>
                    <a:pt x="28225" y="11812"/>
                    <a:pt x="28673" y="11701"/>
                    <a:pt x="28917" y="11395"/>
                  </a:cubicBezTo>
                  <a:cubicBezTo>
                    <a:pt x="30035" y="12512"/>
                    <a:pt x="31575" y="13240"/>
                    <a:pt x="33302" y="13443"/>
                  </a:cubicBezTo>
                  <a:cubicBezTo>
                    <a:pt x="33316" y="13448"/>
                    <a:pt x="33331" y="13450"/>
                    <a:pt x="33346" y="13450"/>
                  </a:cubicBezTo>
                  <a:cubicBezTo>
                    <a:pt x="33388" y="13450"/>
                    <a:pt x="33434" y="13434"/>
                    <a:pt x="33472" y="13410"/>
                  </a:cubicBezTo>
                  <a:cubicBezTo>
                    <a:pt x="33505" y="13359"/>
                    <a:pt x="33539" y="13308"/>
                    <a:pt x="33539" y="13257"/>
                  </a:cubicBezTo>
                  <a:cubicBezTo>
                    <a:pt x="33827" y="10752"/>
                    <a:pt x="32845" y="8127"/>
                    <a:pt x="30983" y="6434"/>
                  </a:cubicBezTo>
                  <a:cubicBezTo>
                    <a:pt x="29577" y="5141"/>
                    <a:pt x="27892" y="4490"/>
                    <a:pt x="26043" y="4490"/>
                  </a:cubicBezTo>
                  <a:cubicBezTo>
                    <a:pt x="25664" y="4490"/>
                    <a:pt x="25279" y="4517"/>
                    <a:pt x="24888" y="4572"/>
                  </a:cubicBezTo>
                  <a:cubicBezTo>
                    <a:pt x="25599" y="3302"/>
                    <a:pt x="25616" y="1457"/>
                    <a:pt x="25210" y="153"/>
                  </a:cubicBezTo>
                  <a:cubicBezTo>
                    <a:pt x="25193" y="68"/>
                    <a:pt x="25091" y="1"/>
                    <a:pt x="2500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8" name="Google Shape;7798;p34"/>
            <p:cNvSpPr/>
            <p:nvPr/>
          </p:nvSpPr>
          <p:spPr>
            <a:xfrm>
              <a:off x="4367225" y="1345575"/>
              <a:ext cx="230700" cy="227975"/>
            </a:xfrm>
            <a:custGeom>
              <a:avLst/>
              <a:gdLst/>
              <a:ahLst/>
              <a:cxnLst/>
              <a:rect l="l" t="t" r="r" b="b"/>
              <a:pathLst>
                <a:path w="9228" h="9119" extrusionOk="0">
                  <a:moveTo>
                    <a:pt x="8983" y="1"/>
                  </a:moveTo>
                  <a:cubicBezTo>
                    <a:pt x="8963" y="1"/>
                    <a:pt x="8943" y="4"/>
                    <a:pt x="8922" y="9"/>
                  </a:cubicBezTo>
                  <a:cubicBezTo>
                    <a:pt x="8855" y="26"/>
                    <a:pt x="1795" y="1702"/>
                    <a:pt x="34" y="8830"/>
                  </a:cubicBezTo>
                  <a:cubicBezTo>
                    <a:pt x="0" y="8949"/>
                    <a:pt x="85" y="9084"/>
                    <a:pt x="203" y="9101"/>
                  </a:cubicBezTo>
                  <a:cubicBezTo>
                    <a:pt x="220" y="9118"/>
                    <a:pt x="237" y="9118"/>
                    <a:pt x="254" y="9118"/>
                  </a:cubicBezTo>
                  <a:cubicBezTo>
                    <a:pt x="356" y="9118"/>
                    <a:pt x="440" y="9050"/>
                    <a:pt x="474" y="8949"/>
                  </a:cubicBezTo>
                  <a:cubicBezTo>
                    <a:pt x="2167" y="2092"/>
                    <a:pt x="8956" y="450"/>
                    <a:pt x="9024" y="433"/>
                  </a:cubicBezTo>
                  <a:cubicBezTo>
                    <a:pt x="9142" y="416"/>
                    <a:pt x="9227" y="297"/>
                    <a:pt x="9193" y="179"/>
                  </a:cubicBezTo>
                  <a:cubicBezTo>
                    <a:pt x="9165" y="66"/>
                    <a:pt x="9079" y="1"/>
                    <a:pt x="898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799" name="Google Shape;7799;p34"/>
            <p:cNvSpPr/>
            <p:nvPr/>
          </p:nvSpPr>
          <p:spPr>
            <a:xfrm>
              <a:off x="4402775" y="1529075"/>
              <a:ext cx="12725" cy="17550"/>
            </a:xfrm>
            <a:custGeom>
              <a:avLst/>
              <a:gdLst/>
              <a:ahLst/>
              <a:cxnLst/>
              <a:rect l="l" t="t" r="r" b="b"/>
              <a:pathLst>
                <a:path w="509" h="702" extrusionOk="0">
                  <a:moveTo>
                    <a:pt x="305" y="0"/>
                  </a:moveTo>
                  <a:cubicBezTo>
                    <a:pt x="271" y="17"/>
                    <a:pt x="237" y="51"/>
                    <a:pt x="220" y="85"/>
                  </a:cubicBezTo>
                  <a:cubicBezTo>
                    <a:pt x="186" y="153"/>
                    <a:pt x="153" y="203"/>
                    <a:pt x="119" y="271"/>
                  </a:cubicBezTo>
                  <a:cubicBezTo>
                    <a:pt x="85" y="305"/>
                    <a:pt x="85" y="339"/>
                    <a:pt x="68" y="373"/>
                  </a:cubicBezTo>
                  <a:cubicBezTo>
                    <a:pt x="51" y="390"/>
                    <a:pt x="51" y="407"/>
                    <a:pt x="34" y="424"/>
                  </a:cubicBezTo>
                  <a:cubicBezTo>
                    <a:pt x="17" y="474"/>
                    <a:pt x="0" y="525"/>
                    <a:pt x="17" y="593"/>
                  </a:cubicBezTo>
                  <a:cubicBezTo>
                    <a:pt x="34" y="627"/>
                    <a:pt x="51" y="661"/>
                    <a:pt x="102" y="678"/>
                  </a:cubicBezTo>
                  <a:cubicBezTo>
                    <a:pt x="126" y="690"/>
                    <a:pt x="158" y="701"/>
                    <a:pt x="187" y="701"/>
                  </a:cubicBezTo>
                  <a:cubicBezTo>
                    <a:pt x="199" y="701"/>
                    <a:pt x="210" y="699"/>
                    <a:pt x="220" y="694"/>
                  </a:cubicBezTo>
                  <a:cubicBezTo>
                    <a:pt x="271" y="678"/>
                    <a:pt x="305" y="644"/>
                    <a:pt x="339" y="576"/>
                  </a:cubicBezTo>
                  <a:cubicBezTo>
                    <a:pt x="339" y="559"/>
                    <a:pt x="356" y="559"/>
                    <a:pt x="356" y="542"/>
                  </a:cubicBezTo>
                  <a:cubicBezTo>
                    <a:pt x="373" y="508"/>
                    <a:pt x="390" y="474"/>
                    <a:pt x="407" y="441"/>
                  </a:cubicBezTo>
                  <a:cubicBezTo>
                    <a:pt x="440" y="373"/>
                    <a:pt x="457" y="288"/>
                    <a:pt x="491" y="220"/>
                  </a:cubicBezTo>
                  <a:cubicBezTo>
                    <a:pt x="508" y="203"/>
                    <a:pt x="508" y="170"/>
                    <a:pt x="508" y="153"/>
                  </a:cubicBezTo>
                  <a:cubicBezTo>
                    <a:pt x="508" y="136"/>
                    <a:pt x="508" y="119"/>
                    <a:pt x="508" y="102"/>
                  </a:cubicBezTo>
                  <a:cubicBezTo>
                    <a:pt x="491" y="68"/>
                    <a:pt x="457" y="34"/>
                    <a:pt x="423" y="17"/>
                  </a:cubicBezTo>
                  <a:cubicBezTo>
                    <a:pt x="390" y="0"/>
                    <a:pt x="339" y="0"/>
                    <a:pt x="30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0" name="Google Shape;7800;p34"/>
            <p:cNvSpPr/>
            <p:nvPr/>
          </p:nvSpPr>
          <p:spPr>
            <a:xfrm>
              <a:off x="4429000" y="1592975"/>
              <a:ext cx="7650" cy="12225"/>
            </a:xfrm>
            <a:custGeom>
              <a:avLst/>
              <a:gdLst/>
              <a:ahLst/>
              <a:cxnLst/>
              <a:rect l="l" t="t" r="r" b="b"/>
              <a:pathLst>
                <a:path w="306" h="489" extrusionOk="0">
                  <a:moveTo>
                    <a:pt x="187" y="1"/>
                  </a:moveTo>
                  <a:cubicBezTo>
                    <a:pt x="170" y="1"/>
                    <a:pt x="153" y="1"/>
                    <a:pt x="119" y="18"/>
                  </a:cubicBezTo>
                  <a:cubicBezTo>
                    <a:pt x="119" y="18"/>
                    <a:pt x="102" y="18"/>
                    <a:pt x="86" y="35"/>
                  </a:cubicBezTo>
                  <a:cubicBezTo>
                    <a:pt x="69" y="35"/>
                    <a:pt x="69" y="52"/>
                    <a:pt x="52" y="69"/>
                  </a:cubicBezTo>
                  <a:cubicBezTo>
                    <a:pt x="35" y="85"/>
                    <a:pt x="35" y="102"/>
                    <a:pt x="35" y="119"/>
                  </a:cubicBezTo>
                  <a:cubicBezTo>
                    <a:pt x="35" y="136"/>
                    <a:pt x="18" y="153"/>
                    <a:pt x="18" y="187"/>
                  </a:cubicBezTo>
                  <a:cubicBezTo>
                    <a:pt x="18" y="204"/>
                    <a:pt x="1" y="238"/>
                    <a:pt x="1" y="272"/>
                  </a:cubicBezTo>
                  <a:cubicBezTo>
                    <a:pt x="1" y="289"/>
                    <a:pt x="18" y="289"/>
                    <a:pt x="18" y="306"/>
                  </a:cubicBezTo>
                  <a:cubicBezTo>
                    <a:pt x="18" y="306"/>
                    <a:pt x="18" y="323"/>
                    <a:pt x="18" y="323"/>
                  </a:cubicBezTo>
                  <a:cubicBezTo>
                    <a:pt x="18" y="356"/>
                    <a:pt x="18" y="373"/>
                    <a:pt x="35" y="390"/>
                  </a:cubicBezTo>
                  <a:cubicBezTo>
                    <a:pt x="35" y="407"/>
                    <a:pt x="52" y="424"/>
                    <a:pt x="69" y="441"/>
                  </a:cubicBezTo>
                  <a:cubicBezTo>
                    <a:pt x="88" y="471"/>
                    <a:pt x="119" y="489"/>
                    <a:pt x="152" y="489"/>
                  </a:cubicBezTo>
                  <a:cubicBezTo>
                    <a:pt x="175" y="489"/>
                    <a:pt x="200" y="479"/>
                    <a:pt x="221" y="458"/>
                  </a:cubicBezTo>
                  <a:cubicBezTo>
                    <a:pt x="238" y="441"/>
                    <a:pt x="238" y="424"/>
                    <a:pt x="255" y="424"/>
                  </a:cubicBezTo>
                  <a:cubicBezTo>
                    <a:pt x="272" y="390"/>
                    <a:pt x="289" y="373"/>
                    <a:pt x="289" y="339"/>
                  </a:cubicBezTo>
                  <a:cubicBezTo>
                    <a:pt x="289" y="323"/>
                    <a:pt x="306" y="323"/>
                    <a:pt x="306" y="306"/>
                  </a:cubicBezTo>
                  <a:cubicBezTo>
                    <a:pt x="306" y="272"/>
                    <a:pt x="306" y="238"/>
                    <a:pt x="306" y="204"/>
                  </a:cubicBezTo>
                  <a:cubicBezTo>
                    <a:pt x="306" y="187"/>
                    <a:pt x="306" y="170"/>
                    <a:pt x="306" y="136"/>
                  </a:cubicBezTo>
                  <a:cubicBezTo>
                    <a:pt x="306" y="102"/>
                    <a:pt x="289" y="69"/>
                    <a:pt x="272" y="52"/>
                  </a:cubicBezTo>
                  <a:cubicBezTo>
                    <a:pt x="238" y="18"/>
                    <a:pt x="204" y="18"/>
                    <a:pt x="18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1" name="Google Shape;7801;p34"/>
            <p:cNvSpPr/>
            <p:nvPr/>
          </p:nvSpPr>
          <p:spPr>
            <a:xfrm>
              <a:off x="4626675" y="1347475"/>
              <a:ext cx="57450" cy="18525"/>
            </a:xfrm>
            <a:custGeom>
              <a:avLst/>
              <a:gdLst/>
              <a:ahLst/>
              <a:cxnLst/>
              <a:rect l="l" t="t" r="r" b="b"/>
              <a:pathLst>
                <a:path w="2298" h="741" extrusionOk="0">
                  <a:moveTo>
                    <a:pt x="2132" y="0"/>
                  </a:moveTo>
                  <a:cubicBezTo>
                    <a:pt x="2127" y="0"/>
                    <a:pt x="2122" y="1"/>
                    <a:pt x="2117" y="1"/>
                  </a:cubicBezTo>
                  <a:cubicBezTo>
                    <a:pt x="1930" y="18"/>
                    <a:pt x="1744" y="35"/>
                    <a:pt x="1558" y="69"/>
                  </a:cubicBezTo>
                  <a:cubicBezTo>
                    <a:pt x="1406" y="103"/>
                    <a:pt x="1236" y="137"/>
                    <a:pt x="1067" y="170"/>
                  </a:cubicBezTo>
                  <a:cubicBezTo>
                    <a:pt x="898" y="204"/>
                    <a:pt x="728" y="238"/>
                    <a:pt x="576" y="289"/>
                  </a:cubicBezTo>
                  <a:cubicBezTo>
                    <a:pt x="407" y="323"/>
                    <a:pt x="170" y="323"/>
                    <a:pt x="51" y="458"/>
                  </a:cubicBezTo>
                  <a:cubicBezTo>
                    <a:pt x="0" y="543"/>
                    <a:pt x="0" y="661"/>
                    <a:pt x="102" y="712"/>
                  </a:cubicBezTo>
                  <a:cubicBezTo>
                    <a:pt x="153" y="733"/>
                    <a:pt x="207" y="741"/>
                    <a:pt x="262" y="741"/>
                  </a:cubicBezTo>
                  <a:cubicBezTo>
                    <a:pt x="391" y="741"/>
                    <a:pt x="525" y="697"/>
                    <a:pt x="644" y="661"/>
                  </a:cubicBezTo>
                  <a:cubicBezTo>
                    <a:pt x="813" y="628"/>
                    <a:pt x="982" y="594"/>
                    <a:pt x="1152" y="560"/>
                  </a:cubicBezTo>
                  <a:cubicBezTo>
                    <a:pt x="1304" y="509"/>
                    <a:pt x="1473" y="475"/>
                    <a:pt x="1643" y="441"/>
                  </a:cubicBezTo>
                  <a:cubicBezTo>
                    <a:pt x="1812" y="391"/>
                    <a:pt x="1981" y="323"/>
                    <a:pt x="2151" y="272"/>
                  </a:cubicBezTo>
                  <a:cubicBezTo>
                    <a:pt x="2298" y="223"/>
                    <a:pt x="2271" y="0"/>
                    <a:pt x="21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2" name="Google Shape;7802;p34"/>
            <p:cNvSpPr/>
            <p:nvPr/>
          </p:nvSpPr>
          <p:spPr>
            <a:xfrm>
              <a:off x="4609750" y="1362725"/>
              <a:ext cx="8475" cy="7650"/>
            </a:xfrm>
            <a:custGeom>
              <a:avLst/>
              <a:gdLst/>
              <a:ahLst/>
              <a:cxnLst/>
              <a:rect l="l" t="t" r="r" b="b"/>
              <a:pathLst>
                <a:path w="339" h="306" extrusionOk="0">
                  <a:moveTo>
                    <a:pt x="169" y="1"/>
                  </a:moveTo>
                  <a:cubicBezTo>
                    <a:pt x="153" y="1"/>
                    <a:pt x="136" y="18"/>
                    <a:pt x="119" y="18"/>
                  </a:cubicBezTo>
                  <a:cubicBezTo>
                    <a:pt x="102" y="34"/>
                    <a:pt x="102" y="34"/>
                    <a:pt x="85" y="34"/>
                  </a:cubicBezTo>
                  <a:cubicBezTo>
                    <a:pt x="68" y="51"/>
                    <a:pt x="51" y="51"/>
                    <a:pt x="51" y="68"/>
                  </a:cubicBezTo>
                  <a:cubicBezTo>
                    <a:pt x="34" y="85"/>
                    <a:pt x="17" y="102"/>
                    <a:pt x="17" y="119"/>
                  </a:cubicBezTo>
                  <a:cubicBezTo>
                    <a:pt x="17" y="136"/>
                    <a:pt x="0" y="153"/>
                    <a:pt x="17" y="170"/>
                  </a:cubicBezTo>
                  <a:cubicBezTo>
                    <a:pt x="17" y="187"/>
                    <a:pt x="17" y="187"/>
                    <a:pt x="17" y="187"/>
                  </a:cubicBezTo>
                  <a:cubicBezTo>
                    <a:pt x="17" y="204"/>
                    <a:pt x="17" y="221"/>
                    <a:pt x="34" y="238"/>
                  </a:cubicBezTo>
                  <a:cubicBezTo>
                    <a:pt x="34" y="255"/>
                    <a:pt x="34" y="255"/>
                    <a:pt x="51" y="255"/>
                  </a:cubicBezTo>
                  <a:cubicBezTo>
                    <a:pt x="68" y="271"/>
                    <a:pt x="68" y="271"/>
                    <a:pt x="85" y="288"/>
                  </a:cubicBezTo>
                  <a:cubicBezTo>
                    <a:pt x="102" y="288"/>
                    <a:pt x="119" y="305"/>
                    <a:pt x="153" y="305"/>
                  </a:cubicBezTo>
                  <a:lnTo>
                    <a:pt x="186" y="288"/>
                  </a:lnTo>
                  <a:cubicBezTo>
                    <a:pt x="203" y="288"/>
                    <a:pt x="220" y="271"/>
                    <a:pt x="237" y="271"/>
                  </a:cubicBezTo>
                  <a:cubicBezTo>
                    <a:pt x="237" y="271"/>
                    <a:pt x="254" y="255"/>
                    <a:pt x="271" y="255"/>
                  </a:cubicBezTo>
                  <a:cubicBezTo>
                    <a:pt x="288" y="238"/>
                    <a:pt x="305" y="221"/>
                    <a:pt x="305" y="204"/>
                  </a:cubicBezTo>
                  <a:cubicBezTo>
                    <a:pt x="322" y="187"/>
                    <a:pt x="322" y="187"/>
                    <a:pt x="322" y="170"/>
                  </a:cubicBezTo>
                  <a:cubicBezTo>
                    <a:pt x="339" y="153"/>
                    <a:pt x="322" y="119"/>
                    <a:pt x="322" y="102"/>
                  </a:cubicBezTo>
                  <a:cubicBezTo>
                    <a:pt x="322" y="85"/>
                    <a:pt x="305" y="68"/>
                    <a:pt x="305" y="68"/>
                  </a:cubicBezTo>
                  <a:cubicBezTo>
                    <a:pt x="305" y="51"/>
                    <a:pt x="288" y="34"/>
                    <a:pt x="271" y="34"/>
                  </a:cubicBezTo>
                  <a:cubicBezTo>
                    <a:pt x="254" y="18"/>
                    <a:pt x="237" y="1"/>
                    <a:pt x="22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3" name="Google Shape;7803;p34"/>
            <p:cNvSpPr/>
            <p:nvPr/>
          </p:nvSpPr>
          <p:spPr>
            <a:xfrm>
              <a:off x="4739000" y="1318700"/>
              <a:ext cx="83675" cy="10075"/>
            </a:xfrm>
            <a:custGeom>
              <a:avLst/>
              <a:gdLst/>
              <a:ahLst/>
              <a:cxnLst/>
              <a:rect l="l" t="t" r="r" b="b"/>
              <a:pathLst>
                <a:path w="3347" h="403" extrusionOk="0">
                  <a:moveTo>
                    <a:pt x="1450" y="1"/>
                  </a:moveTo>
                  <a:cubicBezTo>
                    <a:pt x="1162" y="1"/>
                    <a:pt x="891" y="1"/>
                    <a:pt x="603" y="18"/>
                  </a:cubicBezTo>
                  <a:cubicBezTo>
                    <a:pt x="545" y="18"/>
                    <a:pt x="441" y="5"/>
                    <a:pt x="337" y="5"/>
                  </a:cubicBezTo>
                  <a:cubicBezTo>
                    <a:pt x="170" y="5"/>
                    <a:pt x="0" y="37"/>
                    <a:pt x="11" y="204"/>
                  </a:cubicBezTo>
                  <a:cubicBezTo>
                    <a:pt x="11" y="371"/>
                    <a:pt x="178" y="403"/>
                    <a:pt x="345" y="403"/>
                  </a:cubicBezTo>
                  <a:cubicBezTo>
                    <a:pt x="450" y="403"/>
                    <a:pt x="555" y="390"/>
                    <a:pt x="620" y="390"/>
                  </a:cubicBezTo>
                  <a:cubicBezTo>
                    <a:pt x="908" y="390"/>
                    <a:pt x="1179" y="390"/>
                    <a:pt x="1467" y="373"/>
                  </a:cubicBezTo>
                  <a:cubicBezTo>
                    <a:pt x="2043" y="373"/>
                    <a:pt x="2618" y="322"/>
                    <a:pt x="3194" y="289"/>
                  </a:cubicBezTo>
                  <a:cubicBezTo>
                    <a:pt x="3346" y="272"/>
                    <a:pt x="3329" y="69"/>
                    <a:pt x="3194" y="69"/>
                  </a:cubicBezTo>
                  <a:cubicBezTo>
                    <a:pt x="2618" y="35"/>
                    <a:pt x="2026" y="1"/>
                    <a:pt x="145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04" name="Google Shape;7804;p34"/>
            <p:cNvSpPr/>
            <p:nvPr/>
          </p:nvSpPr>
          <p:spPr>
            <a:xfrm>
              <a:off x="4708775" y="1321250"/>
              <a:ext cx="12725" cy="8500"/>
            </a:xfrm>
            <a:custGeom>
              <a:avLst/>
              <a:gdLst/>
              <a:ahLst/>
              <a:cxnLst/>
              <a:rect l="l" t="t" r="r" b="b"/>
              <a:pathLst>
                <a:path w="509" h="340" extrusionOk="0">
                  <a:moveTo>
                    <a:pt x="153" y="0"/>
                  </a:moveTo>
                  <a:cubicBezTo>
                    <a:pt x="119" y="17"/>
                    <a:pt x="103" y="17"/>
                    <a:pt x="86" y="34"/>
                  </a:cubicBezTo>
                  <a:cubicBezTo>
                    <a:pt x="35" y="51"/>
                    <a:pt x="18" y="85"/>
                    <a:pt x="1" y="136"/>
                  </a:cubicBezTo>
                  <a:cubicBezTo>
                    <a:pt x="1" y="170"/>
                    <a:pt x="1" y="187"/>
                    <a:pt x="1" y="204"/>
                  </a:cubicBezTo>
                  <a:cubicBezTo>
                    <a:pt x="18" y="271"/>
                    <a:pt x="69" y="322"/>
                    <a:pt x="136" y="339"/>
                  </a:cubicBezTo>
                  <a:lnTo>
                    <a:pt x="272" y="339"/>
                  </a:lnTo>
                  <a:cubicBezTo>
                    <a:pt x="323" y="322"/>
                    <a:pt x="356" y="305"/>
                    <a:pt x="390" y="305"/>
                  </a:cubicBezTo>
                  <a:cubicBezTo>
                    <a:pt x="441" y="288"/>
                    <a:pt x="458" y="254"/>
                    <a:pt x="475" y="237"/>
                  </a:cubicBezTo>
                  <a:cubicBezTo>
                    <a:pt x="492" y="204"/>
                    <a:pt x="492" y="187"/>
                    <a:pt x="492" y="170"/>
                  </a:cubicBezTo>
                  <a:cubicBezTo>
                    <a:pt x="509" y="153"/>
                    <a:pt x="509" y="153"/>
                    <a:pt x="492" y="136"/>
                  </a:cubicBezTo>
                  <a:cubicBezTo>
                    <a:pt x="492" y="119"/>
                    <a:pt x="492" y="85"/>
                    <a:pt x="475" y="68"/>
                  </a:cubicBezTo>
                  <a:cubicBezTo>
                    <a:pt x="475" y="68"/>
                    <a:pt x="458" y="51"/>
                    <a:pt x="458" y="51"/>
                  </a:cubicBezTo>
                  <a:cubicBezTo>
                    <a:pt x="441" y="34"/>
                    <a:pt x="424" y="17"/>
                    <a:pt x="407" y="17"/>
                  </a:cubicBezTo>
                  <a:cubicBezTo>
                    <a:pt x="390" y="0"/>
                    <a:pt x="373" y="0"/>
                    <a:pt x="3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7805" name="Google Shape;7805;p34"/>
          <p:cNvSpPr txBox="1">
            <a:spLocks noGrp="1"/>
          </p:cNvSpPr>
          <p:nvPr>
            <p:ph type="ctrTitle"/>
          </p:nvPr>
        </p:nvSpPr>
        <p:spPr>
          <a:xfrm>
            <a:off x="871350" y="1530850"/>
            <a:ext cx="7401300" cy="14361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4000" b="0" dirty="0"/>
              <a:t>Волтер, Жан-Жак Русо и техните идеи</a:t>
            </a:r>
            <a:endParaRPr sz="4000" b="0" dirty="0"/>
          </a:p>
        </p:txBody>
      </p:sp>
      <p:sp>
        <p:nvSpPr>
          <p:cNvPr id="7806" name="Google Shape;7806;p34"/>
          <p:cNvSpPr txBox="1">
            <a:spLocks noGrp="1"/>
          </p:cNvSpPr>
          <p:nvPr>
            <p:ph type="subTitle" idx="1"/>
          </p:nvPr>
        </p:nvSpPr>
        <p:spPr>
          <a:xfrm>
            <a:off x="2038900" y="3136838"/>
            <a:ext cx="5066100" cy="475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Рая Руменова и Николай Иванов, 8А клас</a:t>
            </a:r>
            <a:endParaRPr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" name="Google Shape;7843;p37"/>
          <p:cNvSpPr txBox="1">
            <a:spLocks noGrp="1"/>
          </p:cNvSpPr>
          <p:nvPr>
            <p:ph type="title"/>
          </p:nvPr>
        </p:nvSpPr>
        <p:spPr>
          <a:xfrm>
            <a:off x="2038188" y="23896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Жан-Жак Русо</a:t>
            </a:r>
            <a:endParaRPr dirty="0"/>
          </a:p>
        </p:txBody>
      </p:sp>
      <p:sp>
        <p:nvSpPr>
          <p:cNvPr id="7845" name="Google Shape;7845;p37"/>
          <p:cNvSpPr txBox="1">
            <a:spLocks noGrp="1"/>
          </p:cNvSpPr>
          <p:nvPr>
            <p:ph type="title" idx="2"/>
          </p:nvPr>
        </p:nvSpPr>
        <p:spPr>
          <a:xfrm>
            <a:off x="3909900" y="1268000"/>
            <a:ext cx="1324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3</a:t>
            </a:r>
            <a:endParaRPr dirty="0"/>
          </a:p>
        </p:txBody>
      </p:sp>
      <p:grpSp>
        <p:nvGrpSpPr>
          <p:cNvPr id="7846" name="Google Shape;7846;p37"/>
          <p:cNvGrpSpPr/>
          <p:nvPr/>
        </p:nvGrpSpPr>
        <p:grpSpPr>
          <a:xfrm rot="-5400000">
            <a:off x="4261603" y="121809"/>
            <a:ext cx="620794" cy="835394"/>
            <a:chOff x="231760" y="2339350"/>
            <a:chExt cx="428015" cy="575975"/>
          </a:xfrm>
        </p:grpSpPr>
        <p:sp>
          <p:nvSpPr>
            <p:cNvPr id="7847" name="Google Shape;7847;p37"/>
            <p:cNvSpPr/>
            <p:nvPr/>
          </p:nvSpPr>
          <p:spPr>
            <a:xfrm>
              <a:off x="235300" y="2339350"/>
              <a:ext cx="311925" cy="259100"/>
            </a:xfrm>
            <a:custGeom>
              <a:avLst/>
              <a:gdLst/>
              <a:ahLst/>
              <a:cxnLst/>
              <a:rect l="l" t="t" r="r" b="b"/>
              <a:pathLst>
                <a:path w="12477" h="10364" extrusionOk="0">
                  <a:moveTo>
                    <a:pt x="4076" y="0"/>
                  </a:moveTo>
                  <a:cubicBezTo>
                    <a:pt x="3849" y="0"/>
                    <a:pt x="3628" y="21"/>
                    <a:pt x="3419" y="63"/>
                  </a:cubicBezTo>
                  <a:cubicBezTo>
                    <a:pt x="2279" y="302"/>
                    <a:pt x="1252" y="1047"/>
                    <a:pt x="690" y="2060"/>
                  </a:cubicBezTo>
                  <a:cubicBezTo>
                    <a:pt x="113" y="3073"/>
                    <a:pt x="0" y="4339"/>
                    <a:pt x="408" y="5436"/>
                  </a:cubicBezTo>
                  <a:cubicBezTo>
                    <a:pt x="873" y="6744"/>
                    <a:pt x="2054" y="7841"/>
                    <a:pt x="3644" y="8474"/>
                  </a:cubicBezTo>
                  <a:cubicBezTo>
                    <a:pt x="4952" y="8995"/>
                    <a:pt x="6372" y="9163"/>
                    <a:pt x="7737" y="9318"/>
                  </a:cubicBezTo>
                  <a:lnTo>
                    <a:pt x="7976" y="9346"/>
                  </a:lnTo>
                  <a:cubicBezTo>
                    <a:pt x="9453" y="9529"/>
                    <a:pt x="10888" y="9740"/>
                    <a:pt x="12139" y="10345"/>
                  </a:cubicBezTo>
                  <a:cubicBezTo>
                    <a:pt x="12174" y="10357"/>
                    <a:pt x="12212" y="10363"/>
                    <a:pt x="12249" y="10363"/>
                  </a:cubicBezTo>
                  <a:cubicBezTo>
                    <a:pt x="12301" y="10363"/>
                    <a:pt x="12351" y="10350"/>
                    <a:pt x="12393" y="10317"/>
                  </a:cubicBezTo>
                  <a:cubicBezTo>
                    <a:pt x="12449" y="10275"/>
                    <a:pt x="12477" y="10204"/>
                    <a:pt x="12477" y="10134"/>
                  </a:cubicBezTo>
                  <a:cubicBezTo>
                    <a:pt x="12477" y="10120"/>
                    <a:pt x="12477" y="10092"/>
                    <a:pt x="12477" y="10078"/>
                  </a:cubicBezTo>
                  <a:cubicBezTo>
                    <a:pt x="12224" y="8798"/>
                    <a:pt x="11942" y="7349"/>
                    <a:pt x="10986" y="6153"/>
                  </a:cubicBezTo>
                  <a:cubicBezTo>
                    <a:pt x="10198" y="5155"/>
                    <a:pt x="8975" y="4493"/>
                    <a:pt x="7723" y="4381"/>
                  </a:cubicBezTo>
                  <a:cubicBezTo>
                    <a:pt x="7652" y="4381"/>
                    <a:pt x="7596" y="4395"/>
                    <a:pt x="7540" y="4437"/>
                  </a:cubicBezTo>
                  <a:cubicBezTo>
                    <a:pt x="7498" y="4479"/>
                    <a:pt x="7469" y="4536"/>
                    <a:pt x="7469" y="4606"/>
                  </a:cubicBezTo>
                  <a:cubicBezTo>
                    <a:pt x="7413" y="5450"/>
                    <a:pt x="7624" y="6308"/>
                    <a:pt x="8032" y="7039"/>
                  </a:cubicBezTo>
                  <a:cubicBezTo>
                    <a:pt x="7062" y="6505"/>
                    <a:pt x="6007" y="6125"/>
                    <a:pt x="4909" y="6097"/>
                  </a:cubicBezTo>
                  <a:cubicBezTo>
                    <a:pt x="4797" y="6097"/>
                    <a:pt x="4699" y="6167"/>
                    <a:pt x="4670" y="6266"/>
                  </a:cubicBezTo>
                  <a:cubicBezTo>
                    <a:pt x="4642" y="6364"/>
                    <a:pt x="4684" y="6477"/>
                    <a:pt x="4783" y="6533"/>
                  </a:cubicBezTo>
                  <a:cubicBezTo>
                    <a:pt x="5050" y="6688"/>
                    <a:pt x="5317" y="7011"/>
                    <a:pt x="5585" y="7321"/>
                  </a:cubicBezTo>
                  <a:cubicBezTo>
                    <a:pt x="5627" y="7377"/>
                    <a:pt x="5683" y="7433"/>
                    <a:pt x="5725" y="7489"/>
                  </a:cubicBezTo>
                  <a:cubicBezTo>
                    <a:pt x="5205" y="7307"/>
                    <a:pt x="4699" y="7082"/>
                    <a:pt x="4206" y="6857"/>
                  </a:cubicBezTo>
                  <a:lnTo>
                    <a:pt x="4080" y="6800"/>
                  </a:lnTo>
                  <a:cubicBezTo>
                    <a:pt x="3165" y="6392"/>
                    <a:pt x="2040" y="5661"/>
                    <a:pt x="1829" y="4536"/>
                  </a:cubicBezTo>
                  <a:cubicBezTo>
                    <a:pt x="1745" y="4086"/>
                    <a:pt x="1843" y="3678"/>
                    <a:pt x="2124" y="3354"/>
                  </a:cubicBezTo>
                  <a:cubicBezTo>
                    <a:pt x="2293" y="3171"/>
                    <a:pt x="2518" y="3017"/>
                    <a:pt x="2771" y="2904"/>
                  </a:cubicBezTo>
                  <a:lnTo>
                    <a:pt x="2771" y="2904"/>
                  </a:lnTo>
                  <a:cubicBezTo>
                    <a:pt x="2715" y="2974"/>
                    <a:pt x="2673" y="3045"/>
                    <a:pt x="2631" y="3129"/>
                  </a:cubicBezTo>
                  <a:cubicBezTo>
                    <a:pt x="2307" y="3846"/>
                    <a:pt x="2603" y="4718"/>
                    <a:pt x="3320" y="5155"/>
                  </a:cubicBezTo>
                  <a:cubicBezTo>
                    <a:pt x="3673" y="5379"/>
                    <a:pt x="4056" y="5475"/>
                    <a:pt x="4435" y="5475"/>
                  </a:cubicBezTo>
                  <a:cubicBezTo>
                    <a:pt x="5175" y="5475"/>
                    <a:pt x="5898" y="5108"/>
                    <a:pt x="6344" y="4606"/>
                  </a:cubicBezTo>
                  <a:cubicBezTo>
                    <a:pt x="7118" y="3762"/>
                    <a:pt x="7343" y="2510"/>
                    <a:pt x="6879" y="1554"/>
                  </a:cubicBezTo>
                  <a:cubicBezTo>
                    <a:pt x="6355" y="483"/>
                    <a:pt x="5158" y="0"/>
                    <a:pt x="40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369975" y="2372550"/>
              <a:ext cx="9175" cy="7400"/>
            </a:xfrm>
            <a:custGeom>
              <a:avLst/>
              <a:gdLst/>
              <a:ahLst/>
              <a:cxnLst/>
              <a:rect l="l" t="t" r="r" b="b"/>
              <a:pathLst>
                <a:path w="367" h="296" extrusionOk="0">
                  <a:moveTo>
                    <a:pt x="85" y="1"/>
                  </a:moveTo>
                  <a:cubicBezTo>
                    <a:pt x="71" y="1"/>
                    <a:pt x="57" y="1"/>
                    <a:pt x="43" y="15"/>
                  </a:cubicBezTo>
                  <a:cubicBezTo>
                    <a:pt x="29" y="15"/>
                    <a:pt x="29" y="29"/>
                    <a:pt x="15" y="43"/>
                  </a:cubicBezTo>
                  <a:cubicBezTo>
                    <a:pt x="1" y="57"/>
                    <a:pt x="1" y="71"/>
                    <a:pt x="1" y="85"/>
                  </a:cubicBezTo>
                  <a:cubicBezTo>
                    <a:pt x="1" y="85"/>
                    <a:pt x="1" y="99"/>
                    <a:pt x="1" y="113"/>
                  </a:cubicBezTo>
                  <a:cubicBezTo>
                    <a:pt x="1" y="127"/>
                    <a:pt x="1" y="127"/>
                    <a:pt x="15" y="141"/>
                  </a:cubicBezTo>
                  <a:cubicBezTo>
                    <a:pt x="15" y="155"/>
                    <a:pt x="29" y="155"/>
                    <a:pt x="29" y="169"/>
                  </a:cubicBezTo>
                  <a:cubicBezTo>
                    <a:pt x="43" y="183"/>
                    <a:pt x="57" y="198"/>
                    <a:pt x="85" y="212"/>
                  </a:cubicBezTo>
                  <a:cubicBezTo>
                    <a:pt x="99" y="212"/>
                    <a:pt x="113" y="226"/>
                    <a:pt x="113" y="226"/>
                  </a:cubicBezTo>
                  <a:cubicBezTo>
                    <a:pt x="141" y="254"/>
                    <a:pt x="170" y="268"/>
                    <a:pt x="198" y="282"/>
                  </a:cubicBezTo>
                  <a:cubicBezTo>
                    <a:pt x="226" y="296"/>
                    <a:pt x="254" y="296"/>
                    <a:pt x="282" y="296"/>
                  </a:cubicBezTo>
                  <a:cubicBezTo>
                    <a:pt x="310" y="282"/>
                    <a:pt x="338" y="268"/>
                    <a:pt x="352" y="240"/>
                  </a:cubicBezTo>
                  <a:cubicBezTo>
                    <a:pt x="352" y="226"/>
                    <a:pt x="366" y="212"/>
                    <a:pt x="366" y="198"/>
                  </a:cubicBezTo>
                  <a:cubicBezTo>
                    <a:pt x="366" y="183"/>
                    <a:pt x="366" y="169"/>
                    <a:pt x="352" y="155"/>
                  </a:cubicBezTo>
                  <a:cubicBezTo>
                    <a:pt x="352" y="141"/>
                    <a:pt x="352" y="127"/>
                    <a:pt x="338" y="113"/>
                  </a:cubicBezTo>
                  <a:cubicBezTo>
                    <a:pt x="338" y="99"/>
                    <a:pt x="324" y="99"/>
                    <a:pt x="310" y="85"/>
                  </a:cubicBezTo>
                  <a:cubicBezTo>
                    <a:pt x="282" y="71"/>
                    <a:pt x="254" y="57"/>
                    <a:pt x="226" y="43"/>
                  </a:cubicBezTo>
                  <a:cubicBezTo>
                    <a:pt x="212" y="43"/>
                    <a:pt x="198" y="29"/>
                    <a:pt x="184" y="29"/>
                  </a:cubicBezTo>
                  <a:cubicBezTo>
                    <a:pt x="170" y="15"/>
                    <a:pt x="170" y="15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318650" y="2377825"/>
              <a:ext cx="14075" cy="7050"/>
            </a:xfrm>
            <a:custGeom>
              <a:avLst/>
              <a:gdLst/>
              <a:ahLst/>
              <a:cxnLst/>
              <a:rect l="l" t="t" r="r" b="b"/>
              <a:pathLst>
                <a:path w="563" h="282" extrusionOk="0">
                  <a:moveTo>
                    <a:pt x="267" y="1"/>
                  </a:moveTo>
                  <a:cubicBezTo>
                    <a:pt x="239" y="1"/>
                    <a:pt x="197" y="1"/>
                    <a:pt x="155" y="15"/>
                  </a:cubicBezTo>
                  <a:cubicBezTo>
                    <a:pt x="127" y="15"/>
                    <a:pt x="99" y="29"/>
                    <a:pt x="70" y="43"/>
                  </a:cubicBezTo>
                  <a:cubicBezTo>
                    <a:pt x="28" y="71"/>
                    <a:pt x="0" y="99"/>
                    <a:pt x="0" y="155"/>
                  </a:cubicBezTo>
                  <a:cubicBezTo>
                    <a:pt x="0" y="183"/>
                    <a:pt x="28" y="240"/>
                    <a:pt x="70" y="254"/>
                  </a:cubicBezTo>
                  <a:cubicBezTo>
                    <a:pt x="85" y="268"/>
                    <a:pt x="113" y="268"/>
                    <a:pt x="127" y="268"/>
                  </a:cubicBezTo>
                  <a:cubicBezTo>
                    <a:pt x="155" y="282"/>
                    <a:pt x="169" y="282"/>
                    <a:pt x="197" y="282"/>
                  </a:cubicBezTo>
                  <a:lnTo>
                    <a:pt x="267" y="282"/>
                  </a:lnTo>
                  <a:cubicBezTo>
                    <a:pt x="324" y="268"/>
                    <a:pt x="380" y="268"/>
                    <a:pt x="436" y="254"/>
                  </a:cubicBezTo>
                  <a:cubicBezTo>
                    <a:pt x="450" y="254"/>
                    <a:pt x="478" y="254"/>
                    <a:pt x="492" y="240"/>
                  </a:cubicBezTo>
                  <a:cubicBezTo>
                    <a:pt x="506" y="226"/>
                    <a:pt x="521" y="226"/>
                    <a:pt x="521" y="226"/>
                  </a:cubicBezTo>
                  <a:cubicBezTo>
                    <a:pt x="549" y="198"/>
                    <a:pt x="563" y="155"/>
                    <a:pt x="563" y="127"/>
                  </a:cubicBezTo>
                  <a:cubicBezTo>
                    <a:pt x="563" y="99"/>
                    <a:pt x="549" y="57"/>
                    <a:pt x="521" y="43"/>
                  </a:cubicBezTo>
                  <a:cubicBezTo>
                    <a:pt x="506" y="15"/>
                    <a:pt x="464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448750" y="2481200"/>
              <a:ext cx="7050" cy="7425"/>
            </a:xfrm>
            <a:custGeom>
              <a:avLst/>
              <a:gdLst/>
              <a:ahLst/>
              <a:cxnLst/>
              <a:rect l="l" t="t" r="r" b="b"/>
              <a:pathLst>
                <a:path w="282" h="297" extrusionOk="0">
                  <a:moveTo>
                    <a:pt x="99" y="1"/>
                  </a:moveTo>
                  <a:cubicBezTo>
                    <a:pt x="85" y="15"/>
                    <a:pt x="71" y="15"/>
                    <a:pt x="57" y="29"/>
                  </a:cubicBezTo>
                  <a:cubicBezTo>
                    <a:pt x="43" y="43"/>
                    <a:pt x="29" y="43"/>
                    <a:pt x="15" y="57"/>
                  </a:cubicBezTo>
                  <a:cubicBezTo>
                    <a:pt x="15" y="85"/>
                    <a:pt x="1" y="99"/>
                    <a:pt x="1" y="128"/>
                  </a:cubicBezTo>
                  <a:cubicBezTo>
                    <a:pt x="1" y="142"/>
                    <a:pt x="1" y="142"/>
                    <a:pt x="15" y="156"/>
                  </a:cubicBezTo>
                  <a:cubicBezTo>
                    <a:pt x="15" y="184"/>
                    <a:pt x="29" y="198"/>
                    <a:pt x="43" y="212"/>
                  </a:cubicBezTo>
                  <a:cubicBezTo>
                    <a:pt x="57" y="226"/>
                    <a:pt x="71" y="240"/>
                    <a:pt x="85" y="254"/>
                  </a:cubicBezTo>
                  <a:cubicBezTo>
                    <a:pt x="85" y="268"/>
                    <a:pt x="99" y="268"/>
                    <a:pt x="99" y="268"/>
                  </a:cubicBezTo>
                  <a:cubicBezTo>
                    <a:pt x="113" y="282"/>
                    <a:pt x="127" y="282"/>
                    <a:pt x="127" y="282"/>
                  </a:cubicBezTo>
                  <a:lnTo>
                    <a:pt x="155" y="282"/>
                  </a:lnTo>
                  <a:cubicBezTo>
                    <a:pt x="155" y="296"/>
                    <a:pt x="169" y="296"/>
                    <a:pt x="169" y="296"/>
                  </a:cubicBezTo>
                  <a:lnTo>
                    <a:pt x="212" y="296"/>
                  </a:lnTo>
                  <a:cubicBezTo>
                    <a:pt x="226" y="296"/>
                    <a:pt x="240" y="282"/>
                    <a:pt x="240" y="282"/>
                  </a:cubicBezTo>
                  <a:cubicBezTo>
                    <a:pt x="254" y="268"/>
                    <a:pt x="254" y="268"/>
                    <a:pt x="268" y="254"/>
                  </a:cubicBezTo>
                  <a:cubicBezTo>
                    <a:pt x="268" y="240"/>
                    <a:pt x="282" y="226"/>
                    <a:pt x="282" y="212"/>
                  </a:cubicBezTo>
                  <a:cubicBezTo>
                    <a:pt x="282" y="198"/>
                    <a:pt x="282" y="198"/>
                    <a:pt x="282" y="184"/>
                  </a:cubicBezTo>
                  <a:cubicBezTo>
                    <a:pt x="282" y="170"/>
                    <a:pt x="282" y="170"/>
                    <a:pt x="282" y="156"/>
                  </a:cubicBezTo>
                  <a:cubicBezTo>
                    <a:pt x="282" y="142"/>
                    <a:pt x="268" y="142"/>
                    <a:pt x="268" y="128"/>
                  </a:cubicBezTo>
                  <a:cubicBezTo>
                    <a:pt x="268" y="128"/>
                    <a:pt x="268" y="113"/>
                    <a:pt x="268" y="113"/>
                  </a:cubicBezTo>
                  <a:cubicBezTo>
                    <a:pt x="254" y="99"/>
                    <a:pt x="240" y="85"/>
                    <a:pt x="240" y="57"/>
                  </a:cubicBezTo>
                  <a:cubicBezTo>
                    <a:pt x="226" y="43"/>
                    <a:pt x="212" y="29"/>
                    <a:pt x="183" y="15"/>
                  </a:cubicBezTo>
                  <a:cubicBezTo>
                    <a:pt x="169" y="15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235300" y="2656400"/>
              <a:ext cx="311925" cy="258925"/>
            </a:xfrm>
            <a:custGeom>
              <a:avLst/>
              <a:gdLst/>
              <a:ahLst/>
              <a:cxnLst/>
              <a:rect l="l" t="t" r="r" b="b"/>
              <a:pathLst>
                <a:path w="12477" h="10357" extrusionOk="0">
                  <a:moveTo>
                    <a:pt x="12250" y="0"/>
                  </a:moveTo>
                  <a:cubicBezTo>
                    <a:pt x="12213" y="0"/>
                    <a:pt x="12175" y="8"/>
                    <a:pt x="12139" y="26"/>
                  </a:cubicBezTo>
                  <a:cubicBezTo>
                    <a:pt x="10888" y="631"/>
                    <a:pt x="9453" y="828"/>
                    <a:pt x="7976" y="1011"/>
                  </a:cubicBezTo>
                  <a:lnTo>
                    <a:pt x="7737" y="1039"/>
                  </a:lnTo>
                  <a:cubicBezTo>
                    <a:pt x="6372" y="1193"/>
                    <a:pt x="4952" y="1362"/>
                    <a:pt x="3644" y="1883"/>
                  </a:cubicBezTo>
                  <a:cubicBezTo>
                    <a:pt x="2054" y="2516"/>
                    <a:pt x="873" y="3627"/>
                    <a:pt x="408" y="4921"/>
                  </a:cubicBezTo>
                  <a:cubicBezTo>
                    <a:pt x="0" y="6018"/>
                    <a:pt x="113" y="7284"/>
                    <a:pt x="690" y="8297"/>
                  </a:cubicBezTo>
                  <a:cubicBezTo>
                    <a:pt x="1252" y="9309"/>
                    <a:pt x="2279" y="10055"/>
                    <a:pt x="3419" y="10294"/>
                  </a:cubicBezTo>
                  <a:cubicBezTo>
                    <a:pt x="3628" y="10335"/>
                    <a:pt x="3850" y="10357"/>
                    <a:pt x="4077" y="10357"/>
                  </a:cubicBezTo>
                  <a:cubicBezTo>
                    <a:pt x="5159" y="10357"/>
                    <a:pt x="6355" y="9875"/>
                    <a:pt x="6879" y="8817"/>
                  </a:cubicBezTo>
                  <a:cubicBezTo>
                    <a:pt x="7343" y="7847"/>
                    <a:pt x="7118" y="6595"/>
                    <a:pt x="6344" y="5751"/>
                  </a:cubicBezTo>
                  <a:cubicBezTo>
                    <a:pt x="5898" y="5249"/>
                    <a:pt x="5181" y="4888"/>
                    <a:pt x="4442" y="4888"/>
                  </a:cubicBezTo>
                  <a:cubicBezTo>
                    <a:pt x="4063" y="4888"/>
                    <a:pt x="3678" y="4983"/>
                    <a:pt x="3320" y="5202"/>
                  </a:cubicBezTo>
                  <a:cubicBezTo>
                    <a:pt x="2603" y="5638"/>
                    <a:pt x="2307" y="6510"/>
                    <a:pt x="2631" y="7228"/>
                  </a:cubicBezTo>
                  <a:cubicBezTo>
                    <a:pt x="2673" y="7312"/>
                    <a:pt x="2715" y="7382"/>
                    <a:pt x="2771" y="7453"/>
                  </a:cubicBezTo>
                  <a:cubicBezTo>
                    <a:pt x="2518" y="7340"/>
                    <a:pt x="2293" y="7185"/>
                    <a:pt x="2124" y="7003"/>
                  </a:cubicBezTo>
                  <a:cubicBezTo>
                    <a:pt x="1843" y="6679"/>
                    <a:pt x="1745" y="6285"/>
                    <a:pt x="1829" y="5821"/>
                  </a:cubicBezTo>
                  <a:cubicBezTo>
                    <a:pt x="2040" y="4696"/>
                    <a:pt x="3165" y="3964"/>
                    <a:pt x="4080" y="3556"/>
                  </a:cubicBezTo>
                  <a:lnTo>
                    <a:pt x="4206" y="3500"/>
                  </a:lnTo>
                  <a:cubicBezTo>
                    <a:pt x="4699" y="3275"/>
                    <a:pt x="5205" y="3050"/>
                    <a:pt x="5725" y="2867"/>
                  </a:cubicBezTo>
                  <a:lnTo>
                    <a:pt x="5725" y="2867"/>
                  </a:lnTo>
                  <a:cubicBezTo>
                    <a:pt x="5683" y="2924"/>
                    <a:pt x="5627" y="2980"/>
                    <a:pt x="5585" y="3036"/>
                  </a:cubicBezTo>
                  <a:cubicBezTo>
                    <a:pt x="5317" y="3345"/>
                    <a:pt x="5050" y="3669"/>
                    <a:pt x="4783" y="3824"/>
                  </a:cubicBezTo>
                  <a:cubicBezTo>
                    <a:pt x="4684" y="3880"/>
                    <a:pt x="4642" y="3993"/>
                    <a:pt x="4670" y="4091"/>
                  </a:cubicBezTo>
                  <a:cubicBezTo>
                    <a:pt x="4696" y="4194"/>
                    <a:pt x="4781" y="4262"/>
                    <a:pt x="4881" y="4262"/>
                  </a:cubicBezTo>
                  <a:cubicBezTo>
                    <a:pt x="4890" y="4262"/>
                    <a:pt x="4900" y="4261"/>
                    <a:pt x="4909" y="4260"/>
                  </a:cubicBezTo>
                  <a:cubicBezTo>
                    <a:pt x="6007" y="4246"/>
                    <a:pt x="7062" y="3852"/>
                    <a:pt x="8032" y="3317"/>
                  </a:cubicBezTo>
                  <a:lnTo>
                    <a:pt x="8032" y="3317"/>
                  </a:lnTo>
                  <a:cubicBezTo>
                    <a:pt x="7624" y="4049"/>
                    <a:pt x="7413" y="4907"/>
                    <a:pt x="7469" y="5751"/>
                  </a:cubicBezTo>
                  <a:cubicBezTo>
                    <a:pt x="7469" y="5821"/>
                    <a:pt x="7498" y="5877"/>
                    <a:pt x="7540" y="5920"/>
                  </a:cubicBezTo>
                  <a:cubicBezTo>
                    <a:pt x="7586" y="5954"/>
                    <a:pt x="7632" y="5979"/>
                    <a:pt x="7687" y="5979"/>
                  </a:cubicBezTo>
                  <a:cubicBezTo>
                    <a:pt x="7698" y="5979"/>
                    <a:pt x="7710" y="5978"/>
                    <a:pt x="7723" y="5976"/>
                  </a:cubicBezTo>
                  <a:cubicBezTo>
                    <a:pt x="8975" y="5863"/>
                    <a:pt x="10198" y="5202"/>
                    <a:pt x="10986" y="4204"/>
                  </a:cubicBezTo>
                  <a:cubicBezTo>
                    <a:pt x="11942" y="3008"/>
                    <a:pt x="12224" y="1559"/>
                    <a:pt x="12477" y="279"/>
                  </a:cubicBezTo>
                  <a:cubicBezTo>
                    <a:pt x="12477" y="265"/>
                    <a:pt x="12477" y="251"/>
                    <a:pt x="12477" y="237"/>
                  </a:cubicBezTo>
                  <a:cubicBezTo>
                    <a:pt x="12477" y="153"/>
                    <a:pt x="12449" y="96"/>
                    <a:pt x="12393" y="40"/>
                  </a:cubicBezTo>
                  <a:cubicBezTo>
                    <a:pt x="12352" y="15"/>
                    <a:pt x="12301" y="0"/>
                    <a:pt x="12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235300" y="2339350"/>
              <a:ext cx="311925" cy="259100"/>
            </a:xfrm>
            <a:custGeom>
              <a:avLst/>
              <a:gdLst/>
              <a:ahLst/>
              <a:cxnLst/>
              <a:rect l="l" t="t" r="r" b="b"/>
              <a:pathLst>
                <a:path w="12477" h="10364" extrusionOk="0">
                  <a:moveTo>
                    <a:pt x="4108" y="469"/>
                  </a:moveTo>
                  <a:cubicBezTo>
                    <a:pt x="5023" y="469"/>
                    <a:pt x="6031" y="865"/>
                    <a:pt x="6457" y="1751"/>
                  </a:cubicBezTo>
                  <a:cubicBezTo>
                    <a:pt x="6837" y="2538"/>
                    <a:pt x="6654" y="3593"/>
                    <a:pt x="6007" y="4297"/>
                  </a:cubicBezTo>
                  <a:cubicBezTo>
                    <a:pt x="5622" y="4709"/>
                    <a:pt x="5025" y="4997"/>
                    <a:pt x="4432" y="4997"/>
                  </a:cubicBezTo>
                  <a:cubicBezTo>
                    <a:pt x="4136" y="4997"/>
                    <a:pt x="3840" y="4925"/>
                    <a:pt x="3573" y="4761"/>
                  </a:cubicBezTo>
                  <a:cubicBezTo>
                    <a:pt x="3053" y="4437"/>
                    <a:pt x="2842" y="3832"/>
                    <a:pt x="3067" y="3326"/>
                  </a:cubicBezTo>
                  <a:cubicBezTo>
                    <a:pt x="3208" y="3017"/>
                    <a:pt x="3503" y="2749"/>
                    <a:pt x="3869" y="2693"/>
                  </a:cubicBezTo>
                  <a:cubicBezTo>
                    <a:pt x="3878" y="2698"/>
                    <a:pt x="3886" y="2699"/>
                    <a:pt x="3893" y="2699"/>
                  </a:cubicBezTo>
                  <a:cubicBezTo>
                    <a:pt x="3908" y="2699"/>
                    <a:pt x="3920" y="2693"/>
                    <a:pt x="3939" y="2693"/>
                  </a:cubicBezTo>
                  <a:cubicBezTo>
                    <a:pt x="4051" y="2693"/>
                    <a:pt x="4178" y="2707"/>
                    <a:pt x="4305" y="2763"/>
                  </a:cubicBezTo>
                  <a:cubicBezTo>
                    <a:pt x="4330" y="2773"/>
                    <a:pt x="4356" y="2777"/>
                    <a:pt x="4382" y="2777"/>
                  </a:cubicBezTo>
                  <a:cubicBezTo>
                    <a:pt x="4475" y="2777"/>
                    <a:pt x="4567" y="2721"/>
                    <a:pt x="4600" y="2623"/>
                  </a:cubicBezTo>
                  <a:cubicBezTo>
                    <a:pt x="4656" y="2510"/>
                    <a:pt x="4600" y="2369"/>
                    <a:pt x="4473" y="2327"/>
                  </a:cubicBezTo>
                  <a:cubicBezTo>
                    <a:pt x="4320" y="2257"/>
                    <a:pt x="4147" y="2225"/>
                    <a:pt x="3979" y="2225"/>
                  </a:cubicBezTo>
                  <a:cubicBezTo>
                    <a:pt x="3947" y="2225"/>
                    <a:pt x="3915" y="2227"/>
                    <a:pt x="3883" y="2229"/>
                  </a:cubicBezTo>
                  <a:cubicBezTo>
                    <a:pt x="3848" y="2228"/>
                    <a:pt x="3813" y="2227"/>
                    <a:pt x="3778" y="2227"/>
                  </a:cubicBezTo>
                  <a:cubicBezTo>
                    <a:pt x="2985" y="2227"/>
                    <a:pt x="2217" y="2533"/>
                    <a:pt x="1773" y="3045"/>
                  </a:cubicBezTo>
                  <a:cubicBezTo>
                    <a:pt x="1407" y="3481"/>
                    <a:pt x="1266" y="4029"/>
                    <a:pt x="1379" y="4620"/>
                  </a:cubicBezTo>
                  <a:cubicBezTo>
                    <a:pt x="1562" y="5675"/>
                    <a:pt x="2434" y="6575"/>
                    <a:pt x="3883" y="7222"/>
                  </a:cubicBezTo>
                  <a:lnTo>
                    <a:pt x="4009" y="7278"/>
                  </a:lnTo>
                  <a:cubicBezTo>
                    <a:pt x="4825" y="7644"/>
                    <a:pt x="5669" y="8024"/>
                    <a:pt x="6569" y="8235"/>
                  </a:cubicBezTo>
                  <a:cubicBezTo>
                    <a:pt x="6586" y="8239"/>
                    <a:pt x="6603" y="8241"/>
                    <a:pt x="6620" y="8241"/>
                  </a:cubicBezTo>
                  <a:cubicBezTo>
                    <a:pt x="6714" y="8241"/>
                    <a:pt x="6801" y="8178"/>
                    <a:pt x="6837" y="8094"/>
                  </a:cubicBezTo>
                  <a:cubicBezTo>
                    <a:pt x="6879" y="7982"/>
                    <a:pt x="6837" y="7869"/>
                    <a:pt x="6738" y="7799"/>
                  </a:cubicBezTo>
                  <a:cubicBezTo>
                    <a:pt x="6471" y="7644"/>
                    <a:pt x="6204" y="7321"/>
                    <a:pt x="5936" y="7011"/>
                  </a:cubicBezTo>
                  <a:cubicBezTo>
                    <a:pt x="5824" y="6885"/>
                    <a:pt x="5725" y="6758"/>
                    <a:pt x="5613" y="6631"/>
                  </a:cubicBezTo>
                  <a:lnTo>
                    <a:pt x="5613" y="6631"/>
                  </a:lnTo>
                  <a:cubicBezTo>
                    <a:pt x="6724" y="6828"/>
                    <a:pt x="7807" y="7391"/>
                    <a:pt x="8792" y="8052"/>
                  </a:cubicBezTo>
                  <a:cubicBezTo>
                    <a:pt x="9129" y="8390"/>
                    <a:pt x="9523" y="8685"/>
                    <a:pt x="9973" y="8896"/>
                  </a:cubicBezTo>
                  <a:cubicBezTo>
                    <a:pt x="10002" y="8908"/>
                    <a:pt x="10034" y="8915"/>
                    <a:pt x="10067" y="8915"/>
                  </a:cubicBezTo>
                  <a:cubicBezTo>
                    <a:pt x="10147" y="8915"/>
                    <a:pt x="10229" y="8877"/>
                    <a:pt x="10269" y="8798"/>
                  </a:cubicBezTo>
                  <a:cubicBezTo>
                    <a:pt x="10325" y="8699"/>
                    <a:pt x="10311" y="8573"/>
                    <a:pt x="10212" y="8488"/>
                  </a:cubicBezTo>
                  <a:cubicBezTo>
                    <a:pt x="9861" y="8221"/>
                    <a:pt x="9495" y="7954"/>
                    <a:pt x="9115" y="7700"/>
                  </a:cubicBezTo>
                  <a:cubicBezTo>
                    <a:pt x="8398" y="6955"/>
                    <a:pt x="7948" y="5914"/>
                    <a:pt x="7934" y="4873"/>
                  </a:cubicBezTo>
                  <a:lnTo>
                    <a:pt x="7934" y="4873"/>
                  </a:lnTo>
                  <a:cubicBezTo>
                    <a:pt x="8975" y="5042"/>
                    <a:pt x="9959" y="5619"/>
                    <a:pt x="10620" y="6449"/>
                  </a:cubicBezTo>
                  <a:cubicBezTo>
                    <a:pt x="11352" y="7363"/>
                    <a:pt x="11661" y="8446"/>
                    <a:pt x="11928" y="9726"/>
                  </a:cubicBezTo>
                  <a:cubicBezTo>
                    <a:pt x="10719" y="9234"/>
                    <a:pt x="9397" y="9051"/>
                    <a:pt x="8032" y="8882"/>
                  </a:cubicBezTo>
                  <a:lnTo>
                    <a:pt x="7793" y="8854"/>
                  </a:lnTo>
                  <a:cubicBezTo>
                    <a:pt x="6457" y="8699"/>
                    <a:pt x="5064" y="8530"/>
                    <a:pt x="3812" y="8038"/>
                  </a:cubicBezTo>
                  <a:cubicBezTo>
                    <a:pt x="2349" y="7461"/>
                    <a:pt x="1266" y="6449"/>
                    <a:pt x="844" y="5281"/>
                  </a:cubicBezTo>
                  <a:cubicBezTo>
                    <a:pt x="493" y="4311"/>
                    <a:pt x="591" y="3185"/>
                    <a:pt x="1098" y="2285"/>
                  </a:cubicBezTo>
                  <a:cubicBezTo>
                    <a:pt x="1604" y="1385"/>
                    <a:pt x="2504" y="738"/>
                    <a:pt x="3517" y="527"/>
                  </a:cubicBezTo>
                  <a:cubicBezTo>
                    <a:pt x="3704" y="488"/>
                    <a:pt x="3904" y="469"/>
                    <a:pt x="4108" y="469"/>
                  </a:cubicBezTo>
                  <a:close/>
                  <a:moveTo>
                    <a:pt x="4076" y="0"/>
                  </a:moveTo>
                  <a:cubicBezTo>
                    <a:pt x="3849" y="0"/>
                    <a:pt x="3628" y="21"/>
                    <a:pt x="3419" y="63"/>
                  </a:cubicBezTo>
                  <a:cubicBezTo>
                    <a:pt x="2279" y="302"/>
                    <a:pt x="1252" y="1047"/>
                    <a:pt x="690" y="2060"/>
                  </a:cubicBezTo>
                  <a:cubicBezTo>
                    <a:pt x="113" y="3073"/>
                    <a:pt x="0" y="4339"/>
                    <a:pt x="408" y="5436"/>
                  </a:cubicBezTo>
                  <a:cubicBezTo>
                    <a:pt x="873" y="6744"/>
                    <a:pt x="2054" y="7841"/>
                    <a:pt x="3644" y="8474"/>
                  </a:cubicBezTo>
                  <a:cubicBezTo>
                    <a:pt x="4952" y="8995"/>
                    <a:pt x="6372" y="9163"/>
                    <a:pt x="7737" y="9318"/>
                  </a:cubicBezTo>
                  <a:lnTo>
                    <a:pt x="7976" y="9346"/>
                  </a:lnTo>
                  <a:cubicBezTo>
                    <a:pt x="9453" y="9529"/>
                    <a:pt x="10888" y="9740"/>
                    <a:pt x="12139" y="10345"/>
                  </a:cubicBezTo>
                  <a:cubicBezTo>
                    <a:pt x="12174" y="10357"/>
                    <a:pt x="12212" y="10363"/>
                    <a:pt x="12249" y="10363"/>
                  </a:cubicBezTo>
                  <a:cubicBezTo>
                    <a:pt x="12301" y="10363"/>
                    <a:pt x="12351" y="10350"/>
                    <a:pt x="12393" y="10317"/>
                  </a:cubicBezTo>
                  <a:cubicBezTo>
                    <a:pt x="12449" y="10275"/>
                    <a:pt x="12477" y="10204"/>
                    <a:pt x="12477" y="10134"/>
                  </a:cubicBezTo>
                  <a:cubicBezTo>
                    <a:pt x="12477" y="10120"/>
                    <a:pt x="12477" y="10092"/>
                    <a:pt x="12477" y="10078"/>
                  </a:cubicBezTo>
                  <a:cubicBezTo>
                    <a:pt x="12224" y="8798"/>
                    <a:pt x="11942" y="7349"/>
                    <a:pt x="10986" y="6153"/>
                  </a:cubicBezTo>
                  <a:cubicBezTo>
                    <a:pt x="10198" y="5155"/>
                    <a:pt x="8975" y="4493"/>
                    <a:pt x="7723" y="4381"/>
                  </a:cubicBezTo>
                  <a:cubicBezTo>
                    <a:pt x="7652" y="4381"/>
                    <a:pt x="7596" y="4395"/>
                    <a:pt x="7540" y="4437"/>
                  </a:cubicBezTo>
                  <a:cubicBezTo>
                    <a:pt x="7498" y="4479"/>
                    <a:pt x="7469" y="4536"/>
                    <a:pt x="7469" y="4606"/>
                  </a:cubicBezTo>
                  <a:cubicBezTo>
                    <a:pt x="7413" y="5450"/>
                    <a:pt x="7624" y="6308"/>
                    <a:pt x="8032" y="7039"/>
                  </a:cubicBezTo>
                  <a:cubicBezTo>
                    <a:pt x="7062" y="6505"/>
                    <a:pt x="6007" y="6125"/>
                    <a:pt x="4909" y="6097"/>
                  </a:cubicBezTo>
                  <a:cubicBezTo>
                    <a:pt x="4797" y="6097"/>
                    <a:pt x="4699" y="6167"/>
                    <a:pt x="4670" y="6266"/>
                  </a:cubicBezTo>
                  <a:cubicBezTo>
                    <a:pt x="4642" y="6364"/>
                    <a:pt x="4684" y="6477"/>
                    <a:pt x="4783" y="6533"/>
                  </a:cubicBezTo>
                  <a:cubicBezTo>
                    <a:pt x="5050" y="6688"/>
                    <a:pt x="5317" y="7011"/>
                    <a:pt x="5585" y="7321"/>
                  </a:cubicBezTo>
                  <a:cubicBezTo>
                    <a:pt x="5627" y="7377"/>
                    <a:pt x="5683" y="7433"/>
                    <a:pt x="5725" y="7489"/>
                  </a:cubicBezTo>
                  <a:cubicBezTo>
                    <a:pt x="5205" y="7307"/>
                    <a:pt x="4699" y="7082"/>
                    <a:pt x="4206" y="6857"/>
                  </a:cubicBezTo>
                  <a:lnTo>
                    <a:pt x="4080" y="6800"/>
                  </a:lnTo>
                  <a:cubicBezTo>
                    <a:pt x="3165" y="6392"/>
                    <a:pt x="2040" y="5661"/>
                    <a:pt x="1829" y="4536"/>
                  </a:cubicBezTo>
                  <a:cubicBezTo>
                    <a:pt x="1745" y="4086"/>
                    <a:pt x="1843" y="3678"/>
                    <a:pt x="2124" y="3354"/>
                  </a:cubicBezTo>
                  <a:cubicBezTo>
                    <a:pt x="2293" y="3171"/>
                    <a:pt x="2518" y="3017"/>
                    <a:pt x="2771" y="2904"/>
                  </a:cubicBezTo>
                  <a:lnTo>
                    <a:pt x="2771" y="2904"/>
                  </a:lnTo>
                  <a:cubicBezTo>
                    <a:pt x="2715" y="2974"/>
                    <a:pt x="2673" y="3045"/>
                    <a:pt x="2631" y="3129"/>
                  </a:cubicBezTo>
                  <a:cubicBezTo>
                    <a:pt x="2307" y="3846"/>
                    <a:pt x="2603" y="4718"/>
                    <a:pt x="3320" y="5155"/>
                  </a:cubicBezTo>
                  <a:cubicBezTo>
                    <a:pt x="3673" y="5379"/>
                    <a:pt x="4056" y="5475"/>
                    <a:pt x="4435" y="5475"/>
                  </a:cubicBezTo>
                  <a:cubicBezTo>
                    <a:pt x="5175" y="5475"/>
                    <a:pt x="5898" y="5108"/>
                    <a:pt x="6344" y="4606"/>
                  </a:cubicBezTo>
                  <a:cubicBezTo>
                    <a:pt x="7118" y="3762"/>
                    <a:pt x="7343" y="2510"/>
                    <a:pt x="6879" y="1554"/>
                  </a:cubicBezTo>
                  <a:cubicBezTo>
                    <a:pt x="6355" y="483"/>
                    <a:pt x="5158" y="0"/>
                    <a:pt x="4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369975" y="2372550"/>
              <a:ext cx="9175" cy="7400"/>
            </a:xfrm>
            <a:custGeom>
              <a:avLst/>
              <a:gdLst/>
              <a:ahLst/>
              <a:cxnLst/>
              <a:rect l="l" t="t" r="r" b="b"/>
              <a:pathLst>
                <a:path w="367" h="296" extrusionOk="0">
                  <a:moveTo>
                    <a:pt x="85" y="1"/>
                  </a:moveTo>
                  <a:cubicBezTo>
                    <a:pt x="71" y="1"/>
                    <a:pt x="57" y="1"/>
                    <a:pt x="43" y="15"/>
                  </a:cubicBezTo>
                  <a:cubicBezTo>
                    <a:pt x="29" y="15"/>
                    <a:pt x="29" y="29"/>
                    <a:pt x="15" y="43"/>
                  </a:cubicBezTo>
                  <a:cubicBezTo>
                    <a:pt x="1" y="57"/>
                    <a:pt x="1" y="71"/>
                    <a:pt x="1" y="85"/>
                  </a:cubicBezTo>
                  <a:cubicBezTo>
                    <a:pt x="1" y="85"/>
                    <a:pt x="1" y="99"/>
                    <a:pt x="1" y="113"/>
                  </a:cubicBezTo>
                  <a:cubicBezTo>
                    <a:pt x="1" y="127"/>
                    <a:pt x="1" y="127"/>
                    <a:pt x="15" y="141"/>
                  </a:cubicBezTo>
                  <a:cubicBezTo>
                    <a:pt x="15" y="155"/>
                    <a:pt x="29" y="155"/>
                    <a:pt x="29" y="169"/>
                  </a:cubicBezTo>
                  <a:cubicBezTo>
                    <a:pt x="43" y="183"/>
                    <a:pt x="57" y="198"/>
                    <a:pt x="85" y="212"/>
                  </a:cubicBezTo>
                  <a:cubicBezTo>
                    <a:pt x="99" y="212"/>
                    <a:pt x="113" y="226"/>
                    <a:pt x="113" y="226"/>
                  </a:cubicBezTo>
                  <a:cubicBezTo>
                    <a:pt x="141" y="254"/>
                    <a:pt x="170" y="268"/>
                    <a:pt x="198" y="282"/>
                  </a:cubicBezTo>
                  <a:cubicBezTo>
                    <a:pt x="226" y="296"/>
                    <a:pt x="254" y="296"/>
                    <a:pt x="282" y="296"/>
                  </a:cubicBezTo>
                  <a:cubicBezTo>
                    <a:pt x="310" y="282"/>
                    <a:pt x="338" y="268"/>
                    <a:pt x="352" y="240"/>
                  </a:cubicBezTo>
                  <a:cubicBezTo>
                    <a:pt x="352" y="226"/>
                    <a:pt x="366" y="212"/>
                    <a:pt x="366" y="198"/>
                  </a:cubicBezTo>
                  <a:cubicBezTo>
                    <a:pt x="366" y="183"/>
                    <a:pt x="366" y="169"/>
                    <a:pt x="352" y="155"/>
                  </a:cubicBezTo>
                  <a:cubicBezTo>
                    <a:pt x="352" y="141"/>
                    <a:pt x="352" y="127"/>
                    <a:pt x="338" y="113"/>
                  </a:cubicBezTo>
                  <a:cubicBezTo>
                    <a:pt x="338" y="99"/>
                    <a:pt x="324" y="99"/>
                    <a:pt x="310" y="85"/>
                  </a:cubicBezTo>
                  <a:cubicBezTo>
                    <a:pt x="282" y="71"/>
                    <a:pt x="254" y="57"/>
                    <a:pt x="226" y="43"/>
                  </a:cubicBezTo>
                  <a:cubicBezTo>
                    <a:pt x="212" y="43"/>
                    <a:pt x="198" y="29"/>
                    <a:pt x="184" y="29"/>
                  </a:cubicBezTo>
                  <a:cubicBezTo>
                    <a:pt x="170" y="15"/>
                    <a:pt x="170" y="15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237400" y="2362300"/>
              <a:ext cx="163750" cy="202875"/>
            </a:xfrm>
            <a:custGeom>
              <a:avLst/>
              <a:gdLst/>
              <a:ahLst/>
              <a:cxnLst/>
              <a:rect l="l" t="t" r="r" b="b"/>
              <a:pathLst>
                <a:path w="6550" h="8115" extrusionOk="0">
                  <a:moveTo>
                    <a:pt x="3697" y="1"/>
                  </a:moveTo>
                  <a:cubicBezTo>
                    <a:pt x="3137" y="1"/>
                    <a:pt x="2567" y="182"/>
                    <a:pt x="2111" y="481"/>
                  </a:cubicBezTo>
                  <a:cubicBezTo>
                    <a:pt x="704" y="1381"/>
                    <a:pt x="1" y="3688"/>
                    <a:pt x="1014" y="5137"/>
                  </a:cubicBezTo>
                  <a:cubicBezTo>
                    <a:pt x="1267" y="5502"/>
                    <a:pt x="1633" y="5770"/>
                    <a:pt x="2012" y="5995"/>
                  </a:cubicBezTo>
                  <a:cubicBezTo>
                    <a:pt x="2462" y="6262"/>
                    <a:pt x="2913" y="6543"/>
                    <a:pt x="3363" y="6797"/>
                  </a:cubicBezTo>
                  <a:cubicBezTo>
                    <a:pt x="4291" y="7303"/>
                    <a:pt x="5247" y="7781"/>
                    <a:pt x="6260" y="8105"/>
                  </a:cubicBezTo>
                  <a:cubicBezTo>
                    <a:pt x="6280" y="8111"/>
                    <a:pt x="6299" y="8114"/>
                    <a:pt x="6316" y="8114"/>
                  </a:cubicBezTo>
                  <a:cubicBezTo>
                    <a:pt x="6487" y="8114"/>
                    <a:pt x="6550" y="7831"/>
                    <a:pt x="6359" y="7767"/>
                  </a:cubicBezTo>
                  <a:cubicBezTo>
                    <a:pt x="5360" y="7444"/>
                    <a:pt x="4418" y="6965"/>
                    <a:pt x="3503" y="6459"/>
                  </a:cubicBezTo>
                  <a:cubicBezTo>
                    <a:pt x="2772" y="6051"/>
                    <a:pt x="1886" y="5685"/>
                    <a:pt x="1365" y="5010"/>
                  </a:cubicBezTo>
                  <a:cubicBezTo>
                    <a:pt x="831" y="4321"/>
                    <a:pt x="817" y="3336"/>
                    <a:pt x="1042" y="2535"/>
                  </a:cubicBezTo>
                  <a:cubicBezTo>
                    <a:pt x="1267" y="1761"/>
                    <a:pt x="1717" y="1044"/>
                    <a:pt x="2420" y="650"/>
                  </a:cubicBezTo>
                  <a:cubicBezTo>
                    <a:pt x="2837" y="404"/>
                    <a:pt x="3288" y="297"/>
                    <a:pt x="3746" y="297"/>
                  </a:cubicBezTo>
                  <a:cubicBezTo>
                    <a:pt x="4077" y="297"/>
                    <a:pt x="4411" y="353"/>
                    <a:pt x="4741" y="453"/>
                  </a:cubicBezTo>
                  <a:cubicBezTo>
                    <a:pt x="4753" y="458"/>
                    <a:pt x="4764" y="460"/>
                    <a:pt x="4774" y="460"/>
                  </a:cubicBezTo>
                  <a:cubicBezTo>
                    <a:pt x="4854" y="460"/>
                    <a:pt x="4898" y="334"/>
                    <a:pt x="4811" y="284"/>
                  </a:cubicBezTo>
                  <a:cubicBezTo>
                    <a:pt x="4471" y="88"/>
                    <a:pt x="4087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272975" y="2504850"/>
              <a:ext cx="90325" cy="52175"/>
            </a:xfrm>
            <a:custGeom>
              <a:avLst/>
              <a:gdLst/>
              <a:ahLst/>
              <a:cxnLst/>
              <a:rect l="l" t="t" r="r" b="b"/>
              <a:pathLst>
                <a:path w="3613" h="2087" extrusionOk="0">
                  <a:moveTo>
                    <a:pt x="185" y="1"/>
                  </a:moveTo>
                  <a:cubicBezTo>
                    <a:pt x="72" y="1"/>
                    <a:pt x="1" y="149"/>
                    <a:pt x="111" y="222"/>
                  </a:cubicBezTo>
                  <a:cubicBezTo>
                    <a:pt x="631" y="546"/>
                    <a:pt x="1138" y="884"/>
                    <a:pt x="1672" y="1179"/>
                  </a:cubicBezTo>
                  <a:cubicBezTo>
                    <a:pt x="1926" y="1334"/>
                    <a:pt x="2179" y="1474"/>
                    <a:pt x="2446" y="1615"/>
                  </a:cubicBezTo>
                  <a:cubicBezTo>
                    <a:pt x="2713" y="1770"/>
                    <a:pt x="2981" y="1938"/>
                    <a:pt x="3276" y="2065"/>
                  </a:cubicBezTo>
                  <a:cubicBezTo>
                    <a:pt x="3305" y="2080"/>
                    <a:pt x="3334" y="2086"/>
                    <a:pt x="3362" y="2086"/>
                  </a:cubicBezTo>
                  <a:cubicBezTo>
                    <a:pt x="3515" y="2086"/>
                    <a:pt x="3612" y="1877"/>
                    <a:pt x="3445" y="1770"/>
                  </a:cubicBezTo>
                  <a:cubicBezTo>
                    <a:pt x="3192" y="1587"/>
                    <a:pt x="2896" y="1446"/>
                    <a:pt x="2629" y="1291"/>
                  </a:cubicBezTo>
                  <a:cubicBezTo>
                    <a:pt x="2376" y="1137"/>
                    <a:pt x="2122" y="996"/>
                    <a:pt x="1869" y="855"/>
                  </a:cubicBezTo>
                  <a:cubicBezTo>
                    <a:pt x="1335" y="560"/>
                    <a:pt x="786" y="279"/>
                    <a:pt x="238" y="11"/>
                  </a:cubicBezTo>
                  <a:cubicBezTo>
                    <a:pt x="219" y="4"/>
                    <a:pt x="202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318650" y="2377825"/>
              <a:ext cx="14075" cy="7050"/>
            </a:xfrm>
            <a:custGeom>
              <a:avLst/>
              <a:gdLst/>
              <a:ahLst/>
              <a:cxnLst/>
              <a:rect l="l" t="t" r="r" b="b"/>
              <a:pathLst>
                <a:path w="563" h="282" extrusionOk="0">
                  <a:moveTo>
                    <a:pt x="267" y="1"/>
                  </a:moveTo>
                  <a:cubicBezTo>
                    <a:pt x="239" y="1"/>
                    <a:pt x="197" y="1"/>
                    <a:pt x="155" y="15"/>
                  </a:cubicBezTo>
                  <a:cubicBezTo>
                    <a:pt x="127" y="15"/>
                    <a:pt x="99" y="29"/>
                    <a:pt x="70" y="43"/>
                  </a:cubicBezTo>
                  <a:cubicBezTo>
                    <a:pt x="28" y="71"/>
                    <a:pt x="0" y="99"/>
                    <a:pt x="0" y="155"/>
                  </a:cubicBezTo>
                  <a:cubicBezTo>
                    <a:pt x="0" y="183"/>
                    <a:pt x="28" y="240"/>
                    <a:pt x="70" y="254"/>
                  </a:cubicBezTo>
                  <a:cubicBezTo>
                    <a:pt x="85" y="268"/>
                    <a:pt x="113" y="268"/>
                    <a:pt x="127" y="268"/>
                  </a:cubicBezTo>
                  <a:cubicBezTo>
                    <a:pt x="155" y="282"/>
                    <a:pt x="169" y="282"/>
                    <a:pt x="197" y="282"/>
                  </a:cubicBezTo>
                  <a:lnTo>
                    <a:pt x="267" y="282"/>
                  </a:lnTo>
                  <a:cubicBezTo>
                    <a:pt x="324" y="268"/>
                    <a:pt x="380" y="268"/>
                    <a:pt x="436" y="254"/>
                  </a:cubicBezTo>
                  <a:cubicBezTo>
                    <a:pt x="450" y="254"/>
                    <a:pt x="478" y="254"/>
                    <a:pt x="492" y="240"/>
                  </a:cubicBezTo>
                  <a:cubicBezTo>
                    <a:pt x="506" y="226"/>
                    <a:pt x="521" y="226"/>
                    <a:pt x="521" y="226"/>
                  </a:cubicBezTo>
                  <a:cubicBezTo>
                    <a:pt x="549" y="198"/>
                    <a:pt x="563" y="155"/>
                    <a:pt x="563" y="127"/>
                  </a:cubicBezTo>
                  <a:cubicBezTo>
                    <a:pt x="563" y="99"/>
                    <a:pt x="549" y="57"/>
                    <a:pt x="521" y="43"/>
                  </a:cubicBezTo>
                  <a:cubicBezTo>
                    <a:pt x="506" y="15"/>
                    <a:pt x="464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254650" y="2379450"/>
              <a:ext cx="63675" cy="151725"/>
            </a:xfrm>
            <a:custGeom>
              <a:avLst/>
              <a:gdLst/>
              <a:ahLst/>
              <a:cxnLst/>
              <a:rect l="l" t="t" r="r" b="b"/>
              <a:pathLst>
                <a:path w="2547" h="6069" extrusionOk="0">
                  <a:moveTo>
                    <a:pt x="2162" y="0"/>
                  </a:moveTo>
                  <a:cubicBezTo>
                    <a:pt x="2150" y="0"/>
                    <a:pt x="2137" y="2"/>
                    <a:pt x="2124" y="6"/>
                  </a:cubicBezTo>
                  <a:cubicBezTo>
                    <a:pt x="802" y="386"/>
                    <a:pt x="0" y="1750"/>
                    <a:pt x="99" y="3086"/>
                  </a:cubicBezTo>
                  <a:cubicBezTo>
                    <a:pt x="155" y="3790"/>
                    <a:pt x="408" y="4437"/>
                    <a:pt x="844" y="4985"/>
                  </a:cubicBezTo>
                  <a:cubicBezTo>
                    <a:pt x="1055" y="5253"/>
                    <a:pt x="1294" y="5478"/>
                    <a:pt x="1561" y="5674"/>
                  </a:cubicBezTo>
                  <a:cubicBezTo>
                    <a:pt x="1815" y="5857"/>
                    <a:pt x="2110" y="6068"/>
                    <a:pt x="2434" y="6068"/>
                  </a:cubicBezTo>
                  <a:cubicBezTo>
                    <a:pt x="2518" y="6054"/>
                    <a:pt x="2546" y="5970"/>
                    <a:pt x="2490" y="5914"/>
                  </a:cubicBezTo>
                  <a:cubicBezTo>
                    <a:pt x="2307" y="5703"/>
                    <a:pt x="2026" y="5604"/>
                    <a:pt x="1801" y="5449"/>
                  </a:cubicBezTo>
                  <a:cubicBezTo>
                    <a:pt x="1561" y="5281"/>
                    <a:pt x="1350" y="5084"/>
                    <a:pt x="1154" y="4859"/>
                  </a:cubicBezTo>
                  <a:cubicBezTo>
                    <a:pt x="732" y="4380"/>
                    <a:pt x="478" y="3776"/>
                    <a:pt x="408" y="3143"/>
                  </a:cubicBezTo>
                  <a:cubicBezTo>
                    <a:pt x="281" y="1863"/>
                    <a:pt x="1013" y="709"/>
                    <a:pt x="2180" y="217"/>
                  </a:cubicBezTo>
                  <a:cubicBezTo>
                    <a:pt x="2295" y="166"/>
                    <a:pt x="2271" y="0"/>
                    <a:pt x="2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256050" y="2444375"/>
              <a:ext cx="205375" cy="125225"/>
            </a:xfrm>
            <a:custGeom>
              <a:avLst/>
              <a:gdLst/>
              <a:ahLst/>
              <a:cxnLst/>
              <a:rect l="l" t="t" r="r" b="b"/>
              <a:pathLst>
                <a:path w="8215" h="5009" extrusionOk="0">
                  <a:moveTo>
                    <a:pt x="146" y="1"/>
                  </a:moveTo>
                  <a:cubicBezTo>
                    <a:pt x="99" y="1"/>
                    <a:pt x="50" y="32"/>
                    <a:pt x="43" y="96"/>
                  </a:cubicBezTo>
                  <a:cubicBezTo>
                    <a:pt x="0" y="1868"/>
                    <a:pt x="1688" y="2852"/>
                    <a:pt x="3053" y="3556"/>
                  </a:cubicBezTo>
                  <a:cubicBezTo>
                    <a:pt x="3854" y="3978"/>
                    <a:pt x="4670" y="4343"/>
                    <a:pt x="5528" y="4611"/>
                  </a:cubicBezTo>
                  <a:cubicBezTo>
                    <a:pt x="5964" y="4751"/>
                    <a:pt x="6400" y="4878"/>
                    <a:pt x="6850" y="4962"/>
                  </a:cubicBezTo>
                  <a:cubicBezTo>
                    <a:pt x="7069" y="4997"/>
                    <a:pt x="7279" y="5008"/>
                    <a:pt x="7492" y="5008"/>
                  </a:cubicBezTo>
                  <a:cubicBezTo>
                    <a:pt x="7705" y="5008"/>
                    <a:pt x="7920" y="4997"/>
                    <a:pt x="8145" y="4990"/>
                  </a:cubicBezTo>
                  <a:cubicBezTo>
                    <a:pt x="8215" y="4976"/>
                    <a:pt x="8215" y="4878"/>
                    <a:pt x="8145" y="4878"/>
                  </a:cubicBezTo>
                  <a:cubicBezTo>
                    <a:pt x="7709" y="4822"/>
                    <a:pt x="7272" y="4695"/>
                    <a:pt x="6836" y="4597"/>
                  </a:cubicBezTo>
                  <a:cubicBezTo>
                    <a:pt x="6457" y="4512"/>
                    <a:pt x="6091" y="4428"/>
                    <a:pt x="5725" y="4301"/>
                  </a:cubicBezTo>
                  <a:cubicBezTo>
                    <a:pt x="4938" y="4048"/>
                    <a:pt x="4178" y="3696"/>
                    <a:pt x="3432" y="3345"/>
                  </a:cubicBezTo>
                  <a:cubicBezTo>
                    <a:pt x="2096" y="2684"/>
                    <a:pt x="310" y="1812"/>
                    <a:pt x="239" y="96"/>
                  </a:cubicBezTo>
                  <a:cubicBezTo>
                    <a:pt x="239" y="32"/>
                    <a:pt x="194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406450" y="2522700"/>
              <a:ext cx="80250" cy="56325"/>
            </a:xfrm>
            <a:custGeom>
              <a:avLst/>
              <a:gdLst/>
              <a:ahLst/>
              <a:cxnLst/>
              <a:rect l="l" t="t" r="r" b="b"/>
              <a:pathLst>
                <a:path w="3210" h="2253" extrusionOk="0">
                  <a:moveTo>
                    <a:pt x="108" y="1"/>
                  </a:moveTo>
                  <a:cubicBezTo>
                    <a:pt x="50" y="1"/>
                    <a:pt x="0" y="95"/>
                    <a:pt x="47" y="141"/>
                  </a:cubicBezTo>
                  <a:cubicBezTo>
                    <a:pt x="483" y="592"/>
                    <a:pt x="961" y="985"/>
                    <a:pt x="1467" y="1323"/>
                  </a:cubicBezTo>
                  <a:cubicBezTo>
                    <a:pt x="1735" y="1506"/>
                    <a:pt x="1988" y="1675"/>
                    <a:pt x="2255" y="1829"/>
                  </a:cubicBezTo>
                  <a:cubicBezTo>
                    <a:pt x="2396" y="1914"/>
                    <a:pt x="2536" y="1998"/>
                    <a:pt x="2677" y="2083"/>
                  </a:cubicBezTo>
                  <a:cubicBezTo>
                    <a:pt x="2790" y="2153"/>
                    <a:pt x="2916" y="2223"/>
                    <a:pt x="3057" y="2251"/>
                  </a:cubicBezTo>
                  <a:cubicBezTo>
                    <a:pt x="3062" y="2252"/>
                    <a:pt x="3067" y="2252"/>
                    <a:pt x="3071" y="2252"/>
                  </a:cubicBezTo>
                  <a:cubicBezTo>
                    <a:pt x="3186" y="2252"/>
                    <a:pt x="3209" y="2093"/>
                    <a:pt x="3155" y="2012"/>
                  </a:cubicBezTo>
                  <a:cubicBezTo>
                    <a:pt x="3057" y="1900"/>
                    <a:pt x="2888" y="1829"/>
                    <a:pt x="2762" y="1759"/>
                  </a:cubicBezTo>
                  <a:cubicBezTo>
                    <a:pt x="2635" y="1675"/>
                    <a:pt x="2508" y="1604"/>
                    <a:pt x="2382" y="1520"/>
                  </a:cubicBezTo>
                  <a:cubicBezTo>
                    <a:pt x="2129" y="1365"/>
                    <a:pt x="1875" y="1210"/>
                    <a:pt x="1636" y="1042"/>
                  </a:cubicBezTo>
                  <a:cubicBezTo>
                    <a:pt x="1144" y="704"/>
                    <a:pt x="652" y="352"/>
                    <a:pt x="145" y="15"/>
                  </a:cubicBezTo>
                  <a:cubicBezTo>
                    <a:pt x="133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448750" y="2481200"/>
              <a:ext cx="7050" cy="7425"/>
            </a:xfrm>
            <a:custGeom>
              <a:avLst/>
              <a:gdLst/>
              <a:ahLst/>
              <a:cxnLst/>
              <a:rect l="l" t="t" r="r" b="b"/>
              <a:pathLst>
                <a:path w="282" h="297" extrusionOk="0">
                  <a:moveTo>
                    <a:pt x="99" y="1"/>
                  </a:moveTo>
                  <a:cubicBezTo>
                    <a:pt x="85" y="15"/>
                    <a:pt x="71" y="15"/>
                    <a:pt x="57" y="29"/>
                  </a:cubicBezTo>
                  <a:cubicBezTo>
                    <a:pt x="43" y="43"/>
                    <a:pt x="29" y="43"/>
                    <a:pt x="15" y="57"/>
                  </a:cubicBezTo>
                  <a:cubicBezTo>
                    <a:pt x="15" y="85"/>
                    <a:pt x="1" y="99"/>
                    <a:pt x="1" y="128"/>
                  </a:cubicBezTo>
                  <a:cubicBezTo>
                    <a:pt x="1" y="142"/>
                    <a:pt x="1" y="142"/>
                    <a:pt x="15" y="156"/>
                  </a:cubicBezTo>
                  <a:cubicBezTo>
                    <a:pt x="15" y="184"/>
                    <a:pt x="29" y="198"/>
                    <a:pt x="43" y="212"/>
                  </a:cubicBezTo>
                  <a:lnTo>
                    <a:pt x="85" y="254"/>
                  </a:lnTo>
                  <a:cubicBezTo>
                    <a:pt x="85" y="268"/>
                    <a:pt x="99" y="268"/>
                    <a:pt x="99" y="268"/>
                  </a:cubicBezTo>
                  <a:cubicBezTo>
                    <a:pt x="113" y="282"/>
                    <a:pt x="127" y="282"/>
                    <a:pt x="127" y="282"/>
                  </a:cubicBezTo>
                  <a:lnTo>
                    <a:pt x="155" y="282"/>
                  </a:lnTo>
                  <a:cubicBezTo>
                    <a:pt x="155" y="296"/>
                    <a:pt x="169" y="296"/>
                    <a:pt x="169" y="296"/>
                  </a:cubicBezTo>
                  <a:lnTo>
                    <a:pt x="212" y="296"/>
                  </a:lnTo>
                  <a:cubicBezTo>
                    <a:pt x="226" y="296"/>
                    <a:pt x="240" y="282"/>
                    <a:pt x="240" y="282"/>
                  </a:cubicBezTo>
                  <a:cubicBezTo>
                    <a:pt x="254" y="268"/>
                    <a:pt x="254" y="268"/>
                    <a:pt x="268" y="254"/>
                  </a:cubicBezTo>
                  <a:cubicBezTo>
                    <a:pt x="268" y="240"/>
                    <a:pt x="282" y="226"/>
                    <a:pt x="282" y="212"/>
                  </a:cubicBezTo>
                  <a:cubicBezTo>
                    <a:pt x="282" y="198"/>
                    <a:pt x="282" y="198"/>
                    <a:pt x="282" y="184"/>
                  </a:cubicBezTo>
                  <a:cubicBezTo>
                    <a:pt x="282" y="170"/>
                    <a:pt x="282" y="170"/>
                    <a:pt x="282" y="156"/>
                  </a:cubicBezTo>
                  <a:cubicBezTo>
                    <a:pt x="282" y="142"/>
                    <a:pt x="268" y="142"/>
                    <a:pt x="268" y="128"/>
                  </a:cubicBezTo>
                  <a:cubicBezTo>
                    <a:pt x="268" y="128"/>
                    <a:pt x="268" y="113"/>
                    <a:pt x="268" y="113"/>
                  </a:cubicBezTo>
                  <a:cubicBezTo>
                    <a:pt x="254" y="99"/>
                    <a:pt x="240" y="85"/>
                    <a:pt x="240" y="57"/>
                  </a:cubicBezTo>
                  <a:cubicBezTo>
                    <a:pt x="226" y="43"/>
                    <a:pt x="212" y="29"/>
                    <a:pt x="183" y="15"/>
                  </a:cubicBezTo>
                  <a:cubicBezTo>
                    <a:pt x="169" y="15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460675" y="2494100"/>
              <a:ext cx="83825" cy="100000"/>
            </a:xfrm>
            <a:custGeom>
              <a:avLst/>
              <a:gdLst/>
              <a:ahLst/>
              <a:cxnLst/>
              <a:rect l="l" t="t" r="r" b="b"/>
              <a:pathLst>
                <a:path w="3353" h="4000" extrusionOk="0">
                  <a:moveTo>
                    <a:pt x="158" y="0"/>
                  </a:moveTo>
                  <a:cubicBezTo>
                    <a:pt x="70" y="0"/>
                    <a:pt x="0" y="102"/>
                    <a:pt x="86" y="188"/>
                  </a:cubicBezTo>
                  <a:cubicBezTo>
                    <a:pt x="1183" y="1271"/>
                    <a:pt x="2126" y="2537"/>
                    <a:pt x="2885" y="3888"/>
                  </a:cubicBezTo>
                  <a:cubicBezTo>
                    <a:pt x="2929" y="3967"/>
                    <a:pt x="2995" y="3999"/>
                    <a:pt x="3061" y="3999"/>
                  </a:cubicBezTo>
                  <a:cubicBezTo>
                    <a:pt x="3206" y="3999"/>
                    <a:pt x="3352" y="3841"/>
                    <a:pt x="3265" y="3677"/>
                  </a:cubicBezTo>
                  <a:cubicBezTo>
                    <a:pt x="2477" y="2284"/>
                    <a:pt x="1436" y="1074"/>
                    <a:pt x="241" y="34"/>
                  </a:cubicBezTo>
                  <a:cubicBezTo>
                    <a:pt x="214" y="10"/>
                    <a:pt x="185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311250" y="2395775"/>
              <a:ext cx="62625" cy="51375"/>
            </a:xfrm>
            <a:custGeom>
              <a:avLst/>
              <a:gdLst/>
              <a:ahLst/>
              <a:cxnLst/>
              <a:rect l="l" t="t" r="r" b="b"/>
              <a:pathLst>
                <a:path w="2505" h="2055" extrusionOk="0">
                  <a:moveTo>
                    <a:pt x="904" y="515"/>
                  </a:moveTo>
                  <a:cubicBezTo>
                    <a:pt x="1063" y="515"/>
                    <a:pt x="1221" y="531"/>
                    <a:pt x="1379" y="563"/>
                  </a:cubicBezTo>
                  <a:cubicBezTo>
                    <a:pt x="1548" y="591"/>
                    <a:pt x="1773" y="633"/>
                    <a:pt x="1900" y="745"/>
                  </a:cubicBezTo>
                  <a:cubicBezTo>
                    <a:pt x="2167" y="956"/>
                    <a:pt x="1843" y="1336"/>
                    <a:pt x="1618" y="1463"/>
                  </a:cubicBezTo>
                  <a:cubicBezTo>
                    <a:pt x="1478" y="1554"/>
                    <a:pt x="1316" y="1603"/>
                    <a:pt x="1156" y="1603"/>
                  </a:cubicBezTo>
                  <a:cubicBezTo>
                    <a:pt x="996" y="1603"/>
                    <a:pt x="838" y="1554"/>
                    <a:pt x="704" y="1449"/>
                  </a:cubicBezTo>
                  <a:cubicBezTo>
                    <a:pt x="451" y="1238"/>
                    <a:pt x="352" y="830"/>
                    <a:pt x="507" y="534"/>
                  </a:cubicBezTo>
                  <a:cubicBezTo>
                    <a:pt x="509" y="532"/>
                    <a:pt x="510" y="529"/>
                    <a:pt x="512" y="526"/>
                  </a:cubicBezTo>
                  <a:lnTo>
                    <a:pt x="512" y="526"/>
                  </a:lnTo>
                  <a:cubicBezTo>
                    <a:pt x="586" y="520"/>
                    <a:pt x="662" y="520"/>
                    <a:pt x="746" y="520"/>
                  </a:cubicBezTo>
                  <a:cubicBezTo>
                    <a:pt x="799" y="517"/>
                    <a:pt x="852" y="515"/>
                    <a:pt x="904" y="515"/>
                  </a:cubicBezTo>
                  <a:close/>
                  <a:moveTo>
                    <a:pt x="875" y="0"/>
                  </a:moveTo>
                  <a:cubicBezTo>
                    <a:pt x="780" y="0"/>
                    <a:pt x="685" y="5"/>
                    <a:pt x="591" y="14"/>
                  </a:cubicBezTo>
                  <a:cubicBezTo>
                    <a:pt x="479" y="14"/>
                    <a:pt x="338" y="28"/>
                    <a:pt x="212" y="84"/>
                  </a:cubicBezTo>
                  <a:cubicBezTo>
                    <a:pt x="99" y="141"/>
                    <a:pt x="1" y="281"/>
                    <a:pt x="85" y="408"/>
                  </a:cubicBezTo>
                  <a:cubicBezTo>
                    <a:pt x="116" y="464"/>
                    <a:pt x="162" y="498"/>
                    <a:pt x="215" y="518"/>
                  </a:cubicBezTo>
                  <a:lnTo>
                    <a:pt x="215" y="518"/>
                  </a:lnTo>
                  <a:cubicBezTo>
                    <a:pt x="128" y="661"/>
                    <a:pt x="75" y="815"/>
                    <a:pt x="85" y="985"/>
                  </a:cubicBezTo>
                  <a:cubicBezTo>
                    <a:pt x="85" y="1210"/>
                    <a:pt x="155" y="1421"/>
                    <a:pt x="282" y="1589"/>
                  </a:cubicBezTo>
                  <a:cubicBezTo>
                    <a:pt x="508" y="1895"/>
                    <a:pt x="861" y="2054"/>
                    <a:pt x="1225" y="2054"/>
                  </a:cubicBezTo>
                  <a:cubicBezTo>
                    <a:pt x="1314" y="2054"/>
                    <a:pt x="1403" y="2045"/>
                    <a:pt x="1492" y="2025"/>
                  </a:cubicBezTo>
                  <a:cubicBezTo>
                    <a:pt x="1900" y="1955"/>
                    <a:pt x="2265" y="1646"/>
                    <a:pt x="2420" y="1266"/>
                  </a:cubicBezTo>
                  <a:cubicBezTo>
                    <a:pt x="2504" y="1055"/>
                    <a:pt x="2504" y="816"/>
                    <a:pt x="2406" y="605"/>
                  </a:cubicBezTo>
                  <a:cubicBezTo>
                    <a:pt x="2308" y="394"/>
                    <a:pt x="2111" y="267"/>
                    <a:pt x="1900" y="183"/>
                  </a:cubicBezTo>
                  <a:cubicBezTo>
                    <a:pt x="1579" y="61"/>
                    <a:pt x="1224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235300" y="2656400"/>
              <a:ext cx="311925" cy="258925"/>
            </a:xfrm>
            <a:custGeom>
              <a:avLst/>
              <a:gdLst/>
              <a:ahLst/>
              <a:cxnLst/>
              <a:rect l="l" t="t" r="r" b="b"/>
              <a:pathLst>
                <a:path w="12477" h="10357" extrusionOk="0">
                  <a:moveTo>
                    <a:pt x="11928" y="631"/>
                  </a:moveTo>
                  <a:cubicBezTo>
                    <a:pt x="11661" y="1911"/>
                    <a:pt x="11352" y="2994"/>
                    <a:pt x="10620" y="3922"/>
                  </a:cubicBezTo>
                  <a:cubicBezTo>
                    <a:pt x="9959" y="4752"/>
                    <a:pt x="8975" y="5315"/>
                    <a:pt x="7934" y="5484"/>
                  </a:cubicBezTo>
                  <a:cubicBezTo>
                    <a:pt x="7948" y="4443"/>
                    <a:pt x="8398" y="3402"/>
                    <a:pt x="9115" y="2656"/>
                  </a:cubicBezTo>
                  <a:cubicBezTo>
                    <a:pt x="9495" y="2403"/>
                    <a:pt x="9861" y="2136"/>
                    <a:pt x="10212" y="1869"/>
                  </a:cubicBezTo>
                  <a:cubicBezTo>
                    <a:pt x="10311" y="1798"/>
                    <a:pt x="10325" y="1658"/>
                    <a:pt x="10269" y="1559"/>
                  </a:cubicBezTo>
                  <a:cubicBezTo>
                    <a:pt x="10227" y="1486"/>
                    <a:pt x="10139" y="1444"/>
                    <a:pt x="10057" y="1444"/>
                  </a:cubicBezTo>
                  <a:cubicBezTo>
                    <a:pt x="10028" y="1444"/>
                    <a:pt x="9999" y="1450"/>
                    <a:pt x="9973" y="1461"/>
                  </a:cubicBezTo>
                  <a:cubicBezTo>
                    <a:pt x="9523" y="1672"/>
                    <a:pt x="9129" y="1967"/>
                    <a:pt x="8792" y="2319"/>
                  </a:cubicBezTo>
                  <a:cubicBezTo>
                    <a:pt x="7807" y="2966"/>
                    <a:pt x="6724" y="3528"/>
                    <a:pt x="5613" y="3725"/>
                  </a:cubicBezTo>
                  <a:cubicBezTo>
                    <a:pt x="5725" y="3599"/>
                    <a:pt x="5824" y="3472"/>
                    <a:pt x="5936" y="3345"/>
                  </a:cubicBezTo>
                  <a:cubicBezTo>
                    <a:pt x="6204" y="3036"/>
                    <a:pt x="6471" y="2713"/>
                    <a:pt x="6738" y="2558"/>
                  </a:cubicBezTo>
                  <a:cubicBezTo>
                    <a:pt x="6837" y="2502"/>
                    <a:pt x="6879" y="2375"/>
                    <a:pt x="6837" y="2262"/>
                  </a:cubicBezTo>
                  <a:cubicBezTo>
                    <a:pt x="6801" y="2179"/>
                    <a:pt x="6714" y="2115"/>
                    <a:pt x="6620" y="2115"/>
                  </a:cubicBezTo>
                  <a:cubicBezTo>
                    <a:pt x="6603" y="2115"/>
                    <a:pt x="6586" y="2118"/>
                    <a:pt x="6569" y="2122"/>
                  </a:cubicBezTo>
                  <a:cubicBezTo>
                    <a:pt x="5669" y="2333"/>
                    <a:pt x="4825" y="2713"/>
                    <a:pt x="4009" y="3078"/>
                  </a:cubicBezTo>
                  <a:lnTo>
                    <a:pt x="3883" y="3134"/>
                  </a:lnTo>
                  <a:cubicBezTo>
                    <a:pt x="2434" y="3782"/>
                    <a:pt x="1562" y="4682"/>
                    <a:pt x="1379" y="5737"/>
                  </a:cubicBezTo>
                  <a:cubicBezTo>
                    <a:pt x="1266" y="6327"/>
                    <a:pt x="1407" y="6876"/>
                    <a:pt x="1773" y="7312"/>
                  </a:cubicBezTo>
                  <a:cubicBezTo>
                    <a:pt x="2217" y="7824"/>
                    <a:pt x="2985" y="8130"/>
                    <a:pt x="3778" y="8130"/>
                  </a:cubicBezTo>
                  <a:cubicBezTo>
                    <a:pt x="3813" y="8130"/>
                    <a:pt x="3848" y="8129"/>
                    <a:pt x="3883" y="8128"/>
                  </a:cubicBezTo>
                  <a:cubicBezTo>
                    <a:pt x="3915" y="8130"/>
                    <a:pt x="3947" y="8131"/>
                    <a:pt x="3979" y="8131"/>
                  </a:cubicBezTo>
                  <a:cubicBezTo>
                    <a:pt x="4147" y="8131"/>
                    <a:pt x="4320" y="8100"/>
                    <a:pt x="4473" y="8029"/>
                  </a:cubicBezTo>
                  <a:cubicBezTo>
                    <a:pt x="4600" y="7987"/>
                    <a:pt x="4656" y="7847"/>
                    <a:pt x="4600" y="7734"/>
                  </a:cubicBezTo>
                  <a:cubicBezTo>
                    <a:pt x="4569" y="7641"/>
                    <a:pt x="4484" y="7586"/>
                    <a:pt x="4397" y="7586"/>
                  </a:cubicBezTo>
                  <a:cubicBezTo>
                    <a:pt x="4366" y="7586"/>
                    <a:pt x="4334" y="7593"/>
                    <a:pt x="4305" y="7607"/>
                  </a:cubicBezTo>
                  <a:cubicBezTo>
                    <a:pt x="4200" y="7642"/>
                    <a:pt x="4096" y="7667"/>
                    <a:pt x="3992" y="7667"/>
                  </a:cubicBezTo>
                  <a:cubicBezTo>
                    <a:pt x="3970" y="7667"/>
                    <a:pt x="3947" y="7666"/>
                    <a:pt x="3925" y="7664"/>
                  </a:cubicBezTo>
                  <a:lnTo>
                    <a:pt x="3869" y="7664"/>
                  </a:lnTo>
                  <a:cubicBezTo>
                    <a:pt x="3503" y="7622"/>
                    <a:pt x="3208" y="7340"/>
                    <a:pt x="3067" y="7031"/>
                  </a:cubicBezTo>
                  <a:cubicBezTo>
                    <a:pt x="2842" y="6538"/>
                    <a:pt x="3053" y="5920"/>
                    <a:pt x="3573" y="5596"/>
                  </a:cubicBezTo>
                  <a:cubicBezTo>
                    <a:pt x="3840" y="5432"/>
                    <a:pt x="4136" y="5360"/>
                    <a:pt x="4432" y="5360"/>
                  </a:cubicBezTo>
                  <a:cubicBezTo>
                    <a:pt x="5025" y="5360"/>
                    <a:pt x="5622" y="5648"/>
                    <a:pt x="6007" y="6060"/>
                  </a:cubicBezTo>
                  <a:cubicBezTo>
                    <a:pt x="6654" y="6778"/>
                    <a:pt x="6837" y="7818"/>
                    <a:pt x="6457" y="8606"/>
                  </a:cubicBezTo>
                  <a:cubicBezTo>
                    <a:pt x="6031" y="9492"/>
                    <a:pt x="5023" y="9888"/>
                    <a:pt x="4108" y="9888"/>
                  </a:cubicBezTo>
                  <a:cubicBezTo>
                    <a:pt x="3904" y="9888"/>
                    <a:pt x="3704" y="9868"/>
                    <a:pt x="3517" y="9830"/>
                  </a:cubicBezTo>
                  <a:cubicBezTo>
                    <a:pt x="2504" y="9633"/>
                    <a:pt x="1604" y="8972"/>
                    <a:pt x="1098" y="8072"/>
                  </a:cubicBezTo>
                  <a:cubicBezTo>
                    <a:pt x="788" y="7523"/>
                    <a:pt x="633" y="6918"/>
                    <a:pt x="633" y="6299"/>
                  </a:cubicBezTo>
                  <a:cubicBezTo>
                    <a:pt x="633" y="5877"/>
                    <a:pt x="704" y="5469"/>
                    <a:pt x="844" y="5076"/>
                  </a:cubicBezTo>
                  <a:cubicBezTo>
                    <a:pt x="1266" y="3908"/>
                    <a:pt x="2349" y="2895"/>
                    <a:pt x="3812" y="2319"/>
                  </a:cubicBezTo>
                  <a:cubicBezTo>
                    <a:pt x="5064" y="1826"/>
                    <a:pt x="6457" y="1658"/>
                    <a:pt x="7793" y="1503"/>
                  </a:cubicBezTo>
                  <a:lnTo>
                    <a:pt x="8032" y="1475"/>
                  </a:lnTo>
                  <a:cubicBezTo>
                    <a:pt x="9397" y="1306"/>
                    <a:pt x="10719" y="1123"/>
                    <a:pt x="11928" y="631"/>
                  </a:cubicBezTo>
                  <a:close/>
                  <a:moveTo>
                    <a:pt x="12250" y="0"/>
                  </a:moveTo>
                  <a:cubicBezTo>
                    <a:pt x="12213" y="0"/>
                    <a:pt x="12175" y="8"/>
                    <a:pt x="12139" y="26"/>
                  </a:cubicBezTo>
                  <a:cubicBezTo>
                    <a:pt x="10888" y="631"/>
                    <a:pt x="9453" y="828"/>
                    <a:pt x="7976" y="1011"/>
                  </a:cubicBezTo>
                  <a:lnTo>
                    <a:pt x="7737" y="1039"/>
                  </a:lnTo>
                  <a:cubicBezTo>
                    <a:pt x="6372" y="1193"/>
                    <a:pt x="4952" y="1362"/>
                    <a:pt x="3644" y="1883"/>
                  </a:cubicBezTo>
                  <a:cubicBezTo>
                    <a:pt x="2054" y="2516"/>
                    <a:pt x="873" y="3627"/>
                    <a:pt x="408" y="4921"/>
                  </a:cubicBezTo>
                  <a:cubicBezTo>
                    <a:pt x="0" y="6018"/>
                    <a:pt x="113" y="7284"/>
                    <a:pt x="690" y="8297"/>
                  </a:cubicBezTo>
                  <a:cubicBezTo>
                    <a:pt x="1252" y="9309"/>
                    <a:pt x="2279" y="10055"/>
                    <a:pt x="3419" y="10294"/>
                  </a:cubicBezTo>
                  <a:cubicBezTo>
                    <a:pt x="3628" y="10335"/>
                    <a:pt x="3850" y="10357"/>
                    <a:pt x="4077" y="10357"/>
                  </a:cubicBezTo>
                  <a:cubicBezTo>
                    <a:pt x="5159" y="10357"/>
                    <a:pt x="6355" y="9875"/>
                    <a:pt x="6879" y="8817"/>
                  </a:cubicBezTo>
                  <a:cubicBezTo>
                    <a:pt x="7343" y="7847"/>
                    <a:pt x="7118" y="6595"/>
                    <a:pt x="6344" y="5751"/>
                  </a:cubicBezTo>
                  <a:cubicBezTo>
                    <a:pt x="5898" y="5249"/>
                    <a:pt x="5181" y="4888"/>
                    <a:pt x="4442" y="4888"/>
                  </a:cubicBezTo>
                  <a:cubicBezTo>
                    <a:pt x="4063" y="4888"/>
                    <a:pt x="3678" y="4983"/>
                    <a:pt x="3320" y="5202"/>
                  </a:cubicBezTo>
                  <a:cubicBezTo>
                    <a:pt x="2603" y="5638"/>
                    <a:pt x="2307" y="6510"/>
                    <a:pt x="2631" y="7228"/>
                  </a:cubicBezTo>
                  <a:cubicBezTo>
                    <a:pt x="2673" y="7312"/>
                    <a:pt x="2715" y="7382"/>
                    <a:pt x="2771" y="7453"/>
                  </a:cubicBezTo>
                  <a:cubicBezTo>
                    <a:pt x="2518" y="7340"/>
                    <a:pt x="2293" y="7185"/>
                    <a:pt x="2124" y="7003"/>
                  </a:cubicBezTo>
                  <a:cubicBezTo>
                    <a:pt x="1843" y="6679"/>
                    <a:pt x="1745" y="6285"/>
                    <a:pt x="1829" y="5821"/>
                  </a:cubicBezTo>
                  <a:cubicBezTo>
                    <a:pt x="2040" y="4696"/>
                    <a:pt x="3165" y="3964"/>
                    <a:pt x="4080" y="3556"/>
                  </a:cubicBezTo>
                  <a:lnTo>
                    <a:pt x="4206" y="3500"/>
                  </a:lnTo>
                  <a:cubicBezTo>
                    <a:pt x="4699" y="3275"/>
                    <a:pt x="5205" y="3050"/>
                    <a:pt x="5725" y="2867"/>
                  </a:cubicBezTo>
                  <a:lnTo>
                    <a:pt x="5725" y="2867"/>
                  </a:lnTo>
                  <a:cubicBezTo>
                    <a:pt x="5683" y="2924"/>
                    <a:pt x="5627" y="2980"/>
                    <a:pt x="5585" y="3036"/>
                  </a:cubicBezTo>
                  <a:cubicBezTo>
                    <a:pt x="5317" y="3345"/>
                    <a:pt x="5050" y="3669"/>
                    <a:pt x="4783" y="3824"/>
                  </a:cubicBezTo>
                  <a:cubicBezTo>
                    <a:pt x="4684" y="3880"/>
                    <a:pt x="4642" y="3993"/>
                    <a:pt x="4670" y="4091"/>
                  </a:cubicBezTo>
                  <a:cubicBezTo>
                    <a:pt x="4696" y="4194"/>
                    <a:pt x="4781" y="4262"/>
                    <a:pt x="4881" y="4262"/>
                  </a:cubicBezTo>
                  <a:cubicBezTo>
                    <a:pt x="4890" y="4262"/>
                    <a:pt x="4900" y="4261"/>
                    <a:pt x="4909" y="4260"/>
                  </a:cubicBezTo>
                  <a:cubicBezTo>
                    <a:pt x="6007" y="4246"/>
                    <a:pt x="7062" y="3852"/>
                    <a:pt x="8032" y="3317"/>
                  </a:cubicBezTo>
                  <a:lnTo>
                    <a:pt x="8032" y="3317"/>
                  </a:lnTo>
                  <a:cubicBezTo>
                    <a:pt x="7624" y="4049"/>
                    <a:pt x="7413" y="4907"/>
                    <a:pt x="7469" y="5751"/>
                  </a:cubicBezTo>
                  <a:cubicBezTo>
                    <a:pt x="7469" y="5821"/>
                    <a:pt x="7498" y="5877"/>
                    <a:pt x="7540" y="5920"/>
                  </a:cubicBezTo>
                  <a:cubicBezTo>
                    <a:pt x="7586" y="5954"/>
                    <a:pt x="7632" y="5979"/>
                    <a:pt x="7687" y="5979"/>
                  </a:cubicBezTo>
                  <a:cubicBezTo>
                    <a:pt x="7698" y="5979"/>
                    <a:pt x="7710" y="5978"/>
                    <a:pt x="7723" y="5976"/>
                  </a:cubicBezTo>
                  <a:cubicBezTo>
                    <a:pt x="8975" y="5863"/>
                    <a:pt x="10198" y="5202"/>
                    <a:pt x="10986" y="4204"/>
                  </a:cubicBezTo>
                  <a:cubicBezTo>
                    <a:pt x="11942" y="3008"/>
                    <a:pt x="12224" y="1559"/>
                    <a:pt x="12477" y="279"/>
                  </a:cubicBezTo>
                  <a:cubicBezTo>
                    <a:pt x="12477" y="265"/>
                    <a:pt x="12477" y="251"/>
                    <a:pt x="12477" y="237"/>
                  </a:cubicBezTo>
                  <a:cubicBezTo>
                    <a:pt x="12477" y="153"/>
                    <a:pt x="12449" y="96"/>
                    <a:pt x="12393" y="40"/>
                  </a:cubicBezTo>
                  <a:cubicBezTo>
                    <a:pt x="12352" y="15"/>
                    <a:pt x="12301" y="0"/>
                    <a:pt x="12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369975" y="2874800"/>
              <a:ext cx="9175" cy="7675"/>
            </a:xfrm>
            <a:custGeom>
              <a:avLst/>
              <a:gdLst/>
              <a:ahLst/>
              <a:cxnLst/>
              <a:rect l="l" t="t" r="r" b="b"/>
              <a:pathLst>
                <a:path w="367" h="307" extrusionOk="0">
                  <a:moveTo>
                    <a:pt x="261" y="0"/>
                  </a:moveTo>
                  <a:cubicBezTo>
                    <a:pt x="254" y="0"/>
                    <a:pt x="247" y="4"/>
                    <a:pt x="240" y="11"/>
                  </a:cubicBezTo>
                  <a:lnTo>
                    <a:pt x="198" y="11"/>
                  </a:lnTo>
                  <a:cubicBezTo>
                    <a:pt x="170" y="39"/>
                    <a:pt x="141" y="53"/>
                    <a:pt x="113" y="67"/>
                  </a:cubicBezTo>
                  <a:cubicBezTo>
                    <a:pt x="113" y="67"/>
                    <a:pt x="99" y="81"/>
                    <a:pt x="85" y="81"/>
                  </a:cubicBezTo>
                  <a:cubicBezTo>
                    <a:pt x="57" y="95"/>
                    <a:pt x="43" y="109"/>
                    <a:pt x="29" y="137"/>
                  </a:cubicBezTo>
                  <a:cubicBezTo>
                    <a:pt x="15" y="137"/>
                    <a:pt x="15" y="151"/>
                    <a:pt x="15" y="166"/>
                  </a:cubicBezTo>
                  <a:cubicBezTo>
                    <a:pt x="1" y="180"/>
                    <a:pt x="1" y="194"/>
                    <a:pt x="1" y="208"/>
                  </a:cubicBezTo>
                  <a:cubicBezTo>
                    <a:pt x="1" y="222"/>
                    <a:pt x="1" y="236"/>
                    <a:pt x="15" y="250"/>
                  </a:cubicBezTo>
                  <a:cubicBezTo>
                    <a:pt x="15" y="264"/>
                    <a:pt x="29" y="278"/>
                    <a:pt x="43" y="278"/>
                  </a:cubicBezTo>
                  <a:cubicBezTo>
                    <a:pt x="43" y="278"/>
                    <a:pt x="57" y="292"/>
                    <a:pt x="57" y="292"/>
                  </a:cubicBezTo>
                  <a:cubicBezTo>
                    <a:pt x="71" y="292"/>
                    <a:pt x="85" y="306"/>
                    <a:pt x="99" y="306"/>
                  </a:cubicBezTo>
                  <a:cubicBezTo>
                    <a:pt x="113" y="292"/>
                    <a:pt x="113" y="292"/>
                    <a:pt x="127" y="292"/>
                  </a:cubicBezTo>
                  <a:lnTo>
                    <a:pt x="141" y="292"/>
                  </a:lnTo>
                  <a:cubicBezTo>
                    <a:pt x="170" y="278"/>
                    <a:pt x="170" y="278"/>
                    <a:pt x="184" y="278"/>
                  </a:cubicBezTo>
                  <a:cubicBezTo>
                    <a:pt x="198" y="264"/>
                    <a:pt x="212" y="264"/>
                    <a:pt x="226" y="250"/>
                  </a:cubicBezTo>
                  <a:cubicBezTo>
                    <a:pt x="254" y="236"/>
                    <a:pt x="282" y="222"/>
                    <a:pt x="310" y="208"/>
                  </a:cubicBezTo>
                  <a:cubicBezTo>
                    <a:pt x="338" y="194"/>
                    <a:pt x="352" y="166"/>
                    <a:pt x="352" y="137"/>
                  </a:cubicBezTo>
                  <a:cubicBezTo>
                    <a:pt x="366" y="109"/>
                    <a:pt x="366" y="81"/>
                    <a:pt x="352" y="53"/>
                  </a:cubicBezTo>
                  <a:cubicBezTo>
                    <a:pt x="338" y="39"/>
                    <a:pt x="338" y="39"/>
                    <a:pt x="324" y="25"/>
                  </a:cubicBezTo>
                  <a:cubicBezTo>
                    <a:pt x="310" y="11"/>
                    <a:pt x="296" y="11"/>
                    <a:pt x="282" y="11"/>
                  </a:cubicBezTo>
                  <a:cubicBezTo>
                    <a:pt x="275" y="4"/>
                    <a:pt x="268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246200" y="2689500"/>
              <a:ext cx="154950" cy="202875"/>
            </a:xfrm>
            <a:custGeom>
              <a:avLst/>
              <a:gdLst/>
              <a:ahLst/>
              <a:cxnLst/>
              <a:rect l="l" t="t" r="r" b="b"/>
              <a:pathLst>
                <a:path w="6198" h="8115" extrusionOk="0">
                  <a:moveTo>
                    <a:pt x="5964" y="0"/>
                  </a:moveTo>
                  <a:cubicBezTo>
                    <a:pt x="5947" y="0"/>
                    <a:pt x="5928" y="3"/>
                    <a:pt x="5908" y="10"/>
                  </a:cubicBezTo>
                  <a:cubicBezTo>
                    <a:pt x="4769" y="390"/>
                    <a:pt x="3672" y="924"/>
                    <a:pt x="2631" y="1543"/>
                  </a:cubicBezTo>
                  <a:cubicBezTo>
                    <a:pt x="1843" y="2021"/>
                    <a:pt x="887" y="2429"/>
                    <a:pt x="465" y="3316"/>
                  </a:cubicBezTo>
                  <a:cubicBezTo>
                    <a:pt x="99" y="4117"/>
                    <a:pt x="141" y="5116"/>
                    <a:pt x="437" y="5946"/>
                  </a:cubicBezTo>
                  <a:cubicBezTo>
                    <a:pt x="732" y="6734"/>
                    <a:pt x="1309" y="7451"/>
                    <a:pt x="2082" y="7817"/>
                  </a:cubicBezTo>
                  <a:cubicBezTo>
                    <a:pt x="2471" y="8004"/>
                    <a:pt x="2915" y="8115"/>
                    <a:pt x="3354" y="8115"/>
                  </a:cubicBezTo>
                  <a:cubicBezTo>
                    <a:pt x="3741" y="8115"/>
                    <a:pt x="4123" y="8028"/>
                    <a:pt x="4459" y="7831"/>
                  </a:cubicBezTo>
                  <a:cubicBezTo>
                    <a:pt x="4546" y="7781"/>
                    <a:pt x="4502" y="7655"/>
                    <a:pt x="4422" y="7655"/>
                  </a:cubicBezTo>
                  <a:cubicBezTo>
                    <a:pt x="4412" y="7655"/>
                    <a:pt x="4401" y="7657"/>
                    <a:pt x="4389" y="7662"/>
                  </a:cubicBezTo>
                  <a:cubicBezTo>
                    <a:pt x="4068" y="7764"/>
                    <a:pt x="3738" y="7818"/>
                    <a:pt x="3412" y="7818"/>
                  </a:cubicBezTo>
                  <a:cubicBezTo>
                    <a:pt x="2836" y="7818"/>
                    <a:pt x="2272" y="7650"/>
                    <a:pt x="1787" y="7282"/>
                  </a:cubicBezTo>
                  <a:cubicBezTo>
                    <a:pt x="535" y="6326"/>
                    <a:pt x="1" y="4005"/>
                    <a:pt x="1252" y="2837"/>
                  </a:cubicBezTo>
                  <a:cubicBezTo>
                    <a:pt x="1885" y="2261"/>
                    <a:pt x="2729" y="1895"/>
                    <a:pt x="3475" y="1487"/>
                  </a:cubicBezTo>
                  <a:cubicBezTo>
                    <a:pt x="4291" y="1037"/>
                    <a:pt x="5121" y="629"/>
                    <a:pt x="6007" y="348"/>
                  </a:cubicBezTo>
                  <a:cubicBezTo>
                    <a:pt x="6198" y="284"/>
                    <a:pt x="6135" y="0"/>
                    <a:pt x="5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272975" y="2697650"/>
              <a:ext cx="90325" cy="52150"/>
            </a:xfrm>
            <a:custGeom>
              <a:avLst/>
              <a:gdLst/>
              <a:ahLst/>
              <a:cxnLst/>
              <a:rect l="l" t="t" r="r" b="b"/>
              <a:pathLst>
                <a:path w="3613" h="2086" extrusionOk="0">
                  <a:moveTo>
                    <a:pt x="3362" y="0"/>
                  </a:moveTo>
                  <a:cubicBezTo>
                    <a:pt x="3334" y="0"/>
                    <a:pt x="3305" y="7"/>
                    <a:pt x="3276" y="22"/>
                  </a:cubicBezTo>
                  <a:cubicBezTo>
                    <a:pt x="2981" y="148"/>
                    <a:pt x="2713" y="317"/>
                    <a:pt x="2446" y="472"/>
                  </a:cubicBezTo>
                  <a:cubicBezTo>
                    <a:pt x="2179" y="612"/>
                    <a:pt x="1926" y="767"/>
                    <a:pt x="1672" y="908"/>
                  </a:cubicBezTo>
                  <a:cubicBezTo>
                    <a:pt x="1138" y="1217"/>
                    <a:pt x="631" y="1541"/>
                    <a:pt x="111" y="1864"/>
                  </a:cubicBezTo>
                  <a:cubicBezTo>
                    <a:pt x="1" y="1938"/>
                    <a:pt x="72" y="2086"/>
                    <a:pt x="185" y="2086"/>
                  </a:cubicBezTo>
                  <a:cubicBezTo>
                    <a:pt x="202" y="2086"/>
                    <a:pt x="219" y="2083"/>
                    <a:pt x="238" y="2075"/>
                  </a:cubicBezTo>
                  <a:cubicBezTo>
                    <a:pt x="786" y="1808"/>
                    <a:pt x="1335" y="1527"/>
                    <a:pt x="1869" y="1231"/>
                  </a:cubicBezTo>
                  <a:cubicBezTo>
                    <a:pt x="2122" y="1091"/>
                    <a:pt x="2376" y="950"/>
                    <a:pt x="2629" y="795"/>
                  </a:cubicBezTo>
                  <a:cubicBezTo>
                    <a:pt x="2896" y="641"/>
                    <a:pt x="3192" y="500"/>
                    <a:pt x="3445" y="317"/>
                  </a:cubicBezTo>
                  <a:cubicBezTo>
                    <a:pt x="3612" y="209"/>
                    <a:pt x="3515" y="0"/>
                    <a:pt x="3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318650" y="2869775"/>
              <a:ext cx="14075" cy="7075"/>
            </a:xfrm>
            <a:custGeom>
              <a:avLst/>
              <a:gdLst/>
              <a:ahLst/>
              <a:cxnLst/>
              <a:rect l="l" t="t" r="r" b="b"/>
              <a:pathLst>
                <a:path w="563" h="283" extrusionOk="0">
                  <a:moveTo>
                    <a:pt x="197" y="1"/>
                  </a:moveTo>
                  <a:cubicBezTo>
                    <a:pt x="169" y="1"/>
                    <a:pt x="155" y="1"/>
                    <a:pt x="127" y="15"/>
                  </a:cubicBezTo>
                  <a:cubicBezTo>
                    <a:pt x="113" y="15"/>
                    <a:pt x="85" y="29"/>
                    <a:pt x="70" y="29"/>
                  </a:cubicBezTo>
                  <a:cubicBezTo>
                    <a:pt x="28" y="43"/>
                    <a:pt x="0" y="99"/>
                    <a:pt x="0" y="141"/>
                  </a:cubicBezTo>
                  <a:cubicBezTo>
                    <a:pt x="0" y="184"/>
                    <a:pt x="28" y="212"/>
                    <a:pt x="70" y="240"/>
                  </a:cubicBezTo>
                  <a:cubicBezTo>
                    <a:pt x="99" y="268"/>
                    <a:pt x="141" y="268"/>
                    <a:pt x="183" y="282"/>
                  </a:cubicBezTo>
                  <a:lnTo>
                    <a:pt x="436" y="282"/>
                  </a:lnTo>
                  <a:cubicBezTo>
                    <a:pt x="506" y="282"/>
                    <a:pt x="563" y="226"/>
                    <a:pt x="563" y="156"/>
                  </a:cubicBezTo>
                  <a:cubicBezTo>
                    <a:pt x="563" y="127"/>
                    <a:pt x="549" y="85"/>
                    <a:pt x="521" y="71"/>
                  </a:cubicBezTo>
                  <a:cubicBezTo>
                    <a:pt x="506" y="57"/>
                    <a:pt x="492" y="43"/>
                    <a:pt x="478" y="43"/>
                  </a:cubicBezTo>
                  <a:cubicBezTo>
                    <a:pt x="464" y="29"/>
                    <a:pt x="450" y="29"/>
                    <a:pt x="436" y="29"/>
                  </a:cubicBezTo>
                  <a:cubicBezTo>
                    <a:pt x="380" y="29"/>
                    <a:pt x="324" y="15"/>
                    <a:pt x="267" y="15"/>
                  </a:cubicBezTo>
                  <a:cubicBezTo>
                    <a:pt x="253" y="1"/>
                    <a:pt x="225" y="1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254650" y="2723825"/>
              <a:ext cx="63675" cy="151400"/>
            </a:xfrm>
            <a:custGeom>
              <a:avLst/>
              <a:gdLst/>
              <a:ahLst/>
              <a:cxnLst/>
              <a:rect l="l" t="t" r="r" b="b"/>
              <a:pathLst>
                <a:path w="2547" h="6056" extrusionOk="0">
                  <a:moveTo>
                    <a:pt x="2403" y="1"/>
                  </a:moveTo>
                  <a:cubicBezTo>
                    <a:pt x="2091" y="1"/>
                    <a:pt x="1807" y="204"/>
                    <a:pt x="1561" y="381"/>
                  </a:cubicBezTo>
                  <a:cubicBezTo>
                    <a:pt x="1280" y="592"/>
                    <a:pt x="1027" y="831"/>
                    <a:pt x="816" y="1113"/>
                  </a:cubicBezTo>
                  <a:cubicBezTo>
                    <a:pt x="394" y="1647"/>
                    <a:pt x="141" y="2294"/>
                    <a:pt x="99" y="2969"/>
                  </a:cubicBezTo>
                  <a:cubicBezTo>
                    <a:pt x="0" y="4306"/>
                    <a:pt x="802" y="5684"/>
                    <a:pt x="2124" y="6050"/>
                  </a:cubicBezTo>
                  <a:cubicBezTo>
                    <a:pt x="2137" y="6054"/>
                    <a:pt x="2150" y="6056"/>
                    <a:pt x="2162" y="6056"/>
                  </a:cubicBezTo>
                  <a:cubicBezTo>
                    <a:pt x="2271" y="6056"/>
                    <a:pt x="2295" y="5890"/>
                    <a:pt x="2180" y="5839"/>
                  </a:cubicBezTo>
                  <a:cubicBezTo>
                    <a:pt x="999" y="5347"/>
                    <a:pt x="281" y="4207"/>
                    <a:pt x="408" y="2927"/>
                  </a:cubicBezTo>
                  <a:cubicBezTo>
                    <a:pt x="478" y="2266"/>
                    <a:pt x="746" y="1647"/>
                    <a:pt x="1182" y="1155"/>
                  </a:cubicBezTo>
                  <a:cubicBezTo>
                    <a:pt x="1379" y="944"/>
                    <a:pt x="1604" y="747"/>
                    <a:pt x="1843" y="592"/>
                  </a:cubicBezTo>
                  <a:cubicBezTo>
                    <a:pt x="2054" y="437"/>
                    <a:pt x="2321" y="339"/>
                    <a:pt x="2490" y="142"/>
                  </a:cubicBezTo>
                  <a:cubicBezTo>
                    <a:pt x="2546" y="86"/>
                    <a:pt x="2518" y="1"/>
                    <a:pt x="2434" y="1"/>
                  </a:cubicBezTo>
                  <a:cubicBezTo>
                    <a:pt x="2423" y="1"/>
                    <a:pt x="2413" y="1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256050" y="2685300"/>
              <a:ext cx="205375" cy="125000"/>
            </a:xfrm>
            <a:custGeom>
              <a:avLst/>
              <a:gdLst/>
              <a:ahLst/>
              <a:cxnLst/>
              <a:rect l="l" t="t" r="r" b="b"/>
              <a:pathLst>
                <a:path w="8215" h="5000" extrusionOk="0">
                  <a:moveTo>
                    <a:pt x="7539" y="0"/>
                  </a:moveTo>
                  <a:cubicBezTo>
                    <a:pt x="7310" y="0"/>
                    <a:pt x="7085" y="14"/>
                    <a:pt x="6850" y="51"/>
                  </a:cubicBezTo>
                  <a:cubicBezTo>
                    <a:pt x="6400" y="122"/>
                    <a:pt x="5964" y="248"/>
                    <a:pt x="5528" y="389"/>
                  </a:cubicBezTo>
                  <a:cubicBezTo>
                    <a:pt x="4670" y="656"/>
                    <a:pt x="3854" y="1022"/>
                    <a:pt x="3053" y="1444"/>
                  </a:cubicBezTo>
                  <a:cubicBezTo>
                    <a:pt x="1688" y="2147"/>
                    <a:pt x="0" y="3146"/>
                    <a:pt x="43" y="4904"/>
                  </a:cubicBezTo>
                  <a:cubicBezTo>
                    <a:pt x="50" y="4968"/>
                    <a:pt x="99" y="4999"/>
                    <a:pt x="146" y="4999"/>
                  </a:cubicBezTo>
                  <a:cubicBezTo>
                    <a:pt x="194" y="4999"/>
                    <a:pt x="239" y="4968"/>
                    <a:pt x="239" y="4904"/>
                  </a:cubicBezTo>
                  <a:cubicBezTo>
                    <a:pt x="310" y="3188"/>
                    <a:pt x="2096" y="2316"/>
                    <a:pt x="3432" y="1669"/>
                  </a:cubicBezTo>
                  <a:cubicBezTo>
                    <a:pt x="4178" y="1303"/>
                    <a:pt x="4938" y="952"/>
                    <a:pt x="5725" y="698"/>
                  </a:cubicBezTo>
                  <a:cubicBezTo>
                    <a:pt x="6105" y="572"/>
                    <a:pt x="6499" y="473"/>
                    <a:pt x="6893" y="389"/>
                  </a:cubicBezTo>
                  <a:cubicBezTo>
                    <a:pt x="7301" y="305"/>
                    <a:pt x="7723" y="178"/>
                    <a:pt x="8145" y="122"/>
                  </a:cubicBezTo>
                  <a:cubicBezTo>
                    <a:pt x="8215" y="122"/>
                    <a:pt x="8215" y="23"/>
                    <a:pt x="8145" y="23"/>
                  </a:cubicBezTo>
                  <a:cubicBezTo>
                    <a:pt x="7936" y="10"/>
                    <a:pt x="7737" y="0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406475" y="2676000"/>
              <a:ext cx="80225" cy="56000"/>
            </a:xfrm>
            <a:custGeom>
              <a:avLst/>
              <a:gdLst/>
              <a:ahLst/>
              <a:cxnLst/>
              <a:rect l="l" t="t" r="r" b="b"/>
              <a:pathLst>
                <a:path w="3209" h="2240" extrusionOk="0">
                  <a:moveTo>
                    <a:pt x="3072" y="1"/>
                  </a:moveTo>
                  <a:cubicBezTo>
                    <a:pt x="3067" y="1"/>
                    <a:pt x="3061" y="1"/>
                    <a:pt x="3056" y="1"/>
                  </a:cubicBezTo>
                  <a:cubicBezTo>
                    <a:pt x="2901" y="16"/>
                    <a:pt x="2775" y="100"/>
                    <a:pt x="2648" y="170"/>
                  </a:cubicBezTo>
                  <a:cubicBezTo>
                    <a:pt x="2507" y="255"/>
                    <a:pt x="2367" y="339"/>
                    <a:pt x="2226" y="423"/>
                  </a:cubicBezTo>
                  <a:cubicBezTo>
                    <a:pt x="1973" y="578"/>
                    <a:pt x="1720" y="747"/>
                    <a:pt x="1466" y="916"/>
                  </a:cubicBezTo>
                  <a:cubicBezTo>
                    <a:pt x="960" y="1267"/>
                    <a:pt x="482" y="1661"/>
                    <a:pt x="46" y="2097"/>
                  </a:cubicBezTo>
                  <a:cubicBezTo>
                    <a:pt x="0" y="2154"/>
                    <a:pt x="47" y="2239"/>
                    <a:pt x="104" y="2239"/>
                  </a:cubicBezTo>
                  <a:cubicBezTo>
                    <a:pt x="117" y="2239"/>
                    <a:pt x="131" y="2235"/>
                    <a:pt x="144" y="2224"/>
                  </a:cubicBezTo>
                  <a:cubicBezTo>
                    <a:pt x="651" y="1886"/>
                    <a:pt x="1143" y="1535"/>
                    <a:pt x="1635" y="1197"/>
                  </a:cubicBezTo>
                  <a:cubicBezTo>
                    <a:pt x="1888" y="1028"/>
                    <a:pt x="2142" y="860"/>
                    <a:pt x="2395" y="705"/>
                  </a:cubicBezTo>
                  <a:cubicBezTo>
                    <a:pt x="2521" y="620"/>
                    <a:pt x="2662" y="550"/>
                    <a:pt x="2789" y="466"/>
                  </a:cubicBezTo>
                  <a:cubicBezTo>
                    <a:pt x="2915" y="395"/>
                    <a:pt x="3056" y="339"/>
                    <a:pt x="3154" y="227"/>
                  </a:cubicBezTo>
                  <a:cubicBezTo>
                    <a:pt x="3208" y="146"/>
                    <a:pt x="318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448750" y="2766125"/>
              <a:ext cx="7050" cy="7325"/>
            </a:xfrm>
            <a:custGeom>
              <a:avLst/>
              <a:gdLst/>
              <a:ahLst/>
              <a:cxnLst/>
              <a:rect l="l" t="t" r="r" b="b"/>
              <a:pathLst>
                <a:path w="282" h="293" extrusionOk="0">
                  <a:moveTo>
                    <a:pt x="190" y="1"/>
                  </a:moveTo>
                  <a:cubicBezTo>
                    <a:pt x="183" y="1"/>
                    <a:pt x="176" y="4"/>
                    <a:pt x="169" y="11"/>
                  </a:cubicBezTo>
                  <a:lnTo>
                    <a:pt x="113" y="11"/>
                  </a:lnTo>
                  <a:cubicBezTo>
                    <a:pt x="113" y="25"/>
                    <a:pt x="99" y="25"/>
                    <a:pt x="99" y="25"/>
                  </a:cubicBezTo>
                  <a:cubicBezTo>
                    <a:pt x="85" y="40"/>
                    <a:pt x="85" y="40"/>
                    <a:pt x="85" y="40"/>
                  </a:cubicBezTo>
                  <a:lnTo>
                    <a:pt x="43" y="82"/>
                  </a:lnTo>
                  <a:cubicBezTo>
                    <a:pt x="29" y="96"/>
                    <a:pt x="15" y="124"/>
                    <a:pt x="15" y="138"/>
                  </a:cubicBezTo>
                  <a:cubicBezTo>
                    <a:pt x="1" y="152"/>
                    <a:pt x="1" y="166"/>
                    <a:pt x="1" y="194"/>
                  </a:cubicBezTo>
                  <a:cubicBezTo>
                    <a:pt x="1" y="208"/>
                    <a:pt x="15" y="222"/>
                    <a:pt x="15" y="236"/>
                  </a:cubicBezTo>
                  <a:cubicBezTo>
                    <a:pt x="29" y="251"/>
                    <a:pt x="43" y="265"/>
                    <a:pt x="57" y="265"/>
                  </a:cubicBezTo>
                  <a:cubicBezTo>
                    <a:pt x="71" y="279"/>
                    <a:pt x="85" y="279"/>
                    <a:pt x="99" y="293"/>
                  </a:cubicBezTo>
                  <a:lnTo>
                    <a:pt x="155" y="293"/>
                  </a:lnTo>
                  <a:cubicBezTo>
                    <a:pt x="169" y="279"/>
                    <a:pt x="183" y="279"/>
                    <a:pt x="183" y="279"/>
                  </a:cubicBezTo>
                  <a:cubicBezTo>
                    <a:pt x="212" y="265"/>
                    <a:pt x="226" y="251"/>
                    <a:pt x="240" y="236"/>
                  </a:cubicBezTo>
                  <a:cubicBezTo>
                    <a:pt x="240" y="222"/>
                    <a:pt x="254" y="194"/>
                    <a:pt x="268" y="180"/>
                  </a:cubicBezTo>
                  <a:cubicBezTo>
                    <a:pt x="268" y="166"/>
                    <a:pt x="268" y="166"/>
                    <a:pt x="282" y="152"/>
                  </a:cubicBezTo>
                  <a:cubicBezTo>
                    <a:pt x="282" y="138"/>
                    <a:pt x="282" y="138"/>
                    <a:pt x="282" y="124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96"/>
                    <a:pt x="282" y="96"/>
                    <a:pt x="282" y="82"/>
                  </a:cubicBezTo>
                  <a:cubicBezTo>
                    <a:pt x="282" y="68"/>
                    <a:pt x="268" y="54"/>
                    <a:pt x="268" y="40"/>
                  </a:cubicBezTo>
                  <a:cubicBezTo>
                    <a:pt x="254" y="40"/>
                    <a:pt x="254" y="25"/>
                    <a:pt x="240" y="25"/>
                  </a:cubicBezTo>
                  <a:cubicBezTo>
                    <a:pt x="240" y="11"/>
                    <a:pt x="226" y="11"/>
                    <a:pt x="212" y="11"/>
                  </a:cubicBezTo>
                  <a:cubicBezTo>
                    <a:pt x="204" y="4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460600" y="2660725"/>
              <a:ext cx="83900" cy="100025"/>
            </a:xfrm>
            <a:custGeom>
              <a:avLst/>
              <a:gdLst/>
              <a:ahLst/>
              <a:cxnLst/>
              <a:rect l="l" t="t" r="r" b="b"/>
              <a:pathLst>
                <a:path w="3356" h="4001" extrusionOk="0">
                  <a:moveTo>
                    <a:pt x="3063" y="1"/>
                  </a:moveTo>
                  <a:cubicBezTo>
                    <a:pt x="2998" y="1"/>
                    <a:pt x="2932" y="32"/>
                    <a:pt x="2888" y="106"/>
                  </a:cubicBezTo>
                  <a:cubicBezTo>
                    <a:pt x="2129" y="1456"/>
                    <a:pt x="1186" y="2722"/>
                    <a:pt x="89" y="3820"/>
                  </a:cubicBezTo>
                  <a:cubicBezTo>
                    <a:pt x="1" y="3897"/>
                    <a:pt x="77" y="4000"/>
                    <a:pt x="169" y="4000"/>
                  </a:cubicBezTo>
                  <a:cubicBezTo>
                    <a:pt x="194" y="4000"/>
                    <a:pt x="220" y="3992"/>
                    <a:pt x="244" y="3974"/>
                  </a:cubicBezTo>
                  <a:cubicBezTo>
                    <a:pt x="1439" y="2919"/>
                    <a:pt x="2480" y="1710"/>
                    <a:pt x="3268" y="317"/>
                  </a:cubicBezTo>
                  <a:cubicBezTo>
                    <a:pt x="3355" y="152"/>
                    <a:pt x="3209" y="1"/>
                    <a:pt x="3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11250" y="2807525"/>
              <a:ext cx="64725" cy="51550"/>
            </a:xfrm>
            <a:custGeom>
              <a:avLst/>
              <a:gdLst/>
              <a:ahLst/>
              <a:cxnLst/>
              <a:rect l="l" t="t" r="r" b="b"/>
              <a:pathLst>
                <a:path w="2589" h="2062" extrusionOk="0">
                  <a:moveTo>
                    <a:pt x="1162" y="460"/>
                  </a:moveTo>
                  <a:cubicBezTo>
                    <a:pt x="1405" y="460"/>
                    <a:pt x="1647" y="569"/>
                    <a:pt x="1815" y="747"/>
                  </a:cubicBezTo>
                  <a:cubicBezTo>
                    <a:pt x="1928" y="859"/>
                    <a:pt x="2012" y="1014"/>
                    <a:pt x="1984" y="1169"/>
                  </a:cubicBezTo>
                  <a:cubicBezTo>
                    <a:pt x="1970" y="1295"/>
                    <a:pt x="1829" y="1366"/>
                    <a:pt x="1703" y="1408"/>
                  </a:cubicBezTo>
                  <a:cubicBezTo>
                    <a:pt x="1411" y="1505"/>
                    <a:pt x="1120" y="1535"/>
                    <a:pt x="823" y="1535"/>
                  </a:cubicBezTo>
                  <a:cubicBezTo>
                    <a:pt x="719" y="1535"/>
                    <a:pt x="615" y="1531"/>
                    <a:pt x="510" y="1525"/>
                  </a:cubicBezTo>
                  <a:lnTo>
                    <a:pt x="510" y="1525"/>
                  </a:lnTo>
                  <a:cubicBezTo>
                    <a:pt x="509" y="1524"/>
                    <a:pt x="508" y="1522"/>
                    <a:pt x="507" y="1520"/>
                  </a:cubicBezTo>
                  <a:cubicBezTo>
                    <a:pt x="423" y="1351"/>
                    <a:pt x="423" y="1126"/>
                    <a:pt x="479" y="944"/>
                  </a:cubicBezTo>
                  <a:cubicBezTo>
                    <a:pt x="535" y="775"/>
                    <a:pt x="648" y="634"/>
                    <a:pt x="802" y="550"/>
                  </a:cubicBezTo>
                  <a:cubicBezTo>
                    <a:pt x="916" y="488"/>
                    <a:pt x="1039" y="460"/>
                    <a:pt x="1162" y="460"/>
                  </a:cubicBezTo>
                  <a:close/>
                  <a:moveTo>
                    <a:pt x="1223" y="0"/>
                  </a:moveTo>
                  <a:cubicBezTo>
                    <a:pt x="1210" y="0"/>
                    <a:pt x="1196" y="1"/>
                    <a:pt x="1182" y="1"/>
                  </a:cubicBezTo>
                  <a:cubicBezTo>
                    <a:pt x="788" y="15"/>
                    <a:pt x="395" y="226"/>
                    <a:pt x="212" y="578"/>
                  </a:cubicBezTo>
                  <a:cubicBezTo>
                    <a:pt x="113" y="747"/>
                    <a:pt x="71" y="958"/>
                    <a:pt x="85" y="1140"/>
                  </a:cubicBezTo>
                  <a:cubicBezTo>
                    <a:pt x="95" y="1284"/>
                    <a:pt x="150" y="1420"/>
                    <a:pt x="223" y="1543"/>
                  </a:cubicBezTo>
                  <a:lnTo>
                    <a:pt x="223" y="1543"/>
                  </a:lnTo>
                  <a:cubicBezTo>
                    <a:pt x="163" y="1561"/>
                    <a:pt x="113" y="1592"/>
                    <a:pt x="85" y="1647"/>
                  </a:cubicBezTo>
                  <a:cubicBezTo>
                    <a:pt x="1" y="1788"/>
                    <a:pt x="113" y="1942"/>
                    <a:pt x="240" y="1984"/>
                  </a:cubicBezTo>
                  <a:cubicBezTo>
                    <a:pt x="390" y="2044"/>
                    <a:pt x="561" y="2062"/>
                    <a:pt x="728" y="2062"/>
                  </a:cubicBezTo>
                  <a:cubicBezTo>
                    <a:pt x="796" y="2062"/>
                    <a:pt x="864" y="2059"/>
                    <a:pt x="929" y="2055"/>
                  </a:cubicBezTo>
                  <a:cubicBezTo>
                    <a:pt x="1154" y="2055"/>
                    <a:pt x="1379" y="2027"/>
                    <a:pt x="1604" y="1970"/>
                  </a:cubicBezTo>
                  <a:cubicBezTo>
                    <a:pt x="1801" y="1914"/>
                    <a:pt x="2012" y="1858"/>
                    <a:pt x="2181" y="1731"/>
                  </a:cubicBezTo>
                  <a:cubicBezTo>
                    <a:pt x="2589" y="1422"/>
                    <a:pt x="2547" y="873"/>
                    <a:pt x="2251" y="493"/>
                  </a:cubicBezTo>
                  <a:cubicBezTo>
                    <a:pt x="2007" y="194"/>
                    <a:pt x="1617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244100" y="2568550"/>
              <a:ext cx="415675" cy="133950"/>
            </a:xfrm>
            <a:custGeom>
              <a:avLst/>
              <a:gdLst/>
              <a:ahLst/>
              <a:cxnLst/>
              <a:rect l="l" t="t" r="r" b="b"/>
              <a:pathLst>
                <a:path w="16627" h="5358" extrusionOk="0">
                  <a:moveTo>
                    <a:pt x="7229" y="1"/>
                  </a:moveTo>
                  <a:cubicBezTo>
                    <a:pt x="6584" y="1"/>
                    <a:pt x="5940" y="53"/>
                    <a:pt x="5303" y="164"/>
                  </a:cubicBezTo>
                  <a:cubicBezTo>
                    <a:pt x="3292" y="516"/>
                    <a:pt x="1365" y="1458"/>
                    <a:pt x="0" y="2977"/>
                  </a:cubicBezTo>
                  <a:cubicBezTo>
                    <a:pt x="2063" y="4251"/>
                    <a:pt x="4387" y="5358"/>
                    <a:pt x="6775" y="5358"/>
                  </a:cubicBezTo>
                  <a:cubicBezTo>
                    <a:pt x="7155" y="5358"/>
                    <a:pt x="7537" y="5330"/>
                    <a:pt x="7919" y="5270"/>
                  </a:cubicBezTo>
                  <a:cubicBezTo>
                    <a:pt x="10887" y="4792"/>
                    <a:pt x="13616" y="2527"/>
                    <a:pt x="16626" y="2415"/>
                  </a:cubicBezTo>
                  <a:cubicBezTo>
                    <a:pt x="14798" y="2063"/>
                    <a:pt x="13124" y="1205"/>
                    <a:pt x="11337" y="656"/>
                  </a:cubicBezTo>
                  <a:cubicBezTo>
                    <a:pt x="10011" y="243"/>
                    <a:pt x="8619" y="1"/>
                    <a:pt x="7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231760" y="2558952"/>
              <a:ext cx="428000" cy="145550"/>
            </a:xfrm>
            <a:custGeom>
              <a:avLst/>
              <a:gdLst/>
              <a:ahLst/>
              <a:cxnLst/>
              <a:rect l="l" t="t" r="r" b="b"/>
              <a:pathLst>
                <a:path w="17120" h="5822" extrusionOk="0">
                  <a:moveTo>
                    <a:pt x="7455" y="473"/>
                  </a:moveTo>
                  <a:cubicBezTo>
                    <a:pt x="8768" y="473"/>
                    <a:pt x="10148" y="686"/>
                    <a:pt x="11521" y="1102"/>
                  </a:cubicBezTo>
                  <a:cubicBezTo>
                    <a:pt x="12196" y="1313"/>
                    <a:pt x="12871" y="1581"/>
                    <a:pt x="13518" y="1820"/>
                  </a:cubicBezTo>
                  <a:cubicBezTo>
                    <a:pt x="14208" y="2087"/>
                    <a:pt x="14911" y="2354"/>
                    <a:pt x="15628" y="2579"/>
                  </a:cubicBezTo>
                  <a:cubicBezTo>
                    <a:pt x="14404" y="2833"/>
                    <a:pt x="13209" y="3381"/>
                    <a:pt x="12041" y="3902"/>
                  </a:cubicBezTo>
                  <a:cubicBezTo>
                    <a:pt x="10775" y="4464"/>
                    <a:pt x="9453" y="5055"/>
                    <a:pt x="8131" y="5266"/>
                  </a:cubicBezTo>
                  <a:cubicBezTo>
                    <a:pt x="7760" y="5325"/>
                    <a:pt x="7390" y="5353"/>
                    <a:pt x="7022" y="5353"/>
                  </a:cubicBezTo>
                  <a:cubicBezTo>
                    <a:pt x="4602" y="5353"/>
                    <a:pt x="2293" y="4170"/>
                    <a:pt x="620" y="3156"/>
                  </a:cubicBezTo>
                  <a:cubicBezTo>
                    <a:pt x="1886" y="1862"/>
                    <a:pt x="3644" y="962"/>
                    <a:pt x="5599" y="624"/>
                  </a:cubicBezTo>
                  <a:cubicBezTo>
                    <a:pt x="6197" y="523"/>
                    <a:pt x="6818" y="473"/>
                    <a:pt x="7455" y="473"/>
                  </a:cubicBezTo>
                  <a:close/>
                  <a:moveTo>
                    <a:pt x="7461" y="1"/>
                  </a:moveTo>
                  <a:cubicBezTo>
                    <a:pt x="6795" y="1"/>
                    <a:pt x="6143" y="54"/>
                    <a:pt x="5515" y="160"/>
                  </a:cubicBezTo>
                  <a:cubicBezTo>
                    <a:pt x="3349" y="540"/>
                    <a:pt x="1422" y="1567"/>
                    <a:pt x="71" y="3043"/>
                  </a:cubicBezTo>
                  <a:cubicBezTo>
                    <a:pt x="29" y="3100"/>
                    <a:pt x="1" y="3170"/>
                    <a:pt x="15" y="3240"/>
                  </a:cubicBezTo>
                  <a:cubicBezTo>
                    <a:pt x="29" y="3311"/>
                    <a:pt x="71" y="3367"/>
                    <a:pt x="128" y="3409"/>
                  </a:cubicBezTo>
                  <a:cubicBezTo>
                    <a:pt x="1857" y="4476"/>
                    <a:pt x="4368" y="5822"/>
                    <a:pt x="7025" y="5822"/>
                  </a:cubicBezTo>
                  <a:cubicBezTo>
                    <a:pt x="7415" y="5822"/>
                    <a:pt x="7808" y="5793"/>
                    <a:pt x="8201" y="5730"/>
                  </a:cubicBezTo>
                  <a:cubicBezTo>
                    <a:pt x="9594" y="5505"/>
                    <a:pt x="10930" y="4914"/>
                    <a:pt x="12238" y="4323"/>
                  </a:cubicBezTo>
                  <a:cubicBezTo>
                    <a:pt x="13743" y="3648"/>
                    <a:pt x="15305" y="2945"/>
                    <a:pt x="16894" y="2889"/>
                  </a:cubicBezTo>
                  <a:cubicBezTo>
                    <a:pt x="17007" y="2875"/>
                    <a:pt x="17105" y="2790"/>
                    <a:pt x="17119" y="2664"/>
                  </a:cubicBezTo>
                  <a:cubicBezTo>
                    <a:pt x="17119" y="2664"/>
                    <a:pt x="17119" y="2664"/>
                    <a:pt x="17119" y="2650"/>
                  </a:cubicBezTo>
                  <a:cubicBezTo>
                    <a:pt x="17119" y="2537"/>
                    <a:pt x="17035" y="2439"/>
                    <a:pt x="16936" y="2425"/>
                  </a:cubicBezTo>
                  <a:cubicBezTo>
                    <a:pt x="15825" y="2200"/>
                    <a:pt x="14728" y="1792"/>
                    <a:pt x="13687" y="1384"/>
                  </a:cubicBezTo>
                  <a:cubicBezTo>
                    <a:pt x="13026" y="1131"/>
                    <a:pt x="12351" y="877"/>
                    <a:pt x="11662" y="666"/>
                  </a:cubicBezTo>
                  <a:cubicBezTo>
                    <a:pt x="10245" y="222"/>
                    <a:pt x="8822" y="1"/>
                    <a:pt x="7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241625" y="2621525"/>
              <a:ext cx="414625" cy="26750"/>
            </a:xfrm>
            <a:custGeom>
              <a:avLst/>
              <a:gdLst/>
              <a:ahLst/>
              <a:cxnLst/>
              <a:rect l="l" t="t" r="r" b="b"/>
              <a:pathLst>
                <a:path w="16585" h="1070" extrusionOk="0">
                  <a:moveTo>
                    <a:pt x="16345" y="0"/>
                  </a:moveTo>
                  <a:cubicBezTo>
                    <a:pt x="11000" y="253"/>
                    <a:pt x="5571" y="450"/>
                    <a:pt x="226" y="605"/>
                  </a:cubicBezTo>
                  <a:cubicBezTo>
                    <a:pt x="99" y="605"/>
                    <a:pt x="1" y="704"/>
                    <a:pt x="1" y="830"/>
                  </a:cubicBezTo>
                  <a:cubicBezTo>
                    <a:pt x="1" y="830"/>
                    <a:pt x="1" y="844"/>
                    <a:pt x="1" y="844"/>
                  </a:cubicBezTo>
                  <a:cubicBezTo>
                    <a:pt x="1" y="971"/>
                    <a:pt x="113" y="1069"/>
                    <a:pt x="240" y="1069"/>
                  </a:cubicBezTo>
                  <a:cubicBezTo>
                    <a:pt x="5599" y="929"/>
                    <a:pt x="11014" y="718"/>
                    <a:pt x="16359" y="464"/>
                  </a:cubicBezTo>
                  <a:cubicBezTo>
                    <a:pt x="16486" y="464"/>
                    <a:pt x="16584" y="366"/>
                    <a:pt x="16584" y="239"/>
                  </a:cubicBezTo>
                  <a:cubicBezTo>
                    <a:pt x="16584" y="225"/>
                    <a:pt x="16584" y="225"/>
                    <a:pt x="16584" y="225"/>
                  </a:cubicBezTo>
                  <a:cubicBezTo>
                    <a:pt x="16584" y="99"/>
                    <a:pt x="16472" y="0"/>
                    <a:pt x="16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474075" y="2561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32" y="0"/>
                  </a:moveTo>
                  <a:cubicBezTo>
                    <a:pt x="116" y="0"/>
                    <a:pt x="0" y="77"/>
                    <a:pt x="0" y="232"/>
                  </a:cubicBezTo>
                  <a:cubicBezTo>
                    <a:pt x="0" y="380"/>
                    <a:pt x="116" y="454"/>
                    <a:pt x="232" y="454"/>
                  </a:cubicBezTo>
                  <a:cubicBezTo>
                    <a:pt x="348" y="454"/>
                    <a:pt x="464" y="380"/>
                    <a:pt x="464" y="232"/>
                  </a:cubicBezTo>
                  <a:cubicBezTo>
                    <a:pt x="464" y="77"/>
                    <a:pt x="348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288525" y="2608675"/>
              <a:ext cx="167275" cy="28875"/>
            </a:xfrm>
            <a:custGeom>
              <a:avLst/>
              <a:gdLst/>
              <a:ahLst/>
              <a:cxnLst/>
              <a:rect l="l" t="t" r="r" b="b"/>
              <a:pathLst>
                <a:path w="6691" h="1155" extrusionOk="0">
                  <a:moveTo>
                    <a:pt x="1540" y="0"/>
                  </a:moveTo>
                  <a:cubicBezTo>
                    <a:pt x="1032" y="0"/>
                    <a:pt x="529" y="74"/>
                    <a:pt x="66" y="275"/>
                  </a:cubicBezTo>
                  <a:cubicBezTo>
                    <a:pt x="0" y="301"/>
                    <a:pt x="45" y="389"/>
                    <a:pt x="108" y="389"/>
                  </a:cubicBezTo>
                  <a:cubicBezTo>
                    <a:pt x="113" y="389"/>
                    <a:pt x="117" y="389"/>
                    <a:pt x="122" y="388"/>
                  </a:cubicBezTo>
                  <a:cubicBezTo>
                    <a:pt x="536" y="322"/>
                    <a:pt x="939" y="291"/>
                    <a:pt x="1338" y="291"/>
                  </a:cubicBezTo>
                  <a:cubicBezTo>
                    <a:pt x="2050" y="291"/>
                    <a:pt x="2749" y="390"/>
                    <a:pt x="3470" y="571"/>
                  </a:cubicBezTo>
                  <a:cubicBezTo>
                    <a:pt x="4018" y="711"/>
                    <a:pt x="4567" y="866"/>
                    <a:pt x="5115" y="978"/>
                  </a:cubicBezTo>
                  <a:cubicBezTo>
                    <a:pt x="5483" y="1063"/>
                    <a:pt x="5851" y="1154"/>
                    <a:pt x="6219" y="1154"/>
                  </a:cubicBezTo>
                  <a:cubicBezTo>
                    <a:pt x="6344" y="1154"/>
                    <a:pt x="6468" y="1144"/>
                    <a:pt x="6592" y="1119"/>
                  </a:cubicBezTo>
                  <a:cubicBezTo>
                    <a:pt x="6691" y="1105"/>
                    <a:pt x="6677" y="964"/>
                    <a:pt x="6592" y="936"/>
                  </a:cubicBezTo>
                  <a:cubicBezTo>
                    <a:pt x="6044" y="753"/>
                    <a:pt x="5453" y="711"/>
                    <a:pt x="4890" y="585"/>
                  </a:cubicBezTo>
                  <a:cubicBezTo>
                    <a:pt x="4328" y="458"/>
                    <a:pt x="3751" y="303"/>
                    <a:pt x="3188" y="191"/>
                  </a:cubicBezTo>
                  <a:cubicBezTo>
                    <a:pt x="2659" y="88"/>
                    <a:pt x="2096" y="0"/>
                    <a:pt x="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342550" y="2593750"/>
              <a:ext cx="10925" cy="6700"/>
            </a:xfrm>
            <a:custGeom>
              <a:avLst/>
              <a:gdLst/>
              <a:ahLst/>
              <a:cxnLst/>
              <a:rect l="l" t="t" r="r" b="b"/>
              <a:pathLst>
                <a:path w="437" h="268" extrusionOk="0">
                  <a:moveTo>
                    <a:pt x="141" y="0"/>
                  </a:moveTo>
                  <a:cubicBezTo>
                    <a:pt x="99" y="0"/>
                    <a:pt x="71" y="14"/>
                    <a:pt x="43" y="42"/>
                  </a:cubicBezTo>
                  <a:cubicBezTo>
                    <a:pt x="15" y="56"/>
                    <a:pt x="15" y="99"/>
                    <a:pt x="15" y="127"/>
                  </a:cubicBezTo>
                  <a:cubicBezTo>
                    <a:pt x="1" y="155"/>
                    <a:pt x="29" y="197"/>
                    <a:pt x="43" y="225"/>
                  </a:cubicBezTo>
                  <a:cubicBezTo>
                    <a:pt x="71" y="239"/>
                    <a:pt x="99" y="253"/>
                    <a:pt x="141" y="253"/>
                  </a:cubicBezTo>
                  <a:cubicBezTo>
                    <a:pt x="169" y="253"/>
                    <a:pt x="212" y="253"/>
                    <a:pt x="240" y="267"/>
                  </a:cubicBezTo>
                  <a:lnTo>
                    <a:pt x="268" y="267"/>
                  </a:lnTo>
                  <a:cubicBezTo>
                    <a:pt x="296" y="253"/>
                    <a:pt x="310" y="253"/>
                    <a:pt x="338" y="239"/>
                  </a:cubicBezTo>
                  <a:lnTo>
                    <a:pt x="352" y="239"/>
                  </a:lnTo>
                  <a:cubicBezTo>
                    <a:pt x="366" y="225"/>
                    <a:pt x="380" y="225"/>
                    <a:pt x="394" y="211"/>
                  </a:cubicBezTo>
                  <a:cubicBezTo>
                    <a:pt x="423" y="211"/>
                    <a:pt x="437" y="169"/>
                    <a:pt x="437" y="141"/>
                  </a:cubicBezTo>
                  <a:cubicBezTo>
                    <a:pt x="437" y="99"/>
                    <a:pt x="423" y="70"/>
                    <a:pt x="394" y="56"/>
                  </a:cubicBezTo>
                  <a:cubicBezTo>
                    <a:pt x="380" y="42"/>
                    <a:pt x="366" y="42"/>
                    <a:pt x="352" y="28"/>
                  </a:cubicBezTo>
                  <a:cubicBezTo>
                    <a:pt x="338" y="28"/>
                    <a:pt x="324" y="14"/>
                    <a:pt x="296" y="14"/>
                  </a:cubicBezTo>
                  <a:cubicBezTo>
                    <a:pt x="282" y="0"/>
                    <a:pt x="268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363075" y="2597225"/>
              <a:ext cx="115925" cy="44225"/>
            </a:xfrm>
            <a:custGeom>
              <a:avLst/>
              <a:gdLst/>
              <a:ahLst/>
              <a:cxnLst/>
              <a:rect l="l" t="t" r="r" b="b"/>
              <a:pathLst>
                <a:path w="4637" h="1769" extrusionOk="0">
                  <a:moveTo>
                    <a:pt x="80" y="0"/>
                  </a:moveTo>
                  <a:cubicBezTo>
                    <a:pt x="20" y="0"/>
                    <a:pt x="0" y="87"/>
                    <a:pt x="66" y="100"/>
                  </a:cubicBezTo>
                  <a:cubicBezTo>
                    <a:pt x="811" y="269"/>
                    <a:pt x="1543" y="522"/>
                    <a:pt x="2246" y="818"/>
                  </a:cubicBezTo>
                  <a:cubicBezTo>
                    <a:pt x="2612" y="958"/>
                    <a:pt x="2963" y="1099"/>
                    <a:pt x="3315" y="1268"/>
                  </a:cubicBezTo>
                  <a:cubicBezTo>
                    <a:pt x="3653" y="1422"/>
                    <a:pt x="3990" y="1647"/>
                    <a:pt x="4342" y="1760"/>
                  </a:cubicBezTo>
                  <a:cubicBezTo>
                    <a:pt x="4358" y="1766"/>
                    <a:pt x="4374" y="1768"/>
                    <a:pt x="4389" y="1768"/>
                  </a:cubicBezTo>
                  <a:cubicBezTo>
                    <a:pt x="4525" y="1768"/>
                    <a:pt x="4637" y="1566"/>
                    <a:pt x="4511" y="1465"/>
                  </a:cubicBezTo>
                  <a:cubicBezTo>
                    <a:pt x="4215" y="1225"/>
                    <a:pt x="3821" y="1071"/>
                    <a:pt x="3470" y="930"/>
                  </a:cubicBezTo>
                  <a:cubicBezTo>
                    <a:pt x="3118" y="775"/>
                    <a:pt x="2780" y="635"/>
                    <a:pt x="2415" y="508"/>
                  </a:cubicBezTo>
                  <a:cubicBezTo>
                    <a:pt x="1655" y="269"/>
                    <a:pt x="882" y="114"/>
                    <a:pt x="94" y="2"/>
                  </a:cubicBezTo>
                  <a:cubicBezTo>
                    <a:pt x="89" y="1"/>
                    <a:pt x="8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389775" y="2587375"/>
              <a:ext cx="125525" cy="48700"/>
            </a:xfrm>
            <a:custGeom>
              <a:avLst/>
              <a:gdLst/>
              <a:ahLst/>
              <a:cxnLst/>
              <a:rect l="l" t="t" r="r" b="b"/>
              <a:pathLst>
                <a:path w="5021" h="1948" extrusionOk="0">
                  <a:moveTo>
                    <a:pt x="137" y="1"/>
                  </a:moveTo>
                  <a:cubicBezTo>
                    <a:pt x="35" y="1"/>
                    <a:pt x="1" y="144"/>
                    <a:pt x="95" y="185"/>
                  </a:cubicBezTo>
                  <a:cubicBezTo>
                    <a:pt x="897" y="410"/>
                    <a:pt x="1684" y="691"/>
                    <a:pt x="2458" y="986"/>
                  </a:cubicBezTo>
                  <a:cubicBezTo>
                    <a:pt x="2852" y="1141"/>
                    <a:pt x="3246" y="1296"/>
                    <a:pt x="3640" y="1451"/>
                  </a:cubicBezTo>
                  <a:cubicBezTo>
                    <a:pt x="3836" y="1535"/>
                    <a:pt x="4033" y="1619"/>
                    <a:pt x="4230" y="1718"/>
                  </a:cubicBezTo>
                  <a:cubicBezTo>
                    <a:pt x="4413" y="1788"/>
                    <a:pt x="4582" y="1901"/>
                    <a:pt x="4765" y="1943"/>
                  </a:cubicBezTo>
                  <a:cubicBezTo>
                    <a:pt x="4779" y="1946"/>
                    <a:pt x="4793" y="1948"/>
                    <a:pt x="4807" y="1948"/>
                  </a:cubicBezTo>
                  <a:cubicBezTo>
                    <a:pt x="4960" y="1948"/>
                    <a:pt x="5021" y="1737"/>
                    <a:pt x="4891" y="1634"/>
                  </a:cubicBezTo>
                  <a:cubicBezTo>
                    <a:pt x="4709" y="1507"/>
                    <a:pt x="4469" y="1423"/>
                    <a:pt x="4258" y="1324"/>
                  </a:cubicBezTo>
                  <a:cubicBezTo>
                    <a:pt x="4090" y="1254"/>
                    <a:pt x="3907" y="1183"/>
                    <a:pt x="3738" y="1099"/>
                  </a:cubicBezTo>
                  <a:cubicBezTo>
                    <a:pt x="3358" y="944"/>
                    <a:pt x="2978" y="804"/>
                    <a:pt x="2599" y="663"/>
                  </a:cubicBezTo>
                  <a:cubicBezTo>
                    <a:pt x="1797" y="382"/>
                    <a:pt x="981" y="185"/>
                    <a:pt x="151" y="2"/>
                  </a:cubicBezTo>
                  <a:cubicBezTo>
                    <a:pt x="146" y="1"/>
                    <a:pt x="142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433400" y="2583850"/>
              <a:ext cx="110625" cy="53125"/>
            </a:xfrm>
            <a:custGeom>
              <a:avLst/>
              <a:gdLst/>
              <a:ahLst/>
              <a:cxnLst/>
              <a:rect l="l" t="t" r="r" b="b"/>
              <a:pathLst>
                <a:path w="4425" h="2125" extrusionOk="0">
                  <a:moveTo>
                    <a:pt x="81" y="1"/>
                  </a:moveTo>
                  <a:cubicBezTo>
                    <a:pt x="20" y="1"/>
                    <a:pt x="0" y="88"/>
                    <a:pt x="66" y="115"/>
                  </a:cubicBezTo>
                  <a:cubicBezTo>
                    <a:pt x="783" y="396"/>
                    <a:pt x="1487" y="706"/>
                    <a:pt x="2190" y="1043"/>
                  </a:cubicBezTo>
                  <a:cubicBezTo>
                    <a:pt x="2527" y="1212"/>
                    <a:pt x="2865" y="1395"/>
                    <a:pt x="3203" y="1578"/>
                  </a:cubicBezTo>
                  <a:cubicBezTo>
                    <a:pt x="3512" y="1760"/>
                    <a:pt x="3822" y="1986"/>
                    <a:pt x="4145" y="2112"/>
                  </a:cubicBezTo>
                  <a:cubicBezTo>
                    <a:pt x="4166" y="2121"/>
                    <a:pt x="4186" y="2125"/>
                    <a:pt x="4206" y="2125"/>
                  </a:cubicBezTo>
                  <a:cubicBezTo>
                    <a:pt x="4341" y="2125"/>
                    <a:pt x="4425" y="1929"/>
                    <a:pt x="4314" y="1831"/>
                  </a:cubicBezTo>
                  <a:cubicBezTo>
                    <a:pt x="4033" y="1578"/>
                    <a:pt x="3653" y="1409"/>
                    <a:pt x="3329" y="1226"/>
                  </a:cubicBezTo>
                  <a:cubicBezTo>
                    <a:pt x="2978" y="1043"/>
                    <a:pt x="2640" y="874"/>
                    <a:pt x="2288" y="720"/>
                  </a:cubicBezTo>
                  <a:cubicBezTo>
                    <a:pt x="1585" y="424"/>
                    <a:pt x="840" y="171"/>
                    <a:pt x="94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499950" y="2598200"/>
              <a:ext cx="70275" cy="35750"/>
            </a:xfrm>
            <a:custGeom>
              <a:avLst/>
              <a:gdLst/>
              <a:ahLst/>
              <a:cxnLst/>
              <a:rect l="l" t="t" r="r" b="b"/>
              <a:pathLst>
                <a:path w="2811" h="1430" extrusionOk="0">
                  <a:moveTo>
                    <a:pt x="81" y="1"/>
                  </a:moveTo>
                  <a:cubicBezTo>
                    <a:pt x="16" y="1"/>
                    <a:pt x="0" y="106"/>
                    <a:pt x="76" y="132"/>
                  </a:cubicBezTo>
                  <a:cubicBezTo>
                    <a:pt x="498" y="314"/>
                    <a:pt x="920" y="525"/>
                    <a:pt x="1328" y="736"/>
                  </a:cubicBezTo>
                  <a:cubicBezTo>
                    <a:pt x="1525" y="835"/>
                    <a:pt x="1736" y="933"/>
                    <a:pt x="1919" y="1046"/>
                  </a:cubicBezTo>
                  <a:cubicBezTo>
                    <a:pt x="2130" y="1158"/>
                    <a:pt x="2313" y="1299"/>
                    <a:pt x="2524" y="1412"/>
                  </a:cubicBezTo>
                  <a:cubicBezTo>
                    <a:pt x="2549" y="1424"/>
                    <a:pt x="2573" y="1429"/>
                    <a:pt x="2595" y="1429"/>
                  </a:cubicBezTo>
                  <a:cubicBezTo>
                    <a:pt x="2727" y="1429"/>
                    <a:pt x="2811" y="1242"/>
                    <a:pt x="2679" y="1158"/>
                  </a:cubicBezTo>
                  <a:cubicBezTo>
                    <a:pt x="2482" y="1018"/>
                    <a:pt x="2243" y="919"/>
                    <a:pt x="2032" y="807"/>
                  </a:cubicBezTo>
                  <a:cubicBezTo>
                    <a:pt x="1835" y="708"/>
                    <a:pt x="1624" y="610"/>
                    <a:pt x="1413" y="511"/>
                  </a:cubicBezTo>
                  <a:cubicBezTo>
                    <a:pt x="991" y="314"/>
                    <a:pt x="555" y="146"/>
                    <a:pt x="105" y="5"/>
                  </a:cubicBezTo>
                  <a:cubicBezTo>
                    <a:pt x="96" y="2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291325" y="2634275"/>
              <a:ext cx="165175" cy="39875"/>
            </a:xfrm>
            <a:custGeom>
              <a:avLst/>
              <a:gdLst/>
              <a:ahLst/>
              <a:cxnLst/>
              <a:rect l="l" t="t" r="r" b="b"/>
              <a:pathLst>
                <a:path w="6607" h="1595" extrusionOk="0">
                  <a:moveTo>
                    <a:pt x="6280" y="1"/>
                  </a:moveTo>
                  <a:cubicBezTo>
                    <a:pt x="5822" y="1"/>
                    <a:pt x="5367" y="170"/>
                    <a:pt x="4933" y="306"/>
                  </a:cubicBezTo>
                  <a:cubicBezTo>
                    <a:pt x="4399" y="475"/>
                    <a:pt x="3892" y="672"/>
                    <a:pt x="3372" y="841"/>
                  </a:cubicBezTo>
                  <a:cubicBezTo>
                    <a:pt x="2463" y="1159"/>
                    <a:pt x="1575" y="1339"/>
                    <a:pt x="631" y="1339"/>
                  </a:cubicBezTo>
                  <a:cubicBezTo>
                    <a:pt x="450" y="1339"/>
                    <a:pt x="266" y="1332"/>
                    <a:pt x="80" y="1319"/>
                  </a:cubicBezTo>
                  <a:cubicBezTo>
                    <a:pt x="76" y="1318"/>
                    <a:pt x="72" y="1318"/>
                    <a:pt x="69" y="1318"/>
                  </a:cubicBezTo>
                  <a:cubicBezTo>
                    <a:pt x="9" y="1318"/>
                    <a:pt x="0" y="1418"/>
                    <a:pt x="66" y="1431"/>
                  </a:cubicBezTo>
                  <a:cubicBezTo>
                    <a:pt x="409" y="1547"/>
                    <a:pt x="768" y="1594"/>
                    <a:pt x="1131" y="1594"/>
                  </a:cubicBezTo>
                  <a:cubicBezTo>
                    <a:pt x="1868" y="1594"/>
                    <a:pt x="2623" y="1400"/>
                    <a:pt x="3301" y="1192"/>
                  </a:cubicBezTo>
                  <a:cubicBezTo>
                    <a:pt x="3836" y="1023"/>
                    <a:pt x="4370" y="841"/>
                    <a:pt x="4919" y="658"/>
                  </a:cubicBezTo>
                  <a:cubicBezTo>
                    <a:pt x="5439" y="489"/>
                    <a:pt x="6002" y="405"/>
                    <a:pt x="6509" y="194"/>
                  </a:cubicBezTo>
                  <a:cubicBezTo>
                    <a:pt x="6607" y="151"/>
                    <a:pt x="6537" y="25"/>
                    <a:pt x="6466" y="11"/>
                  </a:cubicBezTo>
                  <a:cubicBezTo>
                    <a:pt x="6404" y="4"/>
                    <a:pt x="6342" y="1"/>
                    <a:pt x="6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346425" y="2679900"/>
              <a:ext cx="10925" cy="7050"/>
            </a:xfrm>
            <a:custGeom>
              <a:avLst/>
              <a:gdLst/>
              <a:ahLst/>
              <a:cxnLst/>
              <a:rect l="l" t="t" r="r" b="b"/>
              <a:pathLst>
                <a:path w="437" h="282" extrusionOk="0">
                  <a:moveTo>
                    <a:pt x="268" y="0"/>
                  </a:moveTo>
                  <a:cubicBezTo>
                    <a:pt x="254" y="0"/>
                    <a:pt x="254" y="14"/>
                    <a:pt x="239" y="14"/>
                  </a:cubicBezTo>
                  <a:cubicBezTo>
                    <a:pt x="197" y="14"/>
                    <a:pt x="169" y="14"/>
                    <a:pt x="127" y="28"/>
                  </a:cubicBezTo>
                  <a:cubicBezTo>
                    <a:pt x="113" y="28"/>
                    <a:pt x="85" y="28"/>
                    <a:pt x="71" y="42"/>
                  </a:cubicBezTo>
                  <a:cubicBezTo>
                    <a:pt x="57" y="42"/>
                    <a:pt x="57" y="56"/>
                    <a:pt x="43" y="56"/>
                  </a:cubicBezTo>
                  <a:cubicBezTo>
                    <a:pt x="14" y="85"/>
                    <a:pt x="0" y="113"/>
                    <a:pt x="0" y="155"/>
                  </a:cubicBezTo>
                  <a:cubicBezTo>
                    <a:pt x="0" y="183"/>
                    <a:pt x="14" y="211"/>
                    <a:pt x="43" y="239"/>
                  </a:cubicBezTo>
                  <a:cubicBezTo>
                    <a:pt x="57" y="253"/>
                    <a:pt x="71" y="267"/>
                    <a:pt x="85" y="267"/>
                  </a:cubicBezTo>
                  <a:cubicBezTo>
                    <a:pt x="99" y="267"/>
                    <a:pt x="113" y="282"/>
                    <a:pt x="127" y="282"/>
                  </a:cubicBezTo>
                  <a:cubicBezTo>
                    <a:pt x="169" y="267"/>
                    <a:pt x="197" y="267"/>
                    <a:pt x="239" y="267"/>
                  </a:cubicBezTo>
                  <a:cubicBezTo>
                    <a:pt x="254" y="267"/>
                    <a:pt x="282" y="267"/>
                    <a:pt x="296" y="253"/>
                  </a:cubicBezTo>
                  <a:cubicBezTo>
                    <a:pt x="310" y="253"/>
                    <a:pt x="338" y="239"/>
                    <a:pt x="352" y="239"/>
                  </a:cubicBezTo>
                  <a:cubicBezTo>
                    <a:pt x="366" y="225"/>
                    <a:pt x="380" y="211"/>
                    <a:pt x="394" y="211"/>
                  </a:cubicBezTo>
                  <a:cubicBezTo>
                    <a:pt x="422" y="183"/>
                    <a:pt x="436" y="155"/>
                    <a:pt x="436" y="113"/>
                  </a:cubicBezTo>
                  <a:cubicBezTo>
                    <a:pt x="436" y="71"/>
                    <a:pt x="408" y="42"/>
                    <a:pt x="366" y="28"/>
                  </a:cubicBezTo>
                  <a:cubicBezTo>
                    <a:pt x="352" y="28"/>
                    <a:pt x="338" y="28"/>
                    <a:pt x="324" y="14"/>
                  </a:cubicBezTo>
                  <a:cubicBezTo>
                    <a:pt x="296" y="14"/>
                    <a:pt x="282" y="0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367000" y="2627900"/>
              <a:ext cx="111300" cy="53900"/>
            </a:xfrm>
            <a:custGeom>
              <a:avLst/>
              <a:gdLst/>
              <a:ahLst/>
              <a:cxnLst/>
              <a:rect l="l" t="t" r="r" b="b"/>
              <a:pathLst>
                <a:path w="4452" h="2156" extrusionOk="0">
                  <a:moveTo>
                    <a:pt x="4229" y="0"/>
                  </a:moveTo>
                  <a:cubicBezTo>
                    <a:pt x="4210" y="0"/>
                    <a:pt x="4191" y="4"/>
                    <a:pt x="4171" y="13"/>
                  </a:cubicBezTo>
                  <a:cubicBezTo>
                    <a:pt x="3819" y="153"/>
                    <a:pt x="3510" y="406"/>
                    <a:pt x="3172" y="603"/>
                  </a:cubicBezTo>
                  <a:cubicBezTo>
                    <a:pt x="2849" y="786"/>
                    <a:pt x="2525" y="955"/>
                    <a:pt x="2201" y="1124"/>
                  </a:cubicBezTo>
                  <a:cubicBezTo>
                    <a:pt x="1512" y="1489"/>
                    <a:pt x="795" y="1813"/>
                    <a:pt x="49" y="2052"/>
                  </a:cubicBezTo>
                  <a:cubicBezTo>
                    <a:pt x="0" y="2077"/>
                    <a:pt x="16" y="2156"/>
                    <a:pt x="58" y="2156"/>
                  </a:cubicBezTo>
                  <a:cubicBezTo>
                    <a:pt x="64" y="2156"/>
                    <a:pt x="71" y="2154"/>
                    <a:pt x="78" y="2151"/>
                  </a:cubicBezTo>
                  <a:cubicBezTo>
                    <a:pt x="851" y="1968"/>
                    <a:pt x="1597" y="1743"/>
                    <a:pt x="2328" y="1433"/>
                  </a:cubicBezTo>
                  <a:cubicBezTo>
                    <a:pt x="2680" y="1293"/>
                    <a:pt x="3031" y="1110"/>
                    <a:pt x="3369" y="927"/>
                  </a:cubicBezTo>
                  <a:cubicBezTo>
                    <a:pt x="3692" y="758"/>
                    <a:pt x="4086" y="575"/>
                    <a:pt x="4340" y="308"/>
                  </a:cubicBezTo>
                  <a:cubicBezTo>
                    <a:pt x="4451" y="209"/>
                    <a:pt x="4366" y="0"/>
                    <a:pt x="4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394175" y="2630100"/>
              <a:ext cx="121100" cy="58775"/>
            </a:xfrm>
            <a:custGeom>
              <a:avLst/>
              <a:gdLst/>
              <a:ahLst/>
              <a:cxnLst/>
              <a:rect l="l" t="t" r="r" b="b"/>
              <a:pathLst>
                <a:path w="4844" h="2351" extrusionOk="0">
                  <a:moveTo>
                    <a:pt x="4637" y="0"/>
                  </a:moveTo>
                  <a:cubicBezTo>
                    <a:pt x="4622" y="0"/>
                    <a:pt x="4606" y="3"/>
                    <a:pt x="4589" y="9"/>
                  </a:cubicBezTo>
                  <a:cubicBezTo>
                    <a:pt x="4392" y="79"/>
                    <a:pt x="4209" y="206"/>
                    <a:pt x="4026" y="304"/>
                  </a:cubicBezTo>
                  <a:cubicBezTo>
                    <a:pt x="3857" y="389"/>
                    <a:pt x="3689" y="487"/>
                    <a:pt x="3520" y="586"/>
                  </a:cubicBezTo>
                  <a:cubicBezTo>
                    <a:pt x="3154" y="768"/>
                    <a:pt x="2788" y="965"/>
                    <a:pt x="2409" y="1134"/>
                  </a:cubicBezTo>
                  <a:cubicBezTo>
                    <a:pt x="1649" y="1514"/>
                    <a:pt x="875" y="1866"/>
                    <a:pt x="88" y="2175"/>
                  </a:cubicBezTo>
                  <a:cubicBezTo>
                    <a:pt x="0" y="2213"/>
                    <a:pt x="24" y="2351"/>
                    <a:pt x="110" y="2351"/>
                  </a:cubicBezTo>
                  <a:cubicBezTo>
                    <a:pt x="120" y="2351"/>
                    <a:pt x="132" y="2348"/>
                    <a:pt x="144" y="2344"/>
                  </a:cubicBezTo>
                  <a:cubicBezTo>
                    <a:pt x="946" y="2105"/>
                    <a:pt x="1747" y="1823"/>
                    <a:pt x="2521" y="1486"/>
                  </a:cubicBezTo>
                  <a:cubicBezTo>
                    <a:pt x="2887" y="1317"/>
                    <a:pt x="3267" y="1134"/>
                    <a:pt x="3632" y="937"/>
                  </a:cubicBezTo>
                  <a:cubicBezTo>
                    <a:pt x="3829" y="825"/>
                    <a:pt x="4026" y="726"/>
                    <a:pt x="4223" y="614"/>
                  </a:cubicBezTo>
                  <a:cubicBezTo>
                    <a:pt x="4392" y="515"/>
                    <a:pt x="4589" y="417"/>
                    <a:pt x="4744" y="276"/>
                  </a:cubicBezTo>
                  <a:cubicBezTo>
                    <a:pt x="4844" y="188"/>
                    <a:pt x="4765" y="0"/>
                    <a:pt x="4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437675" y="2626650"/>
              <a:ext cx="106250" cy="62175"/>
            </a:xfrm>
            <a:custGeom>
              <a:avLst/>
              <a:gdLst/>
              <a:ahLst/>
              <a:cxnLst/>
              <a:rect l="l" t="t" r="r" b="b"/>
              <a:pathLst>
                <a:path w="4250" h="2487" extrusionOk="0">
                  <a:moveTo>
                    <a:pt x="4011" y="1"/>
                  </a:moveTo>
                  <a:cubicBezTo>
                    <a:pt x="3985" y="1"/>
                    <a:pt x="3959" y="7"/>
                    <a:pt x="3932" y="20"/>
                  </a:cubicBezTo>
                  <a:cubicBezTo>
                    <a:pt x="3594" y="203"/>
                    <a:pt x="3299" y="470"/>
                    <a:pt x="2989" y="681"/>
                  </a:cubicBezTo>
                  <a:cubicBezTo>
                    <a:pt x="2680" y="892"/>
                    <a:pt x="2356" y="1089"/>
                    <a:pt x="2047" y="1286"/>
                  </a:cubicBezTo>
                  <a:cubicBezTo>
                    <a:pt x="1400" y="1680"/>
                    <a:pt x="739" y="2046"/>
                    <a:pt x="50" y="2383"/>
                  </a:cubicBezTo>
                  <a:cubicBezTo>
                    <a:pt x="0" y="2408"/>
                    <a:pt x="27" y="2487"/>
                    <a:pt x="81" y="2487"/>
                  </a:cubicBezTo>
                  <a:cubicBezTo>
                    <a:pt x="89" y="2487"/>
                    <a:pt x="97" y="2485"/>
                    <a:pt x="106" y="2482"/>
                  </a:cubicBezTo>
                  <a:cubicBezTo>
                    <a:pt x="823" y="2243"/>
                    <a:pt x="1541" y="1933"/>
                    <a:pt x="2216" y="1568"/>
                  </a:cubicBezTo>
                  <a:cubicBezTo>
                    <a:pt x="2553" y="1385"/>
                    <a:pt x="2891" y="1174"/>
                    <a:pt x="3229" y="963"/>
                  </a:cubicBezTo>
                  <a:cubicBezTo>
                    <a:pt x="3538" y="766"/>
                    <a:pt x="3890" y="555"/>
                    <a:pt x="4143" y="288"/>
                  </a:cubicBezTo>
                  <a:cubicBezTo>
                    <a:pt x="4249" y="169"/>
                    <a:pt x="4147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502500" y="2627200"/>
              <a:ext cx="67650" cy="41325"/>
            </a:xfrm>
            <a:custGeom>
              <a:avLst/>
              <a:gdLst/>
              <a:ahLst/>
              <a:cxnLst/>
              <a:rect l="l" t="t" r="r" b="b"/>
              <a:pathLst>
                <a:path w="2706" h="1653" extrusionOk="0">
                  <a:moveTo>
                    <a:pt x="2499" y="1"/>
                  </a:moveTo>
                  <a:cubicBezTo>
                    <a:pt x="2474" y="1"/>
                    <a:pt x="2447" y="9"/>
                    <a:pt x="2422" y="26"/>
                  </a:cubicBezTo>
                  <a:cubicBezTo>
                    <a:pt x="2211" y="153"/>
                    <a:pt x="2042" y="308"/>
                    <a:pt x="1845" y="434"/>
                  </a:cubicBezTo>
                  <a:cubicBezTo>
                    <a:pt x="1648" y="575"/>
                    <a:pt x="1465" y="702"/>
                    <a:pt x="1269" y="814"/>
                  </a:cubicBezTo>
                  <a:cubicBezTo>
                    <a:pt x="875" y="1067"/>
                    <a:pt x="481" y="1306"/>
                    <a:pt x="73" y="1517"/>
                  </a:cubicBezTo>
                  <a:cubicBezTo>
                    <a:pt x="0" y="1554"/>
                    <a:pt x="42" y="1653"/>
                    <a:pt x="109" y="1653"/>
                  </a:cubicBezTo>
                  <a:cubicBezTo>
                    <a:pt x="120" y="1653"/>
                    <a:pt x="131" y="1650"/>
                    <a:pt x="143" y="1644"/>
                  </a:cubicBezTo>
                  <a:cubicBezTo>
                    <a:pt x="565" y="1447"/>
                    <a:pt x="1001" y="1250"/>
                    <a:pt x="1409" y="1011"/>
                  </a:cubicBezTo>
                  <a:cubicBezTo>
                    <a:pt x="1620" y="899"/>
                    <a:pt x="1817" y="772"/>
                    <a:pt x="2014" y="645"/>
                  </a:cubicBezTo>
                  <a:cubicBezTo>
                    <a:pt x="2211" y="519"/>
                    <a:pt x="2422" y="406"/>
                    <a:pt x="2591" y="252"/>
                  </a:cubicBezTo>
                  <a:cubicBezTo>
                    <a:pt x="2706" y="159"/>
                    <a:pt x="2613" y="1"/>
                    <a:pt x="2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235583400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E899EF7E-9B48-A23A-01C5-82FA0D9F866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20000" y="279499"/>
            <a:ext cx="7704000" cy="572700"/>
          </a:xfrm>
        </p:spPr>
        <p:txBody>
          <a:bodyPr/>
          <a:lstStyle/>
          <a:p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Жан-Жак Русо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1026" name="Picture 2" descr="Прочит(и) на Жан-Жак Русо през ХІХ и ХХ век | ФСС на ИФ">
            <a:extLst>
              <a:ext uri="{FF2B5EF4-FFF2-40B4-BE49-F238E27FC236}">
                <a16:creationId xmlns:a16="http://schemas.microsoft.com/office/drawing/2014/main" id="{28CD4B4D-3F1A-4616-890A-E16673ACF8A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123950"/>
            <a:ext cx="2493328" cy="312751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E43C21E-8313-5A6A-9BDF-042661E5C98D}"/>
              </a:ext>
            </a:extLst>
          </p:cNvPr>
          <p:cNvSpPr txBox="1"/>
          <p:nvPr/>
        </p:nvSpPr>
        <p:spPr>
          <a:xfrm>
            <a:off x="762000" y="1021773"/>
            <a:ext cx="44958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200" dirty="0">
                <a:latin typeface="Monotype Corsiva" panose="03010101010201010101" pitchFamily="66" charset="0"/>
              </a:rPr>
              <a:t>28.06.1712г. – 2.07.1778г.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200" dirty="0">
                <a:latin typeface="Monotype Corsiva" panose="03010101010201010101" pitchFamily="66" charset="0"/>
              </a:rPr>
              <a:t>Роден в Жененва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200" dirty="0">
                <a:latin typeface="Monotype Corsiva" panose="03010101010201010101" pitchFamily="66" charset="0"/>
              </a:rPr>
              <a:t>Философ, писател, музиколог и композитор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200" dirty="0">
                <a:latin typeface="Monotype Corsiva" panose="03010101010201010101" pitchFamily="66" charset="0"/>
              </a:rPr>
              <a:t>Влиянието на политическата му философия</a:t>
            </a:r>
            <a:endParaRPr lang="en-US" sz="32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34894074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" name="Google Shape;7843;p37"/>
          <p:cNvSpPr txBox="1">
            <a:spLocks noGrp="1"/>
          </p:cNvSpPr>
          <p:nvPr>
            <p:ph type="title"/>
          </p:nvPr>
        </p:nvSpPr>
        <p:spPr>
          <a:xfrm>
            <a:off x="669464" y="2409401"/>
            <a:ext cx="77724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Идеите на Жан-Жак Русо</a:t>
            </a:r>
            <a:endParaRPr dirty="0"/>
          </a:p>
        </p:txBody>
      </p:sp>
      <p:sp>
        <p:nvSpPr>
          <p:cNvPr id="7845" name="Google Shape;7845;p37"/>
          <p:cNvSpPr txBox="1">
            <a:spLocks noGrp="1"/>
          </p:cNvSpPr>
          <p:nvPr>
            <p:ph type="title" idx="2"/>
          </p:nvPr>
        </p:nvSpPr>
        <p:spPr>
          <a:xfrm>
            <a:off x="3909900" y="1268000"/>
            <a:ext cx="1324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 dirty="0"/>
              <a:t>0</a:t>
            </a:r>
            <a:r>
              <a:rPr lang="bg-BG" dirty="0"/>
              <a:t>4</a:t>
            </a:r>
            <a:endParaRPr dirty="0"/>
          </a:p>
        </p:txBody>
      </p:sp>
      <p:grpSp>
        <p:nvGrpSpPr>
          <p:cNvPr id="7846" name="Google Shape;7846;p37"/>
          <p:cNvGrpSpPr/>
          <p:nvPr/>
        </p:nvGrpSpPr>
        <p:grpSpPr>
          <a:xfrm rot="-5400000">
            <a:off x="4261603" y="121809"/>
            <a:ext cx="620794" cy="835394"/>
            <a:chOff x="231760" y="2339350"/>
            <a:chExt cx="428015" cy="575975"/>
          </a:xfrm>
        </p:grpSpPr>
        <p:sp>
          <p:nvSpPr>
            <p:cNvPr id="7847" name="Google Shape;7847;p37"/>
            <p:cNvSpPr/>
            <p:nvPr/>
          </p:nvSpPr>
          <p:spPr>
            <a:xfrm>
              <a:off x="235300" y="2339350"/>
              <a:ext cx="311925" cy="259100"/>
            </a:xfrm>
            <a:custGeom>
              <a:avLst/>
              <a:gdLst/>
              <a:ahLst/>
              <a:cxnLst/>
              <a:rect l="l" t="t" r="r" b="b"/>
              <a:pathLst>
                <a:path w="12477" h="10364" extrusionOk="0">
                  <a:moveTo>
                    <a:pt x="4076" y="0"/>
                  </a:moveTo>
                  <a:cubicBezTo>
                    <a:pt x="3849" y="0"/>
                    <a:pt x="3628" y="21"/>
                    <a:pt x="3419" y="63"/>
                  </a:cubicBezTo>
                  <a:cubicBezTo>
                    <a:pt x="2279" y="302"/>
                    <a:pt x="1252" y="1047"/>
                    <a:pt x="690" y="2060"/>
                  </a:cubicBezTo>
                  <a:cubicBezTo>
                    <a:pt x="113" y="3073"/>
                    <a:pt x="0" y="4339"/>
                    <a:pt x="408" y="5436"/>
                  </a:cubicBezTo>
                  <a:cubicBezTo>
                    <a:pt x="873" y="6744"/>
                    <a:pt x="2054" y="7841"/>
                    <a:pt x="3644" y="8474"/>
                  </a:cubicBezTo>
                  <a:cubicBezTo>
                    <a:pt x="4952" y="8995"/>
                    <a:pt x="6372" y="9163"/>
                    <a:pt x="7737" y="9318"/>
                  </a:cubicBezTo>
                  <a:lnTo>
                    <a:pt x="7976" y="9346"/>
                  </a:lnTo>
                  <a:cubicBezTo>
                    <a:pt x="9453" y="9529"/>
                    <a:pt x="10888" y="9740"/>
                    <a:pt x="12139" y="10345"/>
                  </a:cubicBezTo>
                  <a:cubicBezTo>
                    <a:pt x="12174" y="10357"/>
                    <a:pt x="12212" y="10363"/>
                    <a:pt x="12249" y="10363"/>
                  </a:cubicBezTo>
                  <a:cubicBezTo>
                    <a:pt x="12301" y="10363"/>
                    <a:pt x="12351" y="10350"/>
                    <a:pt x="12393" y="10317"/>
                  </a:cubicBezTo>
                  <a:cubicBezTo>
                    <a:pt x="12449" y="10275"/>
                    <a:pt x="12477" y="10204"/>
                    <a:pt x="12477" y="10134"/>
                  </a:cubicBezTo>
                  <a:cubicBezTo>
                    <a:pt x="12477" y="10120"/>
                    <a:pt x="12477" y="10092"/>
                    <a:pt x="12477" y="10078"/>
                  </a:cubicBezTo>
                  <a:cubicBezTo>
                    <a:pt x="12224" y="8798"/>
                    <a:pt x="11942" y="7349"/>
                    <a:pt x="10986" y="6153"/>
                  </a:cubicBezTo>
                  <a:cubicBezTo>
                    <a:pt x="10198" y="5155"/>
                    <a:pt x="8975" y="4493"/>
                    <a:pt x="7723" y="4381"/>
                  </a:cubicBezTo>
                  <a:cubicBezTo>
                    <a:pt x="7652" y="4381"/>
                    <a:pt x="7596" y="4395"/>
                    <a:pt x="7540" y="4437"/>
                  </a:cubicBezTo>
                  <a:cubicBezTo>
                    <a:pt x="7498" y="4479"/>
                    <a:pt x="7469" y="4536"/>
                    <a:pt x="7469" y="4606"/>
                  </a:cubicBezTo>
                  <a:cubicBezTo>
                    <a:pt x="7413" y="5450"/>
                    <a:pt x="7624" y="6308"/>
                    <a:pt x="8032" y="7039"/>
                  </a:cubicBezTo>
                  <a:cubicBezTo>
                    <a:pt x="7062" y="6505"/>
                    <a:pt x="6007" y="6125"/>
                    <a:pt x="4909" y="6097"/>
                  </a:cubicBezTo>
                  <a:cubicBezTo>
                    <a:pt x="4797" y="6097"/>
                    <a:pt x="4699" y="6167"/>
                    <a:pt x="4670" y="6266"/>
                  </a:cubicBezTo>
                  <a:cubicBezTo>
                    <a:pt x="4642" y="6364"/>
                    <a:pt x="4684" y="6477"/>
                    <a:pt x="4783" y="6533"/>
                  </a:cubicBezTo>
                  <a:cubicBezTo>
                    <a:pt x="5050" y="6688"/>
                    <a:pt x="5317" y="7011"/>
                    <a:pt x="5585" y="7321"/>
                  </a:cubicBezTo>
                  <a:cubicBezTo>
                    <a:pt x="5627" y="7377"/>
                    <a:pt x="5683" y="7433"/>
                    <a:pt x="5725" y="7489"/>
                  </a:cubicBezTo>
                  <a:cubicBezTo>
                    <a:pt x="5205" y="7307"/>
                    <a:pt x="4699" y="7082"/>
                    <a:pt x="4206" y="6857"/>
                  </a:cubicBezTo>
                  <a:lnTo>
                    <a:pt x="4080" y="6800"/>
                  </a:lnTo>
                  <a:cubicBezTo>
                    <a:pt x="3165" y="6392"/>
                    <a:pt x="2040" y="5661"/>
                    <a:pt x="1829" y="4536"/>
                  </a:cubicBezTo>
                  <a:cubicBezTo>
                    <a:pt x="1745" y="4086"/>
                    <a:pt x="1843" y="3678"/>
                    <a:pt x="2124" y="3354"/>
                  </a:cubicBezTo>
                  <a:cubicBezTo>
                    <a:pt x="2293" y="3171"/>
                    <a:pt x="2518" y="3017"/>
                    <a:pt x="2771" y="2904"/>
                  </a:cubicBezTo>
                  <a:lnTo>
                    <a:pt x="2771" y="2904"/>
                  </a:lnTo>
                  <a:cubicBezTo>
                    <a:pt x="2715" y="2974"/>
                    <a:pt x="2673" y="3045"/>
                    <a:pt x="2631" y="3129"/>
                  </a:cubicBezTo>
                  <a:cubicBezTo>
                    <a:pt x="2307" y="3846"/>
                    <a:pt x="2603" y="4718"/>
                    <a:pt x="3320" y="5155"/>
                  </a:cubicBezTo>
                  <a:cubicBezTo>
                    <a:pt x="3673" y="5379"/>
                    <a:pt x="4056" y="5475"/>
                    <a:pt x="4435" y="5475"/>
                  </a:cubicBezTo>
                  <a:cubicBezTo>
                    <a:pt x="5175" y="5475"/>
                    <a:pt x="5898" y="5108"/>
                    <a:pt x="6344" y="4606"/>
                  </a:cubicBezTo>
                  <a:cubicBezTo>
                    <a:pt x="7118" y="3762"/>
                    <a:pt x="7343" y="2510"/>
                    <a:pt x="6879" y="1554"/>
                  </a:cubicBezTo>
                  <a:cubicBezTo>
                    <a:pt x="6355" y="483"/>
                    <a:pt x="5158" y="0"/>
                    <a:pt x="40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369975" y="2372550"/>
              <a:ext cx="9175" cy="7400"/>
            </a:xfrm>
            <a:custGeom>
              <a:avLst/>
              <a:gdLst/>
              <a:ahLst/>
              <a:cxnLst/>
              <a:rect l="l" t="t" r="r" b="b"/>
              <a:pathLst>
                <a:path w="367" h="296" extrusionOk="0">
                  <a:moveTo>
                    <a:pt x="85" y="1"/>
                  </a:moveTo>
                  <a:cubicBezTo>
                    <a:pt x="71" y="1"/>
                    <a:pt x="57" y="1"/>
                    <a:pt x="43" y="15"/>
                  </a:cubicBezTo>
                  <a:cubicBezTo>
                    <a:pt x="29" y="15"/>
                    <a:pt x="29" y="29"/>
                    <a:pt x="15" y="43"/>
                  </a:cubicBezTo>
                  <a:cubicBezTo>
                    <a:pt x="1" y="57"/>
                    <a:pt x="1" y="71"/>
                    <a:pt x="1" y="85"/>
                  </a:cubicBezTo>
                  <a:cubicBezTo>
                    <a:pt x="1" y="85"/>
                    <a:pt x="1" y="99"/>
                    <a:pt x="1" y="113"/>
                  </a:cubicBezTo>
                  <a:cubicBezTo>
                    <a:pt x="1" y="127"/>
                    <a:pt x="1" y="127"/>
                    <a:pt x="15" y="141"/>
                  </a:cubicBezTo>
                  <a:cubicBezTo>
                    <a:pt x="15" y="155"/>
                    <a:pt x="29" y="155"/>
                    <a:pt x="29" y="169"/>
                  </a:cubicBezTo>
                  <a:cubicBezTo>
                    <a:pt x="43" y="183"/>
                    <a:pt x="57" y="198"/>
                    <a:pt x="85" y="212"/>
                  </a:cubicBezTo>
                  <a:cubicBezTo>
                    <a:pt x="99" y="212"/>
                    <a:pt x="113" y="226"/>
                    <a:pt x="113" y="226"/>
                  </a:cubicBezTo>
                  <a:cubicBezTo>
                    <a:pt x="141" y="254"/>
                    <a:pt x="170" y="268"/>
                    <a:pt x="198" y="282"/>
                  </a:cubicBezTo>
                  <a:cubicBezTo>
                    <a:pt x="226" y="296"/>
                    <a:pt x="254" y="296"/>
                    <a:pt x="282" y="296"/>
                  </a:cubicBezTo>
                  <a:cubicBezTo>
                    <a:pt x="310" y="282"/>
                    <a:pt x="338" y="268"/>
                    <a:pt x="352" y="240"/>
                  </a:cubicBezTo>
                  <a:cubicBezTo>
                    <a:pt x="352" y="226"/>
                    <a:pt x="366" y="212"/>
                    <a:pt x="366" y="198"/>
                  </a:cubicBezTo>
                  <a:cubicBezTo>
                    <a:pt x="366" y="183"/>
                    <a:pt x="366" y="169"/>
                    <a:pt x="352" y="155"/>
                  </a:cubicBezTo>
                  <a:cubicBezTo>
                    <a:pt x="352" y="141"/>
                    <a:pt x="352" y="127"/>
                    <a:pt x="338" y="113"/>
                  </a:cubicBezTo>
                  <a:cubicBezTo>
                    <a:pt x="338" y="99"/>
                    <a:pt x="324" y="99"/>
                    <a:pt x="310" y="85"/>
                  </a:cubicBezTo>
                  <a:cubicBezTo>
                    <a:pt x="282" y="71"/>
                    <a:pt x="254" y="57"/>
                    <a:pt x="226" y="43"/>
                  </a:cubicBezTo>
                  <a:cubicBezTo>
                    <a:pt x="212" y="43"/>
                    <a:pt x="198" y="29"/>
                    <a:pt x="184" y="29"/>
                  </a:cubicBezTo>
                  <a:cubicBezTo>
                    <a:pt x="170" y="15"/>
                    <a:pt x="170" y="15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318650" y="2377825"/>
              <a:ext cx="14075" cy="7050"/>
            </a:xfrm>
            <a:custGeom>
              <a:avLst/>
              <a:gdLst/>
              <a:ahLst/>
              <a:cxnLst/>
              <a:rect l="l" t="t" r="r" b="b"/>
              <a:pathLst>
                <a:path w="563" h="282" extrusionOk="0">
                  <a:moveTo>
                    <a:pt x="267" y="1"/>
                  </a:moveTo>
                  <a:cubicBezTo>
                    <a:pt x="239" y="1"/>
                    <a:pt x="197" y="1"/>
                    <a:pt x="155" y="15"/>
                  </a:cubicBezTo>
                  <a:cubicBezTo>
                    <a:pt x="127" y="15"/>
                    <a:pt x="99" y="29"/>
                    <a:pt x="70" y="43"/>
                  </a:cubicBezTo>
                  <a:cubicBezTo>
                    <a:pt x="28" y="71"/>
                    <a:pt x="0" y="99"/>
                    <a:pt x="0" y="155"/>
                  </a:cubicBezTo>
                  <a:cubicBezTo>
                    <a:pt x="0" y="183"/>
                    <a:pt x="28" y="240"/>
                    <a:pt x="70" y="254"/>
                  </a:cubicBezTo>
                  <a:cubicBezTo>
                    <a:pt x="85" y="268"/>
                    <a:pt x="113" y="268"/>
                    <a:pt x="127" y="268"/>
                  </a:cubicBezTo>
                  <a:cubicBezTo>
                    <a:pt x="155" y="282"/>
                    <a:pt x="169" y="282"/>
                    <a:pt x="197" y="282"/>
                  </a:cubicBezTo>
                  <a:lnTo>
                    <a:pt x="267" y="282"/>
                  </a:lnTo>
                  <a:cubicBezTo>
                    <a:pt x="324" y="268"/>
                    <a:pt x="380" y="268"/>
                    <a:pt x="436" y="254"/>
                  </a:cubicBezTo>
                  <a:cubicBezTo>
                    <a:pt x="450" y="254"/>
                    <a:pt x="478" y="254"/>
                    <a:pt x="492" y="240"/>
                  </a:cubicBezTo>
                  <a:cubicBezTo>
                    <a:pt x="506" y="226"/>
                    <a:pt x="521" y="226"/>
                    <a:pt x="521" y="226"/>
                  </a:cubicBezTo>
                  <a:cubicBezTo>
                    <a:pt x="549" y="198"/>
                    <a:pt x="563" y="155"/>
                    <a:pt x="563" y="127"/>
                  </a:cubicBezTo>
                  <a:cubicBezTo>
                    <a:pt x="563" y="99"/>
                    <a:pt x="549" y="57"/>
                    <a:pt x="521" y="43"/>
                  </a:cubicBezTo>
                  <a:cubicBezTo>
                    <a:pt x="506" y="15"/>
                    <a:pt x="464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448750" y="2481200"/>
              <a:ext cx="7050" cy="7425"/>
            </a:xfrm>
            <a:custGeom>
              <a:avLst/>
              <a:gdLst/>
              <a:ahLst/>
              <a:cxnLst/>
              <a:rect l="l" t="t" r="r" b="b"/>
              <a:pathLst>
                <a:path w="282" h="297" extrusionOk="0">
                  <a:moveTo>
                    <a:pt x="99" y="1"/>
                  </a:moveTo>
                  <a:cubicBezTo>
                    <a:pt x="85" y="15"/>
                    <a:pt x="71" y="15"/>
                    <a:pt x="57" y="29"/>
                  </a:cubicBezTo>
                  <a:cubicBezTo>
                    <a:pt x="43" y="43"/>
                    <a:pt x="29" y="43"/>
                    <a:pt x="15" y="57"/>
                  </a:cubicBezTo>
                  <a:cubicBezTo>
                    <a:pt x="15" y="85"/>
                    <a:pt x="1" y="99"/>
                    <a:pt x="1" y="128"/>
                  </a:cubicBezTo>
                  <a:cubicBezTo>
                    <a:pt x="1" y="142"/>
                    <a:pt x="1" y="142"/>
                    <a:pt x="15" y="156"/>
                  </a:cubicBezTo>
                  <a:cubicBezTo>
                    <a:pt x="15" y="184"/>
                    <a:pt x="29" y="198"/>
                    <a:pt x="43" y="212"/>
                  </a:cubicBezTo>
                  <a:cubicBezTo>
                    <a:pt x="57" y="226"/>
                    <a:pt x="71" y="240"/>
                    <a:pt x="85" y="254"/>
                  </a:cubicBezTo>
                  <a:cubicBezTo>
                    <a:pt x="85" y="268"/>
                    <a:pt x="99" y="268"/>
                    <a:pt x="99" y="268"/>
                  </a:cubicBezTo>
                  <a:cubicBezTo>
                    <a:pt x="113" y="282"/>
                    <a:pt x="127" y="282"/>
                    <a:pt x="127" y="282"/>
                  </a:cubicBezTo>
                  <a:lnTo>
                    <a:pt x="155" y="282"/>
                  </a:lnTo>
                  <a:cubicBezTo>
                    <a:pt x="155" y="296"/>
                    <a:pt x="169" y="296"/>
                    <a:pt x="169" y="296"/>
                  </a:cubicBezTo>
                  <a:lnTo>
                    <a:pt x="212" y="296"/>
                  </a:lnTo>
                  <a:cubicBezTo>
                    <a:pt x="226" y="296"/>
                    <a:pt x="240" y="282"/>
                    <a:pt x="240" y="282"/>
                  </a:cubicBezTo>
                  <a:cubicBezTo>
                    <a:pt x="254" y="268"/>
                    <a:pt x="254" y="268"/>
                    <a:pt x="268" y="254"/>
                  </a:cubicBezTo>
                  <a:cubicBezTo>
                    <a:pt x="268" y="240"/>
                    <a:pt x="282" y="226"/>
                    <a:pt x="282" y="212"/>
                  </a:cubicBezTo>
                  <a:cubicBezTo>
                    <a:pt x="282" y="198"/>
                    <a:pt x="282" y="198"/>
                    <a:pt x="282" y="184"/>
                  </a:cubicBezTo>
                  <a:cubicBezTo>
                    <a:pt x="282" y="170"/>
                    <a:pt x="282" y="170"/>
                    <a:pt x="282" y="156"/>
                  </a:cubicBezTo>
                  <a:cubicBezTo>
                    <a:pt x="282" y="142"/>
                    <a:pt x="268" y="142"/>
                    <a:pt x="268" y="128"/>
                  </a:cubicBezTo>
                  <a:cubicBezTo>
                    <a:pt x="268" y="128"/>
                    <a:pt x="268" y="113"/>
                    <a:pt x="268" y="113"/>
                  </a:cubicBezTo>
                  <a:cubicBezTo>
                    <a:pt x="254" y="99"/>
                    <a:pt x="240" y="85"/>
                    <a:pt x="240" y="57"/>
                  </a:cubicBezTo>
                  <a:cubicBezTo>
                    <a:pt x="226" y="43"/>
                    <a:pt x="212" y="29"/>
                    <a:pt x="183" y="15"/>
                  </a:cubicBezTo>
                  <a:cubicBezTo>
                    <a:pt x="169" y="15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235300" y="2656400"/>
              <a:ext cx="311925" cy="258925"/>
            </a:xfrm>
            <a:custGeom>
              <a:avLst/>
              <a:gdLst/>
              <a:ahLst/>
              <a:cxnLst/>
              <a:rect l="l" t="t" r="r" b="b"/>
              <a:pathLst>
                <a:path w="12477" h="10357" extrusionOk="0">
                  <a:moveTo>
                    <a:pt x="12250" y="0"/>
                  </a:moveTo>
                  <a:cubicBezTo>
                    <a:pt x="12213" y="0"/>
                    <a:pt x="12175" y="8"/>
                    <a:pt x="12139" y="26"/>
                  </a:cubicBezTo>
                  <a:cubicBezTo>
                    <a:pt x="10888" y="631"/>
                    <a:pt x="9453" y="828"/>
                    <a:pt x="7976" y="1011"/>
                  </a:cubicBezTo>
                  <a:lnTo>
                    <a:pt x="7737" y="1039"/>
                  </a:lnTo>
                  <a:cubicBezTo>
                    <a:pt x="6372" y="1193"/>
                    <a:pt x="4952" y="1362"/>
                    <a:pt x="3644" y="1883"/>
                  </a:cubicBezTo>
                  <a:cubicBezTo>
                    <a:pt x="2054" y="2516"/>
                    <a:pt x="873" y="3627"/>
                    <a:pt x="408" y="4921"/>
                  </a:cubicBezTo>
                  <a:cubicBezTo>
                    <a:pt x="0" y="6018"/>
                    <a:pt x="113" y="7284"/>
                    <a:pt x="690" y="8297"/>
                  </a:cubicBezTo>
                  <a:cubicBezTo>
                    <a:pt x="1252" y="9309"/>
                    <a:pt x="2279" y="10055"/>
                    <a:pt x="3419" y="10294"/>
                  </a:cubicBezTo>
                  <a:cubicBezTo>
                    <a:pt x="3628" y="10335"/>
                    <a:pt x="3850" y="10357"/>
                    <a:pt x="4077" y="10357"/>
                  </a:cubicBezTo>
                  <a:cubicBezTo>
                    <a:pt x="5159" y="10357"/>
                    <a:pt x="6355" y="9875"/>
                    <a:pt x="6879" y="8817"/>
                  </a:cubicBezTo>
                  <a:cubicBezTo>
                    <a:pt x="7343" y="7847"/>
                    <a:pt x="7118" y="6595"/>
                    <a:pt x="6344" y="5751"/>
                  </a:cubicBezTo>
                  <a:cubicBezTo>
                    <a:pt x="5898" y="5249"/>
                    <a:pt x="5181" y="4888"/>
                    <a:pt x="4442" y="4888"/>
                  </a:cubicBezTo>
                  <a:cubicBezTo>
                    <a:pt x="4063" y="4888"/>
                    <a:pt x="3678" y="4983"/>
                    <a:pt x="3320" y="5202"/>
                  </a:cubicBezTo>
                  <a:cubicBezTo>
                    <a:pt x="2603" y="5638"/>
                    <a:pt x="2307" y="6510"/>
                    <a:pt x="2631" y="7228"/>
                  </a:cubicBezTo>
                  <a:cubicBezTo>
                    <a:pt x="2673" y="7312"/>
                    <a:pt x="2715" y="7382"/>
                    <a:pt x="2771" y="7453"/>
                  </a:cubicBezTo>
                  <a:cubicBezTo>
                    <a:pt x="2518" y="7340"/>
                    <a:pt x="2293" y="7185"/>
                    <a:pt x="2124" y="7003"/>
                  </a:cubicBezTo>
                  <a:cubicBezTo>
                    <a:pt x="1843" y="6679"/>
                    <a:pt x="1745" y="6285"/>
                    <a:pt x="1829" y="5821"/>
                  </a:cubicBezTo>
                  <a:cubicBezTo>
                    <a:pt x="2040" y="4696"/>
                    <a:pt x="3165" y="3964"/>
                    <a:pt x="4080" y="3556"/>
                  </a:cubicBezTo>
                  <a:lnTo>
                    <a:pt x="4206" y="3500"/>
                  </a:lnTo>
                  <a:cubicBezTo>
                    <a:pt x="4699" y="3275"/>
                    <a:pt x="5205" y="3050"/>
                    <a:pt x="5725" y="2867"/>
                  </a:cubicBezTo>
                  <a:lnTo>
                    <a:pt x="5725" y="2867"/>
                  </a:lnTo>
                  <a:cubicBezTo>
                    <a:pt x="5683" y="2924"/>
                    <a:pt x="5627" y="2980"/>
                    <a:pt x="5585" y="3036"/>
                  </a:cubicBezTo>
                  <a:cubicBezTo>
                    <a:pt x="5317" y="3345"/>
                    <a:pt x="5050" y="3669"/>
                    <a:pt x="4783" y="3824"/>
                  </a:cubicBezTo>
                  <a:cubicBezTo>
                    <a:pt x="4684" y="3880"/>
                    <a:pt x="4642" y="3993"/>
                    <a:pt x="4670" y="4091"/>
                  </a:cubicBezTo>
                  <a:cubicBezTo>
                    <a:pt x="4696" y="4194"/>
                    <a:pt x="4781" y="4262"/>
                    <a:pt x="4881" y="4262"/>
                  </a:cubicBezTo>
                  <a:cubicBezTo>
                    <a:pt x="4890" y="4262"/>
                    <a:pt x="4900" y="4261"/>
                    <a:pt x="4909" y="4260"/>
                  </a:cubicBezTo>
                  <a:cubicBezTo>
                    <a:pt x="6007" y="4246"/>
                    <a:pt x="7062" y="3852"/>
                    <a:pt x="8032" y="3317"/>
                  </a:cubicBezTo>
                  <a:lnTo>
                    <a:pt x="8032" y="3317"/>
                  </a:lnTo>
                  <a:cubicBezTo>
                    <a:pt x="7624" y="4049"/>
                    <a:pt x="7413" y="4907"/>
                    <a:pt x="7469" y="5751"/>
                  </a:cubicBezTo>
                  <a:cubicBezTo>
                    <a:pt x="7469" y="5821"/>
                    <a:pt x="7498" y="5877"/>
                    <a:pt x="7540" y="5920"/>
                  </a:cubicBezTo>
                  <a:cubicBezTo>
                    <a:pt x="7586" y="5954"/>
                    <a:pt x="7632" y="5979"/>
                    <a:pt x="7687" y="5979"/>
                  </a:cubicBezTo>
                  <a:cubicBezTo>
                    <a:pt x="7698" y="5979"/>
                    <a:pt x="7710" y="5978"/>
                    <a:pt x="7723" y="5976"/>
                  </a:cubicBezTo>
                  <a:cubicBezTo>
                    <a:pt x="8975" y="5863"/>
                    <a:pt x="10198" y="5202"/>
                    <a:pt x="10986" y="4204"/>
                  </a:cubicBezTo>
                  <a:cubicBezTo>
                    <a:pt x="11942" y="3008"/>
                    <a:pt x="12224" y="1559"/>
                    <a:pt x="12477" y="279"/>
                  </a:cubicBezTo>
                  <a:cubicBezTo>
                    <a:pt x="12477" y="265"/>
                    <a:pt x="12477" y="251"/>
                    <a:pt x="12477" y="237"/>
                  </a:cubicBezTo>
                  <a:cubicBezTo>
                    <a:pt x="12477" y="153"/>
                    <a:pt x="12449" y="96"/>
                    <a:pt x="12393" y="40"/>
                  </a:cubicBezTo>
                  <a:cubicBezTo>
                    <a:pt x="12352" y="15"/>
                    <a:pt x="12301" y="0"/>
                    <a:pt x="12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235300" y="2339350"/>
              <a:ext cx="311925" cy="259100"/>
            </a:xfrm>
            <a:custGeom>
              <a:avLst/>
              <a:gdLst/>
              <a:ahLst/>
              <a:cxnLst/>
              <a:rect l="l" t="t" r="r" b="b"/>
              <a:pathLst>
                <a:path w="12477" h="10364" extrusionOk="0">
                  <a:moveTo>
                    <a:pt x="4108" y="469"/>
                  </a:moveTo>
                  <a:cubicBezTo>
                    <a:pt x="5023" y="469"/>
                    <a:pt x="6031" y="865"/>
                    <a:pt x="6457" y="1751"/>
                  </a:cubicBezTo>
                  <a:cubicBezTo>
                    <a:pt x="6837" y="2538"/>
                    <a:pt x="6654" y="3593"/>
                    <a:pt x="6007" y="4297"/>
                  </a:cubicBezTo>
                  <a:cubicBezTo>
                    <a:pt x="5622" y="4709"/>
                    <a:pt x="5025" y="4997"/>
                    <a:pt x="4432" y="4997"/>
                  </a:cubicBezTo>
                  <a:cubicBezTo>
                    <a:pt x="4136" y="4997"/>
                    <a:pt x="3840" y="4925"/>
                    <a:pt x="3573" y="4761"/>
                  </a:cubicBezTo>
                  <a:cubicBezTo>
                    <a:pt x="3053" y="4437"/>
                    <a:pt x="2842" y="3832"/>
                    <a:pt x="3067" y="3326"/>
                  </a:cubicBezTo>
                  <a:cubicBezTo>
                    <a:pt x="3208" y="3017"/>
                    <a:pt x="3503" y="2749"/>
                    <a:pt x="3869" y="2693"/>
                  </a:cubicBezTo>
                  <a:cubicBezTo>
                    <a:pt x="3878" y="2698"/>
                    <a:pt x="3886" y="2699"/>
                    <a:pt x="3893" y="2699"/>
                  </a:cubicBezTo>
                  <a:cubicBezTo>
                    <a:pt x="3908" y="2699"/>
                    <a:pt x="3920" y="2693"/>
                    <a:pt x="3939" y="2693"/>
                  </a:cubicBezTo>
                  <a:cubicBezTo>
                    <a:pt x="4051" y="2693"/>
                    <a:pt x="4178" y="2707"/>
                    <a:pt x="4305" y="2763"/>
                  </a:cubicBezTo>
                  <a:cubicBezTo>
                    <a:pt x="4330" y="2773"/>
                    <a:pt x="4356" y="2777"/>
                    <a:pt x="4382" y="2777"/>
                  </a:cubicBezTo>
                  <a:cubicBezTo>
                    <a:pt x="4475" y="2777"/>
                    <a:pt x="4567" y="2721"/>
                    <a:pt x="4600" y="2623"/>
                  </a:cubicBezTo>
                  <a:cubicBezTo>
                    <a:pt x="4656" y="2510"/>
                    <a:pt x="4600" y="2369"/>
                    <a:pt x="4473" y="2327"/>
                  </a:cubicBezTo>
                  <a:cubicBezTo>
                    <a:pt x="4320" y="2257"/>
                    <a:pt x="4147" y="2225"/>
                    <a:pt x="3979" y="2225"/>
                  </a:cubicBezTo>
                  <a:cubicBezTo>
                    <a:pt x="3947" y="2225"/>
                    <a:pt x="3915" y="2227"/>
                    <a:pt x="3883" y="2229"/>
                  </a:cubicBezTo>
                  <a:cubicBezTo>
                    <a:pt x="3848" y="2228"/>
                    <a:pt x="3813" y="2227"/>
                    <a:pt x="3778" y="2227"/>
                  </a:cubicBezTo>
                  <a:cubicBezTo>
                    <a:pt x="2985" y="2227"/>
                    <a:pt x="2217" y="2533"/>
                    <a:pt x="1773" y="3045"/>
                  </a:cubicBezTo>
                  <a:cubicBezTo>
                    <a:pt x="1407" y="3481"/>
                    <a:pt x="1266" y="4029"/>
                    <a:pt x="1379" y="4620"/>
                  </a:cubicBezTo>
                  <a:cubicBezTo>
                    <a:pt x="1562" y="5675"/>
                    <a:pt x="2434" y="6575"/>
                    <a:pt x="3883" y="7222"/>
                  </a:cubicBezTo>
                  <a:lnTo>
                    <a:pt x="4009" y="7278"/>
                  </a:lnTo>
                  <a:cubicBezTo>
                    <a:pt x="4825" y="7644"/>
                    <a:pt x="5669" y="8024"/>
                    <a:pt x="6569" y="8235"/>
                  </a:cubicBezTo>
                  <a:cubicBezTo>
                    <a:pt x="6586" y="8239"/>
                    <a:pt x="6603" y="8241"/>
                    <a:pt x="6620" y="8241"/>
                  </a:cubicBezTo>
                  <a:cubicBezTo>
                    <a:pt x="6714" y="8241"/>
                    <a:pt x="6801" y="8178"/>
                    <a:pt x="6837" y="8094"/>
                  </a:cubicBezTo>
                  <a:cubicBezTo>
                    <a:pt x="6879" y="7982"/>
                    <a:pt x="6837" y="7869"/>
                    <a:pt x="6738" y="7799"/>
                  </a:cubicBezTo>
                  <a:cubicBezTo>
                    <a:pt x="6471" y="7644"/>
                    <a:pt x="6204" y="7321"/>
                    <a:pt x="5936" y="7011"/>
                  </a:cubicBezTo>
                  <a:cubicBezTo>
                    <a:pt x="5824" y="6885"/>
                    <a:pt x="5725" y="6758"/>
                    <a:pt x="5613" y="6631"/>
                  </a:cubicBezTo>
                  <a:lnTo>
                    <a:pt x="5613" y="6631"/>
                  </a:lnTo>
                  <a:cubicBezTo>
                    <a:pt x="6724" y="6828"/>
                    <a:pt x="7807" y="7391"/>
                    <a:pt x="8792" y="8052"/>
                  </a:cubicBezTo>
                  <a:cubicBezTo>
                    <a:pt x="9129" y="8390"/>
                    <a:pt x="9523" y="8685"/>
                    <a:pt x="9973" y="8896"/>
                  </a:cubicBezTo>
                  <a:cubicBezTo>
                    <a:pt x="10002" y="8908"/>
                    <a:pt x="10034" y="8915"/>
                    <a:pt x="10067" y="8915"/>
                  </a:cubicBezTo>
                  <a:cubicBezTo>
                    <a:pt x="10147" y="8915"/>
                    <a:pt x="10229" y="8877"/>
                    <a:pt x="10269" y="8798"/>
                  </a:cubicBezTo>
                  <a:cubicBezTo>
                    <a:pt x="10325" y="8699"/>
                    <a:pt x="10311" y="8573"/>
                    <a:pt x="10212" y="8488"/>
                  </a:cubicBezTo>
                  <a:cubicBezTo>
                    <a:pt x="9861" y="8221"/>
                    <a:pt x="9495" y="7954"/>
                    <a:pt x="9115" y="7700"/>
                  </a:cubicBezTo>
                  <a:cubicBezTo>
                    <a:pt x="8398" y="6955"/>
                    <a:pt x="7948" y="5914"/>
                    <a:pt x="7934" y="4873"/>
                  </a:cubicBezTo>
                  <a:lnTo>
                    <a:pt x="7934" y="4873"/>
                  </a:lnTo>
                  <a:cubicBezTo>
                    <a:pt x="8975" y="5042"/>
                    <a:pt x="9959" y="5619"/>
                    <a:pt x="10620" y="6449"/>
                  </a:cubicBezTo>
                  <a:cubicBezTo>
                    <a:pt x="11352" y="7363"/>
                    <a:pt x="11661" y="8446"/>
                    <a:pt x="11928" y="9726"/>
                  </a:cubicBezTo>
                  <a:cubicBezTo>
                    <a:pt x="10719" y="9234"/>
                    <a:pt x="9397" y="9051"/>
                    <a:pt x="8032" y="8882"/>
                  </a:cubicBezTo>
                  <a:lnTo>
                    <a:pt x="7793" y="8854"/>
                  </a:lnTo>
                  <a:cubicBezTo>
                    <a:pt x="6457" y="8699"/>
                    <a:pt x="5064" y="8530"/>
                    <a:pt x="3812" y="8038"/>
                  </a:cubicBezTo>
                  <a:cubicBezTo>
                    <a:pt x="2349" y="7461"/>
                    <a:pt x="1266" y="6449"/>
                    <a:pt x="844" y="5281"/>
                  </a:cubicBezTo>
                  <a:cubicBezTo>
                    <a:pt x="493" y="4311"/>
                    <a:pt x="591" y="3185"/>
                    <a:pt x="1098" y="2285"/>
                  </a:cubicBezTo>
                  <a:cubicBezTo>
                    <a:pt x="1604" y="1385"/>
                    <a:pt x="2504" y="738"/>
                    <a:pt x="3517" y="527"/>
                  </a:cubicBezTo>
                  <a:cubicBezTo>
                    <a:pt x="3704" y="488"/>
                    <a:pt x="3904" y="469"/>
                    <a:pt x="4108" y="469"/>
                  </a:cubicBezTo>
                  <a:close/>
                  <a:moveTo>
                    <a:pt x="4076" y="0"/>
                  </a:moveTo>
                  <a:cubicBezTo>
                    <a:pt x="3849" y="0"/>
                    <a:pt x="3628" y="21"/>
                    <a:pt x="3419" y="63"/>
                  </a:cubicBezTo>
                  <a:cubicBezTo>
                    <a:pt x="2279" y="302"/>
                    <a:pt x="1252" y="1047"/>
                    <a:pt x="690" y="2060"/>
                  </a:cubicBezTo>
                  <a:cubicBezTo>
                    <a:pt x="113" y="3073"/>
                    <a:pt x="0" y="4339"/>
                    <a:pt x="408" y="5436"/>
                  </a:cubicBezTo>
                  <a:cubicBezTo>
                    <a:pt x="873" y="6744"/>
                    <a:pt x="2054" y="7841"/>
                    <a:pt x="3644" y="8474"/>
                  </a:cubicBezTo>
                  <a:cubicBezTo>
                    <a:pt x="4952" y="8995"/>
                    <a:pt x="6372" y="9163"/>
                    <a:pt x="7737" y="9318"/>
                  </a:cubicBezTo>
                  <a:lnTo>
                    <a:pt x="7976" y="9346"/>
                  </a:lnTo>
                  <a:cubicBezTo>
                    <a:pt x="9453" y="9529"/>
                    <a:pt x="10888" y="9740"/>
                    <a:pt x="12139" y="10345"/>
                  </a:cubicBezTo>
                  <a:cubicBezTo>
                    <a:pt x="12174" y="10357"/>
                    <a:pt x="12212" y="10363"/>
                    <a:pt x="12249" y="10363"/>
                  </a:cubicBezTo>
                  <a:cubicBezTo>
                    <a:pt x="12301" y="10363"/>
                    <a:pt x="12351" y="10350"/>
                    <a:pt x="12393" y="10317"/>
                  </a:cubicBezTo>
                  <a:cubicBezTo>
                    <a:pt x="12449" y="10275"/>
                    <a:pt x="12477" y="10204"/>
                    <a:pt x="12477" y="10134"/>
                  </a:cubicBezTo>
                  <a:cubicBezTo>
                    <a:pt x="12477" y="10120"/>
                    <a:pt x="12477" y="10092"/>
                    <a:pt x="12477" y="10078"/>
                  </a:cubicBezTo>
                  <a:cubicBezTo>
                    <a:pt x="12224" y="8798"/>
                    <a:pt x="11942" y="7349"/>
                    <a:pt x="10986" y="6153"/>
                  </a:cubicBezTo>
                  <a:cubicBezTo>
                    <a:pt x="10198" y="5155"/>
                    <a:pt x="8975" y="4493"/>
                    <a:pt x="7723" y="4381"/>
                  </a:cubicBezTo>
                  <a:cubicBezTo>
                    <a:pt x="7652" y="4381"/>
                    <a:pt x="7596" y="4395"/>
                    <a:pt x="7540" y="4437"/>
                  </a:cubicBezTo>
                  <a:cubicBezTo>
                    <a:pt x="7498" y="4479"/>
                    <a:pt x="7469" y="4536"/>
                    <a:pt x="7469" y="4606"/>
                  </a:cubicBezTo>
                  <a:cubicBezTo>
                    <a:pt x="7413" y="5450"/>
                    <a:pt x="7624" y="6308"/>
                    <a:pt x="8032" y="7039"/>
                  </a:cubicBezTo>
                  <a:cubicBezTo>
                    <a:pt x="7062" y="6505"/>
                    <a:pt x="6007" y="6125"/>
                    <a:pt x="4909" y="6097"/>
                  </a:cubicBezTo>
                  <a:cubicBezTo>
                    <a:pt x="4797" y="6097"/>
                    <a:pt x="4699" y="6167"/>
                    <a:pt x="4670" y="6266"/>
                  </a:cubicBezTo>
                  <a:cubicBezTo>
                    <a:pt x="4642" y="6364"/>
                    <a:pt x="4684" y="6477"/>
                    <a:pt x="4783" y="6533"/>
                  </a:cubicBezTo>
                  <a:cubicBezTo>
                    <a:pt x="5050" y="6688"/>
                    <a:pt x="5317" y="7011"/>
                    <a:pt x="5585" y="7321"/>
                  </a:cubicBezTo>
                  <a:cubicBezTo>
                    <a:pt x="5627" y="7377"/>
                    <a:pt x="5683" y="7433"/>
                    <a:pt x="5725" y="7489"/>
                  </a:cubicBezTo>
                  <a:cubicBezTo>
                    <a:pt x="5205" y="7307"/>
                    <a:pt x="4699" y="7082"/>
                    <a:pt x="4206" y="6857"/>
                  </a:cubicBezTo>
                  <a:lnTo>
                    <a:pt x="4080" y="6800"/>
                  </a:lnTo>
                  <a:cubicBezTo>
                    <a:pt x="3165" y="6392"/>
                    <a:pt x="2040" y="5661"/>
                    <a:pt x="1829" y="4536"/>
                  </a:cubicBezTo>
                  <a:cubicBezTo>
                    <a:pt x="1745" y="4086"/>
                    <a:pt x="1843" y="3678"/>
                    <a:pt x="2124" y="3354"/>
                  </a:cubicBezTo>
                  <a:cubicBezTo>
                    <a:pt x="2293" y="3171"/>
                    <a:pt x="2518" y="3017"/>
                    <a:pt x="2771" y="2904"/>
                  </a:cubicBezTo>
                  <a:lnTo>
                    <a:pt x="2771" y="2904"/>
                  </a:lnTo>
                  <a:cubicBezTo>
                    <a:pt x="2715" y="2974"/>
                    <a:pt x="2673" y="3045"/>
                    <a:pt x="2631" y="3129"/>
                  </a:cubicBezTo>
                  <a:cubicBezTo>
                    <a:pt x="2307" y="3846"/>
                    <a:pt x="2603" y="4718"/>
                    <a:pt x="3320" y="5155"/>
                  </a:cubicBezTo>
                  <a:cubicBezTo>
                    <a:pt x="3673" y="5379"/>
                    <a:pt x="4056" y="5475"/>
                    <a:pt x="4435" y="5475"/>
                  </a:cubicBezTo>
                  <a:cubicBezTo>
                    <a:pt x="5175" y="5475"/>
                    <a:pt x="5898" y="5108"/>
                    <a:pt x="6344" y="4606"/>
                  </a:cubicBezTo>
                  <a:cubicBezTo>
                    <a:pt x="7118" y="3762"/>
                    <a:pt x="7343" y="2510"/>
                    <a:pt x="6879" y="1554"/>
                  </a:cubicBezTo>
                  <a:cubicBezTo>
                    <a:pt x="6355" y="483"/>
                    <a:pt x="5158" y="0"/>
                    <a:pt x="4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369975" y="2372550"/>
              <a:ext cx="9175" cy="7400"/>
            </a:xfrm>
            <a:custGeom>
              <a:avLst/>
              <a:gdLst/>
              <a:ahLst/>
              <a:cxnLst/>
              <a:rect l="l" t="t" r="r" b="b"/>
              <a:pathLst>
                <a:path w="367" h="296" extrusionOk="0">
                  <a:moveTo>
                    <a:pt x="85" y="1"/>
                  </a:moveTo>
                  <a:cubicBezTo>
                    <a:pt x="71" y="1"/>
                    <a:pt x="57" y="1"/>
                    <a:pt x="43" y="15"/>
                  </a:cubicBezTo>
                  <a:cubicBezTo>
                    <a:pt x="29" y="15"/>
                    <a:pt x="29" y="29"/>
                    <a:pt x="15" y="43"/>
                  </a:cubicBezTo>
                  <a:cubicBezTo>
                    <a:pt x="1" y="57"/>
                    <a:pt x="1" y="71"/>
                    <a:pt x="1" y="85"/>
                  </a:cubicBezTo>
                  <a:cubicBezTo>
                    <a:pt x="1" y="85"/>
                    <a:pt x="1" y="99"/>
                    <a:pt x="1" y="113"/>
                  </a:cubicBezTo>
                  <a:cubicBezTo>
                    <a:pt x="1" y="127"/>
                    <a:pt x="1" y="127"/>
                    <a:pt x="15" y="141"/>
                  </a:cubicBezTo>
                  <a:cubicBezTo>
                    <a:pt x="15" y="155"/>
                    <a:pt x="29" y="155"/>
                    <a:pt x="29" y="169"/>
                  </a:cubicBezTo>
                  <a:cubicBezTo>
                    <a:pt x="43" y="183"/>
                    <a:pt x="57" y="198"/>
                    <a:pt x="85" y="212"/>
                  </a:cubicBezTo>
                  <a:cubicBezTo>
                    <a:pt x="99" y="212"/>
                    <a:pt x="113" y="226"/>
                    <a:pt x="113" y="226"/>
                  </a:cubicBezTo>
                  <a:cubicBezTo>
                    <a:pt x="141" y="254"/>
                    <a:pt x="170" y="268"/>
                    <a:pt x="198" y="282"/>
                  </a:cubicBezTo>
                  <a:cubicBezTo>
                    <a:pt x="226" y="296"/>
                    <a:pt x="254" y="296"/>
                    <a:pt x="282" y="296"/>
                  </a:cubicBezTo>
                  <a:cubicBezTo>
                    <a:pt x="310" y="282"/>
                    <a:pt x="338" y="268"/>
                    <a:pt x="352" y="240"/>
                  </a:cubicBezTo>
                  <a:cubicBezTo>
                    <a:pt x="352" y="226"/>
                    <a:pt x="366" y="212"/>
                    <a:pt x="366" y="198"/>
                  </a:cubicBezTo>
                  <a:cubicBezTo>
                    <a:pt x="366" y="183"/>
                    <a:pt x="366" y="169"/>
                    <a:pt x="352" y="155"/>
                  </a:cubicBezTo>
                  <a:cubicBezTo>
                    <a:pt x="352" y="141"/>
                    <a:pt x="352" y="127"/>
                    <a:pt x="338" y="113"/>
                  </a:cubicBezTo>
                  <a:cubicBezTo>
                    <a:pt x="338" y="99"/>
                    <a:pt x="324" y="99"/>
                    <a:pt x="310" y="85"/>
                  </a:cubicBezTo>
                  <a:cubicBezTo>
                    <a:pt x="282" y="71"/>
                    <a:pt x="254" y="57"/>
                    <a:pt x="226" y="43"/>
                  </a:cubicBezTo>
                  <a:cubicBezTo>
                    <a:pt x="212" y="43"/>
                    <a:pt x="198" y="29"/>
                    <a:pt x="184" y="29"/>
                  </a:cubicBezTo>
                  <a:cubicBezTo>
                    <a:pt x="170" y="15"/>
                    <a:pt x="170" y="15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237400" y="2362300"/>
              <a:ext cx="163750" cy="202875"/>
            </a:xfrm>
            <a:custGeom>
              <a:avLst/>
              <a:gdLst/>
              <a:ahLst/>
              <a:cxnLst/>
              <a:rect l="l" t="t" r="r" b="b"/>
              <a:pathLst>
                <a:path w="6550" h="8115" extrusionOk="0">
                  <a:moveTo>
                    <a:pt x="3697" y="1"/>
                  </a:moveTo>
                  <a:cubicBezTo>
                    <a:pt x="3137" y="1"/>
                    <a:pt x="2567" y="182"/>
                    <a:pt x="2111" y="481"/>
                  </a:cubicBezTo>
                  <a:cubicBezTo>
                    <a:pt x="704" y="1381"/>
                    <a:pt x="1" y="3688"/>
                    <a:pt x="1014" y="5137"/>
                  </a:cubicBezTo>
                  <a:cubicBezTo>
                    <a:pt x="1267" y="5502"/>
                    <a:pt x="1633" y="5770"/>
                    <a:pt x="2012" y="5995"/>
                  </a:cubicBezTo>
                  <a:cubicBezTo>
                    <a:pt x="2462" y="6262"/>
                    <a:pt x="2913" y="6543"/>
                    <a:pt x="3363" y="6797"/>
                  </a:cubicBezTo>
                  <a:cubicBezTo>
                    <a:pt x="4291" y="7303"/>
                    <a:pt x="5247" y="7781"/>
                    <a:pt x="6260" y="8105"/>
                  </a:cubicBezTo>
                  <a:cubicBezTo>
                    <a:pt x="6280" y="8111"/>
                    <a:pt x="6299" y="8114"/>
                    <a:pt x="6316" y="8114"/>
                  </a:cubicBezTo>
                  <a:cubicBezTo>
                    <a:pt x="6487" y="8114"/>
                    <a:pt x="6550" y="7831"/>
                    <a:pt x="6359" y="7767"/>
                  </a:cubicBezTo>
                  <a:cubicBezTo>
                    <a:pt x="5360" y="7444"/>
                    <a:pt x="4418" y="6965"/>
                    <a:pt x="3503" y="6459"/>
                  </a:cubicBezTo>
                  <a:cubicBezTo>
                    <a:pt x="2772" y="6051"/>
                    <a:pt x="1886" y="5685"/>
                    <a:pt x="1365" y="5010"/>
                  </a:cubicBezTo>
                  <a:cubicBezTo>
                    <a:pt x="831" y="4321"/>
                    <a:pt x="817" y="3336"/>
                    <a:pt x="1042" y="2535"/>
                  </a:cubicBezTo>
                  <a:cubicBezTo>
                    <a:pt x="1267" y="1761"/>
                    <a:pt x="1717" y="1044"/>
                    <a:pt x="2420" y="650"/>
                  </a:cubicBezTo>
                  <a:cubicBezTo>
                    <a:pt x="2837" y="404"/>
                    <a:pt x="3288" y="297"/>
                    <a:pt x="3746" y="297"/>
                  </a:cubicBezTo>
                  <a:cubicBezTo>
                    <a:pt x="4077" y="297"/>
                    <a:pt x="4411" y="353"/>
                    <a:pt x="4741" y="453"/>
                  </a:cubicBezTo>
                  <a:cubicBezTo>
                    <a:pt x="4753" y="458"/>
                    <a:pt x="4764" y="460"/>
                    <a:pt x="4774" y="460"/>
                  </a:cubicBezTo>
                  <a:cubicBezTo>
                    <a:pt x="4854" y="460"/>
                    <a:pt x="4898" y="334"/>
                    <a:pt x="4811" y="284"/>
                  </a:cubicBezTo>
                  <a:cubicBezTo>
                    <a:pt x="4471" y="88"/>
                    <a:pt x="4087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272975" y="2504850"/>
              <a:ext cx="90325" cy="52175"/>
            </a:xfrm>
            <a:custGeom>
              <a:avLst/>
              <a:gdLst/>
              <a:ahLst/>
              <a:cxnLst/>
              <a:rect l="l" t="t" r="r" b="b"/>
              <a:pathLst>
                <a:path w="3613" h="2087" extrusionOk="0">
                  <a:moveTo>
                    <a:pt x="185" y="1"/>
                  </a:moveTo>
                  <a:cubicBezTo>
                    <a:pt x="72" y="1"/>
                    <a:pt x="1" y="149"/>
                    <a:pt x="111" y="222"/>
                  </a:cubicBezTo>
                  <a:cubicBezTo>
                    <a:pt x="631" y="546"/>
                    <a:pt x="1138" y="884"/>
                    <a:pt x="1672" y="1179"/>
                  </a:cubicBezTo>
                  <a:cubicBezTo>
                    <a:pt x="1926" y="1334"/>
                    <a:pt x="2179" y="1474"/>
                    <a:pt x="2446" y="1615"/>
                  </a:cubicBezTo>
                  <a:cubicBezTo>
                    <a:pt x="2713" y="1770"/>
                    <a:pt x="2981" y="1938"/>
                    <a:pt x="3276" y="2065"/>
                  </a:cubicBezTo>
                  <a:cubicBezTo>
                    <a:pt x="3305" y="2080"/>
                    <a:pt x="3334" y="2086"/>
                    <a:pt x="3362" y="2086"/>
                  </a:cubicBezTo>
                  <a:cubicBezTo>
                    <a:pt x="3515" y="2086"/>
                    <a:pt x="3612" y="1877"/>
                    <a:pt x="3445" y="1770"/>
                  </a:cubicBezTo>
                  <a:cubicBezTo>
                    <a:pt x="3192" y="1587"/>
                    <a:pt x="2896" y="1446"/>
                    <a:pt x="2629" y="1291"/>
                  </a:cubicBezTo>
                  <a:cubicBezTo>
                    <a:pt x="2376" y="1137"/>
                    <a:pt x="2122" y="996"/>
                    <a:pt x="1869" y="855"/>
                  </a:cubicBezTo>
                  <a:cubicBezTo>
                    <a:pt x="1335" y="560"/>
                    <a:pt x="786" y="279"/>
                    <a:pt x="238" y="11"/>
                  </a:cubicBezTo>
                  <a:cubicBezTo>
                    <a:pt x="219" y="4"/>
                    <a:pt x="202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318650" y="2377825"/>
              <a:ext cx="14075" cy="7050"/>
            </a:xfrm>
            <a:custGeom>
              <a:avLst/>
              <a:gdLst/>
              <a:ahLst/>
              <a:cxnLst/>
              <a:rect l="l" t="t" r="r" b="b"/>
              <a:pathLst>
                <a:path w="563" h="282" extrusionOk="0">
                  <a:moveTo>
                    <a:pt x="267" y="1"/>
                  </a:moveTo>
                  <a:cubicBezTo>
                    <a:pt x="239" y="1"/>
                    <a:pt x="197" y="1"/>
                    <a:pt x="155" y="15"/>
                  </a:cubicBezTo>
                  <a:cubicBezTo>
                    <a:pt x="127" y="15"/>
                    <a:pt x="99" y="29"/>
                    <a:pt x="70" y="43"/>
                  </a:cubicBezTo>
                  <a:cubicBezTo>
                    <a:pt x="28" y="71"/>
                    <a:pt x="0" y="99"/>
                    <a:pt x="0" y="155"/>
                  </a:cubicBezTo>
                  <a:cubicBezTo>
                    <a:pt x="0" y="183"/>
                    <a:pt x="28" y="240"/>
                    <a:pt x="70" y="254"/>
                  </a:cubicBezTo>
                  <a:cubicBezTo>
                    <a:pt x="85" y="268"/>
                    <a:pt x="113" y="268"/>
                    <a:pt x="127" y="268"/>
                  </a:cubicBezTo>
                  <a:cubicBezTo>
                    <a:pt x="155" y="282"/>
                    <a:pt x="169" y="282"/>
                    <a:pt x="197" y="282"/>
                  </a:cubicBezTo>
                  <a:lnTo>
                    <a:pt x="267" y="282"/>
                  </a:lnTo>
                  <a:cubicBezTo>
                    <a:pt x="324" y="268"/>
                    <a:pt x="380" y="268"/>
                    <a:pt x="436" y="254"/>
                  </a:cubicBezTo>
                  <a:cubicBezTo>
                    <a:pt x="450" y="254"/>
                    <a:pt x="478" y="254"/>
                    <a:pt x="492" y="240"/>
                  </a:cubicBezTo>
                  <a:cubicBezTo>
                    <a:pt x="506" y="226"/>
                    <a:pt x="521" y="226"/>
                    <a:pt x="521" y="226"/>
                  </a:cubicBezTo>
                  <a:cubicBezTo>
                    <a:pt x="549" y="198"/>
                    <a:pt x="563" y="155"/>
                    <a:pt x="563" y="127"/>
                  </a:cubicBezTo>
                  <a:cubicBezTo>
                    <a:pt x="563" y="99"/>
                    <a:pt x="549" y="57"/>
                    <a:pt x="521" y="43"/>
                  </a:cubicBezTo>
                  <a:cubicBezTo>
                    <a:pt x="506" y="15"/>
                    <a:pt x="464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254650" y="2379450"/>
              <a:ext cx="63675" cy="151725"/>
            </a:xfrm>
            <a:custGeom>
              <a:avLst/>
              <a:gdLst/>
              <a:ahLst/>
              <a:cxnLst/>
              <a:rect l="l" t="t" r="r" b="b"/>
              <a:pathLst>
                <a:path w="2547" h="6069" extrusionOk="0">
                  <a:moveTo>
                    <a:pt x="2162" y="0"/>
                  </a:moveTo>
                  <a:cubicBezTo>
                    <a:pt x="2150" y="0"/>
                    <a:pt x="2137" y="2"/>
                    <a:pt x="2124" y="6"/>
                  </a:cubicBezTo>
                  <a:cubicBezTo>
                    <a:pt x="802" y="386"/>
                    <a:pt x="0" y="1750"/>
                    <a:pt x="99" y="3086"/>
                  </a:cubicBezTo>
                  <a:cubicBezTo>
                    <a:pt x="155" y="3790"/>
                    <a:pt x="408" y="4437"/>
                    <a:pt x="844" y="4985"/>
                  </a:cubicBezTo>
                  <a:cubicBezTo>
                    <a:pt x="1055" y="5253"/>
                    <a:pt x="1294" y="5478"/>
                    <a:pt x="1561" y="5674"/>
                  </a:cubicBezTo>
                  <a:cubicBezTo>
                    <a:pt x="1815" y="5857"/>
                    <a:pt x="2110" y="6068"/>
                    <a:pt x="2434" y="6068"/>
                  </a:cubicBezTo>
                  <a:cubicBezTo>
                    <a:pt x="2518" y="6054"/>
                    <a:pt x="2546" y="5970"/>
                    <a:pt x="2490" y="5914"/>
                  </a:cubicBezTo>
                  <a:cubicBezTo>
                    <a:pt x="2307" y="5703"/>
                    <a:pt x="2026" y="5604"/>
                    <a:pt x="1801" y="5449"/>
                  </a:cubicBezTo>
                  <a:cubicBezTo>
                    <a:pt x="1561" y="5281"/>
                    <a:pt x="1350" y="5084"/>
                    <a:pt x="1154" y="4859"/>
                  </a:cubicBezTo>
                  <a:cubicBezTo>
                    <a:pt x="732" y="4380"/>
                    <a:pt x="478" y="3776"/>
                    <a:pt x="408" y="3143"/>
                  </a:cubicBezTo>
                  <a:cubicBezTo>
                    <a:pt x="281" y="1863"/>
                    <a:pt x="1013" y="709"/>
                    <a:pt x="2180" y="217"/>
                  </a:cubicBezTo>
                  <a:cubicBezTo>
                    <a:pt x="2295" y="166"/>
                    <a:pt x="2271" y="0"/>
                    <a:pt x="2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256050" y="2444375"/>
              <a:ext cx="205375" cy="125225"/>
            </a:xfrm>
            <a:custGeom>
              <a:avLst/>
              <a:gdLst/>
              <a:ahLst/>
              <a:cxnLst/>
              <a:rect l="l" t="t" r="r" b="b"/>
              <a:pathLst>
                <a:path w="8215" h="5009" extrusionOk="0">
                  <a:moveTo>
                    <a:pt x="146" y="1"/>
                  </a:moveTo>
                  <a:cubicBezTo>
                    <a:pt x="99" y="1"/>
                    <a:pt x="50" y="32"/>
                    <a:pt x="43" y="96"/>
                  </a:cubicBezTo>
                  <a:cubicBezTo>
                    <a:pt x="0" y="1868"/>
                    <a:pt x="1688" y="2852"/>
                    <a:pt x="3053" y="3556"/>
                  </a:cubicBezTo>
                  <a:cubicBezTo>
                    <a:pt x="3854" y="3978"/>
                    <a:pt x="4670" y="4343"/>
                    <a:pt x="5528" y="4611"/>
                  </a:cubicBezTo>
                  <a:cubicBezTo>
                    <a:pt x="5964" y="4751"/>
                    <a:pt x="6400" y="4878"/>
                    <a:pt x="6850" y="4962"/>
                  </a:cubicBezTo>
                  <a:cubicBezTo>
                    <a:pt x="7069" y="4997"/>
                    <a:pt x="7279" y="5008"/>
                    <a:pt x="7492" y="5008"/>
                  </a:cubicBezTo>
                  <a:cubicBezTo>
                    <a:pt x="7705" y="5008"/>
                    <a:pt x="7920" y="4997"/>
                    <a:pt x="8145" y="4990"/>
                  </a:cubicBezTo>
                  <a:cubicBezTo>
                    <a:pt x="8215" y="4976"/>
                    <a:pt x="8215" y="4878"/>
                    <a:pt x="8145" y="4878"/>
                  </a:cubicBezTo>
                  <a:cubicBezTo>
                    <a:pt x="7709" y="4822"/>
                    <a:pt x="7272" y="4695"/>
                    <a:pt x="6836" y="4597"/>
                  </a:cubicBezTo>
                  <a:cubicBezTo>
                    <a:pt x="6457" y="4512"/>
                    <a:pt x="6091" y="4428"/>
                    <a:pt x="5725" y="4301"/>
                  </a:cubicBezTo>
                  <a:cubicBezTo>
                    <a:pt x="4938" y="4048"/>
                    <a:pt x="4178" y="3696"/>
                    <a:pt x="3432" y="3345"/>
                  </a:cubicBezTo>
                  <a:cubicBezTo>
                    <a:pt x="2096" y="2684"/>
                    <a:pt x="310" y="1812"/>
                    <a:pt x="239" y="96"/>
                  </a:cubicBezTo>
                  <a:cubicBezTo>
                    <a:pt x="239" y="32"/>
                    <a:pt x="194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406450" y="2522700"/>
              <a:ext cx="80250" cy="56325"/>
            </a:xfrm>
            <a:custGeom>
              <a:avLst/>
              <a:gdLst/>
              <a:ahLst/>
              <a:cxnLst/>
              <a:rect l="l" t="t" r="r" b="b"/>
              <a:pathLst>
                <a:path w="3210" h="2253" extrusionOk="0">
                  <a:moveTo>
                    <a:pt x="108" y="1"/>
                  </a:moveTo>
                  <a:cubicBezTo>
                    <a:pt x="50" y="1"/>
                    <a:pt x="0" y="95"/>
                    <a:pt x="47" y="141"/>
                  </a:cubicBezTo>
                  <a:cubicBezTo>
                    <a:pt x="483" y="592"/>
                    <a:pt x="961" y="985"/>
                    <a:pt x="1467" y="1323"/>
                  </a:cubicBezTo>
                  <a:cubicBezTo>
                    <a:pt x="1735" y="1506"/>
                    <a:pt x="1988" y="1675"/>
                    <a:pt x="2255" y="1829"/>
                  </a:cubicBezTo>
                  <a:cubicBezTo>
                    <a:pt x="2396" y="1914"/>
                    <a:pt x="2536" y="1998"/>
                    <a:pt x="2677" y="2083"/>
                  </a:cubicBezTo>
                  <a:cubicBezTo>
                    <a:pt x="2790" y="2153"/>
                    <a:pt x="2916" y="2223"/>
                    <a:pt x="3057" y="2251"/>
                  </a:cubicBezTo>
                  <a:cubicBezTo>
                    <a:pt x="3062" y="2252"/>
                    <a:pt x="3067" y="2252"/>
                    <a:pt x="3071" y="2252"/>
                  </a:cubicBezTo>
                  <a:cubicBezTo>
                    <a:pt x="3186" y="2252"/>
                    <a:pt x="3209" y="2093"/>
                    <a:pt x="3155" y="2012"/>
                  </a:cubicBezTo>
                  <a:cubicBezTo>
                    <a:pt x="3057" y="1900"/>
                    <a:pt x="2888" y="1829"/>
                    <a:pt x="2762" y="1759"/>
                  </a:cubicBezTo>
                  <a:cubicBezTo>
                    <a:pt x="2635" y="1675"/>
                    <a:pt x="2508" y="1604"/>
                    <a:pt x="2382" y="1520"/>
                  </a:cubicBezTo>
                  <a:cubicBezTo>
                    <a:pt x="2129" y="1365"/>
                    <a:pt x="1875" y="1210"/>
                    <a:pt x="1636" y="1042"/>
                  </a:cubicBezTo>
                  <a:cubicBezTo>
                    <a:pt x="1144" y="704"/>
                    <a:pt x="652" y="352"/>
                    <a:pt x="145" y="15"/>
                  </a:cubicBezTo>
                  <a:cubicBezTo>
                    <a:pt x="133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448750" y="2481200"/>
              <a:ext cx="7050" cy="7425"/>
            </a:xfrm>
            <a:custGeom>
              <a:avLst/>
              <a:gdLst/>
              <a:ahLst/>
              <a:cxnLst/>
              <a:rect l="l" t="t" r="r" b="b"/>
              <a:pathLst>
                <a:path w="282" h="297" extrusionOk="0">
                  <a:moveTo>
                    <a:pt x="99" y="1"/>
                  </a:moveTo>
                  <a:cubicBezTo>
                    <a:pt x="85" y="15"/>
                    <a:pt x="71" y="15"/>
                    <a:pt x="57" y="29"/>
                  </a:cubicBezTo>
                  <a:cubicBezTo>
                    <a:pt x="43" y="43"/>
                    <a:pt x="29" y="43"/>
                    <a:pt x="15" y="57"/>
                  </a:cubicBezTo>
                  <a:cubicBezTo>
                    <a:pt x="15" y="85"/>
                    <a:pt x="1" y="99"/>
                    <a:pt x="1" y="128"/>
                  </a:cubicBezTo>
                  <a:cubicBezTo>
                    <a:pt x="1" y="142"/>
                    <a:pt x="1" y="142"/>
                    <a:pt x="15" y="156"/>
                  </a:cubicBezTo>
                  <a:cubicBezTo>
                    <a:pt x="15" y="184"/>
                    <a:pt x="29" y="198"/>
                    <a:pt x="43" y="212"/>
                  </a:cubicBezTo>
                  <a:lnTo>
                    <a:pt x="85" y="254"/>
                  </a:lnTo>
                  <a:cubicBezTo>
                    <a:pt x="85" y="268"/>
                    <a:pt x="99" y="268"/>
                    <a:pt x="99" y="268"/>
                  </a:cubicBezTo>
                  <a:cubicBezTo>
                    <a:pt x="113" y="282"/>
                    <a:pt x="127" y="282"/>
                    <a:pt x="127" y="282"/>
                  </a:cubicBezTo>
                  <a:lnTo>
                    <a:pt x="155" y="282"/>
                  </a:lnTo>
                  <a:cubicBezTo>
                    <a:pt x="155" y="296"/>
                    <a:pt x="169" y="296"/>
                    <a:pt x="169" y="296"/>
                  </a:cubicBezTo>
                  <a:lnTo>
                    <a:pt x="212" y="296"/>
                  </a:lnTo>
                  <a:cubicBezTo>
                    <a:pt x="226" y="296"/>
                    <a:pt x="240" y="282"/>
                    <a:pt x="240" y="282"/>
                  </a:cubicBezTo>
                  <a:cubicBezTo>
                    <a:pt x="254" y="268"/>
                    <a:pt x="254" y="268"/>
                    <a:pt x="268" y="254"/>
                  </a:cubicBezTo>
                  <a:cubicBezTo>
                    <a:pt x="268" y="240"/>
                    <a:pt x="282" y="226"/>
                    <a:pt x="282" y="212"/>
                  </a:cubicBezTo>
                  <a:cubicBezTo>
                    <a:pt x="282" y="198"/>
                    <a:pt x="282" y="198"/>
                    <a:pt x="282" y="184"/>
                  </a:cubicBezTo>
                  <a:cubicBezTo>
                    <a:pt x="282" y="170"/>
                    <a:pt x="282" y="170"/>
                    <a:pt x="282" y="156"/>
                  </a:cubicBezTo>
                  <a:cubicBezTo>
                    <a:pt x="282" y="142"/>
                    <a:pt x="268" y="142"/>
                    <a:pt x="268" y="128"/>
                  </a:cubicBezTo>
                  <a:cubicBezTo>
                    <a:pt x="268" y="128"/>
                    <a:pt x="268" y="113"/>
                    <a:pt x="268" y="113"/>
                  </a:cubicBezTo>
                  <a:cubicBezTo>
                    <a:pt x="254" y="99"/>
                    <a:pt x="240" y="85"/>
                    <a:pt x="240" y="57"/>
                  </a:cubicBezTo>
                  <a:cubicBezTo>
                    <a:pt x="226" y="43"/>
                    <a:pt x="212" y="29"/>
                    <a:pt x="183" y="15"/>
                  </a:cubicBezTo>
                  <a:cubicBezTo>
                    <a:pt x="169" y="15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460675" y="2494100"/>
              <a:ext cx="83825" cy="100000"/>
            </a:xfrm>
            <a:custGeom>
              <a:avLst/>
              <a:gdLst/>
              <a:ahLst/>
              <a:cxnLst/>
              <a:rect l="l" t="t" r="r" b="b"/>
              <a:pathLst>
                <a:path w="3353" h="4000" extrusionOk="0">
                  <a:moveTo>
                    <a:pt x="158" y="0"/>
                  </a:moveTo>
                  <a:cubicBezTo>
                    <a:pt x="70" y="0"/>
                    <a:pt x="0" y="102"/>
                    <a:pt x="86" y="188"/>
                  </a:cubicBezTo>
                  <a:cubicBezTo>
                    <a:pt x="1183" y="1271"/>
                    <a:pt x="2126" y="2537"/>
                    <a:pt x="2885" y="3888"/>
                  </a:cubicBezTo>
                  <a:cubicBezTo>
                    <a:pt x="2929" y="3967"/>
                    <a:pt x="2995" y="3999"/>
                    <a:pt x="3061" y="3999"/>
                  </a:cubicBezTo>
                  <a:cubicBezTo>
                    <a:pt x="3206" y="3999"/>
                    <a:pt x="3352" y="3841"/>
                    <a:pt x="3265" y="3677"/>
                  </a:cubicBezTo>
                  <a:cubicBezTo>
                    <a:pt x="2477" y="2284"/>
                    <a:pt x="1436" y="1074"/>
                    <a:pt x="241" y="34"/>
                  </a:cubicBezTo>
                  <a:cubicBezTo>
                    <a:pt x="214" y="10"/>
                    <a:pt x="185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311250" y="2395775"/>
              <a:ext cx="62625" cy="51375"/>
            </a:xfrm>
            <a:custGeom>
              <a:avLst/>
              <a:gdLst/>
              <a:ahLst/>
              <a:cxnLst/>
              <a:rect l="l" t="t" r="r" b="b"/>
              <a:pathLst>
                <a:path w="2505" h="2055" extrusionOk="0">
                  <a:moveTo>
                    <a:pt x="904" y="515"/>
                  </a:moveTo>
                  <a:cubicBezTo>
                    <a:pt x="1063" y="515"/>
                    <a:pt x="1221" y="531"/>
                    <a:pt x="1379" y="563"/>
                  </a:cubicBezTo>
                  <a:cubicBezTo>
                    <a:pt x="1548" y="591"/>
                    <a:pt x="1773" y="633"/>
                    <a:pt x="1900" y="745"/>
                  </a:cubicBezTo>
                  <a:cubicBezTo>
                    <a:pt x="2167" y="956"/>
                    <a:pt x="1843" y="1336"/>
                    <a:pt x="1618" y="1463"/>
                  </a:cubicBezTo>
                  <a:cubicBezTo>
                    <a:pt x="1478" y="1554"/>
                    <a:pt x="1316" y="1603"/>
                    <a:pt x="1156" y="1603"/>
                  </a:cubicBezTo>
                  <a:cubicBezTo>
                    <a:pt x="996" y="1603"/>
                    <a:pt x="838" y="1554"/>
                    <a:pt x="704" y="1449"/>
                  </a:cubicBezTo>
                  <a:cubicBezTo>
                    <a:pt x="451" y="1238"/>
                    <a:pt x="352" y="830"/>
                    <a:pt x="507" y="534"/>
                  </a:cubicBezTo>
                  <a:cubicBezTo>
                    <a:pt x="509" y="532"/>
                    <a:pt x="510" y="529"/>
                    <a:pt x="512" y="526"/>
                  </a:cubicBezTo>
                  <a:lnTo>
                    <a:pt x="512" y="526"/>
                  </a:lnTo>
                  <a:cubicBezTo>
                    <a:pt x="586" y="520"/>
                    <a:pt x="662" y="520"/>
                    <a:pt x="746" y="520"/>
                  </a:cubicBezTo>
                  <a:cubicBezTo>
                    <a:pt x="799" y="517"/>
                    <a:pt x="852" y="515"/>
                    <a:pt x="904" y="515"/>
                  </a:cubicBezTo>
                  <a:close/>
                  <a:moveTo>
                    <a:pt x="875" y="0"/>
                  </a:moveTo>
                  <a:cubicBezTo>
                    <a:pt x="780" y="0"/>
                    <a:pt x="685" y="5"/>
                    <a:pt x="591" y="14"/>
                  </a:cubicBezTo>
                  <a:cubicBezTo>
                    <a:pt x="479" y="14"/>
                    <a:pt x="338" y="28"/>
                    <a:pt x="212" y="84"/>
                  </a:cubicBezTo>
                  <a:cubicBezTo>
                    <a:pt x="99" y="141"/>
                    <a:pt x="1" y="281"/>
                    <a:pt x="85" y="408"/>
                  </a:cubicBezTo>
                  <a:cubicBezTo>
                    <a:pt x="116" y="464"/>
                    <a:pt x="162" y="498"/>
                    <a:pt x="215" y="518"/>
                  </a:cubicBezTo>
                  <a:lnTo>
                    <a:pt x="215" y="518"/>
                  </a:lnTo>
                  <a:cubicBezTo>
                    <a:pt x="128" y="661"/>
                    <a:pt x="75" y="815"/>
                    <a:pt x="85" y="985"/>
                  </a:cubicBezTo>
                  <a:cubicBezTo>
                    <a:pt x="85" y="1210"/>
                    <a:pt x="155" y="1421"/>
                    <a:pt x="282" y="1589"/>
                  </a:cubicBezTo>
                  <a:cubicBezTo>
                    <a:pt x="508" y="1895"/>
                    <a:pt x="861" y="2054"/>
                    <a:pt x="1225" y="2054"/>
                  </a:cubicBezTo>
                  <a:cubicBezTo>
                    <a:pt x="1314" y="2054"/>
                    <a:pt x="1403" y="2045"/>
                    <a:pt x="1492" y="2025"/>
                  </a:cubicBezTo>
                  <a:cubicBezTo>
                    <a:pt x="1900" y="1955"/>
                    <a:pt x="2265" y="1646"/>
                    <a:pt x="2420" y="1266"/>
                  </a:cubicBezTo>
                  <a:cubicBezTo>
                    <a:pt x="2504" y="1055"/>
                    <a:pt x="2504" y="816"/>
                    <a:pt x="2406" y="605"/>
                  </a:cubicBezTo>
                  <a:cubicBezTo>
                    <a:pt x="2308" y="394"/>
                    <a:pt x="2111" y="267"/>
                    <a:pt x="1900" y="183"/>
                  </a:cubicBezTo>
                  <a:cubicBezTo>
                    <a:pt x="1579" y="61"/>
                    <a:pt x="1224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235300" y="2656400"/>
              <a:ext cx="311925" cy="258925"/>
            </a:xfrm>
            <a:custGeom>
              <a:avLst/>
              <a:gdLst/>
              <a:ahLst/>
              <a:cxnLst/>
              <a:rect l="l" t="t" r="r" b="b"/>
              <a:pathLst>
                <a:path w="12477" h="10357" extrusionOk="0">
                  <a:moveTo>
                    <a:pt x="11928" y="631"/>
                  </a:moveTo>
                  <a:cubicBezTo>
                    <a:pt x="11661" y="1911"/>
                    <a:pt x="11352" y="2994"/>
                    <a:pt x="10620" y="3922"/>
                  </a:cubicBezTo>
                  <a:cubicBezTo>
                    <a:pt x="9959" y="4752"/>
                    <a:pt x="8975" y="5315"/>
                    <a:pt x="7934" y="5484"/>
                  </a:cubicBezTo>
                  <a:cubicBezTo>
                    <a:pt x="7948" y="4443"/>
                    <a:pt x="8398" y="3402"/>
                    <a:pt x="9115" y="2656"/>
                  </a:cubicBezTo>
                  <a:cubicBezTo>
                    <a:pt x="9495" y="2403"/>
                    <a:pt x="9861" y="2136"/>
                    <a:pt x="10212" y="1869"/>
                  </a:cubicBezTo>
                  <a:cubicBezTo>
                    <a:pt x="10311" y="1798"/>
                    <a:pt x="10325" y="1658"/>
                    <a:pt x="10269" y="1559"/>
                  </a:cubicBezTo>
                  <a:cubicBezTo>
                    <a:pt x="10227" y="1486"/>
                    <a:pt x="10139" y="1444"/>
                    <a:pt x="10057" y="1444"/>
                  </a:cubicBezTo>
                  <a:cubicBezTo>
                    <a:pt x="10028" y="1444"/>
                    <a:pt x="9999" y="1450"/>
                    <a:pt x="9973" y="1461"/>
                  </a:cubicBezTo>
                  <a:cubicBezTo>
                    <a:pt x="9523" y="1672"/>
                    <a:pt x="9129" y="1967"/>
                    <a:pt x="8792" y="2319"/>
                  </a:cubicBezTo>
                  <a:cubicBezTo>
                    <a:pt x="7807" y="2966"/>
                    <a:pt x="6724" y="3528"/>
                    <a:pt x="5613" y="3725"/>
                  </a:cubicBezTo>
                  <a:cubicBezTo>
                    <a:pt x="5725" y="3599"/>
                    <a:pt x="5824" y="3472"/>
                    <a:pt x="5936" y="3345"/>
                  </a:cubicBezTo>
                  <a:cubicBezTo>
                    <a:pt x="6204" y="3036"/>
                    <a:pt x="6471" y="2713"/>
                    <a:pt x="6738" y="2558"/>
                  </a:cubicBezTo>
                  <a:cubicBezTo>
                    <a:pt x="6837" y="2502"/>
                    <a:pt x="6879" y="2375"/>
                    <a:pt x="6837" y="2262"/>
                  </a:cubicBezTo>
                  <a:cubicBezTo>
                    <a:pt x="6801" y="2179"/>
                    <a:pt x="6714" y="2115"/>
                    <a:pt x="6620" y="2115"/>
                  </a:cubicBezTo>
                  <a:cubicBezTo>
                    <a:pt x="6603" y="2115"/>
                    <a:pt x="6586" y="2118"/>
                    <a:pt x="6569" y="2122"/>
                  </a:cubicBezTo>
                  <a:cubicBezTo>
                    <a:pt x="5669" y="2333"/>
                    <a:pt x="4825" y="2713"/>
                    <a:pt x="4009" y="3078"/>
                  </a:cubicBezTo>
                  <a:lnTo>
                    <a:pt x="3883" y="3134"/>
                  </a:lnTo>
                  <a:cubicBezTo>
                    <a:pt x="2434" y="3782"/>
                    <a:pt x="1562" y="4682"/>
                    <a:pt x="1379" y="5737"/>
                  </a:cubicBezTo>
                  <a:cubicBezTo>
                    <a:pt x="1266" y="6327"/>
                    <a:pt x="1407" y="6876"/>
                    <a:pt x="1773" y="7312"/>
                  </a:cubicBezTo>
                  <a:cubicBezTo>
                    <a:pt x="2217" y="7824"/>
                    <a:pt x="2985" y="8130"/>
                    <a:pt x="3778" y="8130"/>
                  </a:cubicBezTo>
                  <a:cubicBezTo>
                    <a:pt x="3813" y="8130"/>
                    <a:pt x="3848" y="8129"/>
                    <a:pt x="3883" y="8128"/>
                  </a:cubicBezTo>
                  <a:cubicBezTo>
                    <a:pt x="3915" y="8130"/>
                    <a:pt x="3947" y="8131"/>
                    <a:pt x="3979" y="8131"/>
                  </a:cubicBezTo>
                  <a:cubicBezTo>
                    <a:pt x="4147" y="8131"/>
                    <a:pt x="4320" y="8100"/>
                    <a:pt x="4473" y="8029"/>
                  </a:cubicBezTo>
                  <a:cubicBezTo>
                    <a:pt x="4600" y="7987"/>
                    <a:pt x="4656" y="7847"/>
                    <a:pt x="4600" y="7734"/>
                  </a:cubicBezTo>
                  <a:cubicBezTo>
                    <a:pt x="4569" y="7641"/>
                    <a:pt x="4484" y="7586"/>
                    <a:pt x="4397" y="7586"/>
                  </a:cubicBezTo>
                  <a:cubicBezTo>
                    <a:pt x="4366" y="7586"/>
                    <a:pt x="4334" y="7593"/>
                    <a:pt x="4305" y="7607"/>
                  </a:cubicBezTo>
                  <a:cubicBezTo>
                    <a:pt x="4200" y="7642"/>
                    <a:pt x="4096" y="7667"/>
                    <a:pt x="3992" y="7667"/>
                  </a:cubicBezTo>
                  <a:cubicBezTo>
                    <a:pt x="3970" y="7667"/>
                    <a:pt x="3947" y="7666"/>
                    <a:pt x="3925" y="7664"/>
                  </a:cubicBezTo>
                  <a:lnTo>
                    <a:pt x="3869" y="7664"/>
                  </a:lnTo>
                  <a:cubicBezTo>
                    <a:pt x="3503" y="7622"/>
                    <a:pt x="3208" y="7340"/>
                    <a:pt x="3067" y="7031"/>
                  </a:cubicBezTo>
                  <a:cubicBezTo>
                    <a:pt x="2842" y="6538"/>
                    <a:pt x="3053" y="5920"/>
                    <a:pt x="3573" y="5596"/>
                  </a:cubicBezTo>
                  <a:cubicBezTo>
                    <a:pt x="3840" y="5432"/>
                    <a:pt x="4136" y="5360"/>
                    <a:pt x="4432" y="5360"/>
                  </a:cubicBezTo>
                  <a:cubicBezTo>
                    <a:pt x="5025" y="5360"/>
                    <a:pt x="5622" y="5648"/>
                    <a:pt x="6007" y="6060"/>
                  </a:cubicBezTo>
                  <a:cubicBezTo>
                    <a:pt x="6654" y="6778"/>
                    <a:pt x="6837" y="7818"/>
                    <a:pt x="6457" y="8606"/>
                  </a:cubicBezTo>
                  <a:cubicBezTo>
                    <a:pt x="6031" y="9492"/>
                    <a:pt x="5023" y="9888"/>
                    <a:pt x="4108" y="9888"/>
                  </a:cubicBezTo>
                  <a:cubicBezTo>
                    <a:pt x="3904" y="9888"/>
                    <a:pt x="3704" y="9868"/>
                    <a:pt x="3517" y="9830"/>
                  </a:cubicBezTo>
                  <a:cubicBezTo>
                    <a:pt x="2504" y="9633"/>
                    <a:pt x="1604" y="8972"/>
                    <a:pt x="1098" y="8072"/>
                  </a:cubicBezTo>
                  <a:cubicBezTo>
                    <a:pt x="788" y="7523"/>
                    <a:pt x="633" y="6918"/>
                    <a:pt x="633" y="6299"/>
                  </a:cubicBezTo>
                  <a:cubicBezTo>
                    <a:pt x="633" y="5877"/>
                    <a:pt x="704" y="5469"/>
                    <a:pt x="844" y="5076"/>
                  </a:cubicBezTo>
                  <a:cubicBezTo>
                    <a:pt x="1266" y="3908"/>
                    <a:pt x="2349" y="2895"/>
                    <a:pt x="3812" y="2319"/>
                  </a:cubicBezTo>
                  <a:cubicBezTo>
                    <a:pt x="5064" y="1826"/>
                    <a:pt x="6457" y="1658"/>
                    <a:pt x="7793" y="1503"/>
                  </a:cubicBezTo>
                  <a:lnTo>
                    <a:pt x="8032" y="1475"/>
                  </a:lnTo>
                  <a:cubicBezTo>
                    <a:pt x="9397" y="1306"/>
                    <a:pt x="10719" y="1123"/>
                    <a:pt x="11928" y="631"/>
                  </a:cubicBezTo>
                  <a:close/>
                  <a:moveTo>
                    <a:pt x="12250" y="0"/>
                  </a:moveTo>
                  <a:cubicBezTo>
                    <a:pt x="12213" y="0"/>
                    <a:pt x="12175" y="8"/>
                    <a:pt x="12139" y="26"/>
                  </a:cubicBezTo>
                  <a:cubicBezTo>
                    <a:pt x="10888" y="631"/>
                    <a:pt x="9453" y="828"/>
                    <a:pt x="7976" y="1011"/>
                  </a:cubicBezTo>
                  <a:lnTo>
                    <a:pt x="7737" y="1039"/>
                  </a:lnTo>
                  <a:cubicBezTo>
                    <a:pt x="6372" y="1193"/>
                    <a:pt x="4952" y="1362"/>
                    <a:pt x="3644" y="1883"/>
                  </a:cubicBezTo>
                  <a:cubicBezTo>
                    <a:pt x="2054" y="2516"/>
                    <a:pt x="873" y="3627"/>
                    <a:pt x="408" y="4921"/>
                  </a:cubicBezTo>
                  <a:cubicBezTo>
                    <a:pt x="0" y="6018"/>
                    <a:pt x="113" y="7284"/>
                    <a:pt x="690" y="8297"/>
                  </a:cubicBezTo>
                  <a:cubicBezTo>
                    <a:pt x="1252" y="9309"/>
                    <a:pt x="2279" y="10055"/>
                    <a:pt x="3419" y="10294"/>
                  </a:cubicBezTo>
                  <a:cubicBezTo>
                    <a:pt x="3628" y="10335"/>
                    <a:pt x="3850" y="10357"/>
                    <a:pt x="4077" y="10357"/>
                  </a:cubicBezTo>
                  <a:cubicBezTo>
                    <a:pt x="5159" y="10357"/>
                    <a:pt x="6355" y="9875"/>
                    <a:pt x="6879" y="8817"/>
                  </a:cubicBezTo>
                  <a:cubicBezTo>
                    <a:pt x="7343" y="7847"/>
                    <a:pt x="7118" y="6595"/>
                    <a:pt x="6344" y="5751"/>
                  </a:cubicBezTo>
                  <a:cubicBezTo>
                    <a:pt x="5898" y="5249"/>
                    <a:pt x="5181" y="4888"/>
                    <a:pt x="4442" y="4888"/>
                  </a:cubicBezTo>
                  <a:cubicBezTo>
                    <a:pt x="4063" y="4888"/>
                    <a:pt x="3678" y="4983"/>
                    <a:pt x="3320" y="5202"/>
                  </a:cubicBezTo>
                  <a:cubicBezTo>
                    <a:pt x="2603" y="5638"/>
                    <a:pt x="2307" y="6510"/>
                    <a:pt x="2631" y="7228"/>
                  </a:cubicBezTo>
                  <a:cubicBezTo>
                    <a:pt x="2673" y="7312"/>
                    <a:pt x="2715" y="7382"/>
                    <a:pt x="2771" y="7453"/>
                  </a:cubicBezTo>
                  <a:cubicBezTo>
                    <a:pt x="2518" y="7340"/>
                    <a:pt x="2293" y="7185"/>
                    <a:pt x="2124" y="7003"/>
                  </a:cubicBezTo>
                  <a:cubicBezTo>
                    <a:pt x="1843" y="6679"/>
                    <a:pt x="1745" y="6285"/>
                    <a:pt x="1829" y="5821"/>
                  </a:cubicBezTo>
                  <a:cubicBezTo>
                    <a:pt x="2040" y="4696"/>
                    <a:pt x="3165" y="3964"/>
                    <a:pt x="4080" y="3556"/>
                  </a:cubicBezTo>
                  <a:lnTo>
                    <a:pt x="4206" y="3500"/>
                  </a:lnTo>
                  <a:cubicBezTo>
                    <a:pt x="4699" y="3275"/>
                    <a:pt x="5205" y="3050"/>
                    <a:pt x="5725" y="2867"/>
                  </a:cubicBezTo>
                  <a:lnTo>
                    <a:pt x="5725" y="2867"/>
                  </a:lnTo>
                  <a:cubicBezTo>
                    <a:pt x="5683" y="2924"/>
                    <a:pt x="5627" y="2980"/>
                    <a:pt x="5585" y="3036"/>
                  </a:cubicBezTo>
                  <a:cubicBezTo>
                    <a:pt x="5317" y="3345"/>
                    <a:pt x="5050" y="3669"/>
                    <a:pt x="4783" y="3824"/>
                  </a:cubicBezTo>
                  <a:cubicBezTo>
                    <a:pt x="4684" y="3880"/>
                    <a:pt x="4642" y="3993"/>
                    <a:pt x="4670" y="4091"/>
                  </a:cubicBezTo>
                  <a:cubicBezTo>
                    <a:pt x="4696" y="4194"/>
                    <a:pt x="4781" y="4262"/>
                    <a:pt x="4881" y="4262"/>
                  </a:cubicBezTo>
                  <a:cubicBezTo>
                    <a:pt x="4890" y="4262"/>
                    <a:pt x="4900" y="4261"/>
                    <a:pt x="4909" y="4260"/>
                  </a:cubicBezTo>
                  <a:cubicBezTo>
                    <a:pt x="6007" y="4246"/>
                    <a:pt x="7062" y="3852"/>
                    <a:pt x="8032" y="3317"/>
                  </a:cubicBezTo>
                  <a:lnTo>
                    <a:pt x="8032" y="3317"/>
                  </a:lnTo>
                  <a:cubicBezTo>
                    <a:pt x="7624" y="4049"/>
                    <a:pt x="7413" y="4907"/>
                    <a:pt x="7469" y="5751"/>
                  </a:cubicBezTo>
                  <a:cubicBezTo>
                    <a:pt x="7469" y="5821"/>
                    <a:pt x="7498" y="5877"/>
                    <a:pt x="7540" y="5920"/>
                  </a:cubicBezTo>
                  <a:cubicBezTo>
                    <a:pt x="7586" y="5954"/>
                    <a:pt x="7632" y="5979"/>
                    <a:pt x="7687" y="5979"/>
                  </a:cubicBezTo>
                  <a:cubicBezTo>
                    <a:pt x="7698" y="5979"/>
                    <a:pt x="7710" y="5978"/>
                    <a:pt x="7723" y="5976"/>
                  </a:cubicBezTo>
                  <a:cubicBezTo>
                    <a:pt x="8975" y="5863"/>
                    <a:pt x="10198" y="5202"/>
                    <a:pt x="10986" y="4204"/>
                  </a:cubicBezTo>
                  <a:cubicBezTo>
                    <a:pt x="11942" y="3008"/>
                    <a:pt x="12224" y="1559"/>
                    <a:pt x="12477" y="279"/>
                  </a:cubicBezTo>
                  <a:cubicBezTo>
                    <a:pt x="12477" y="265"/>
                    <a:pt x="12477" y="251"/>
                    <a:pt x="12477" y="237"/>
                  </a:cubicBezTo>
                  <a:cubicBezTo>
                    <a:pt x="12477" y="153"/>
                    <a:pt x="12449" y="96"/>
                    <a:pt x="12393" y="40"/>
                  </a:cubicBezTo>
                  <a:cubicBezTo>
                    <a:pt x="12352" y="15"/>
                    <a:pt x="12301" y="0"/>
                    <a:pt x="12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369975" y="2874800"/>
              <a:ext cx="9175" cy="7675"/>
            </a:xfrm>
            <a:custGeom>
              <a:avLst/>
              <a:gdLst/>
              <a:ahLst/>
              <a:cxnLst/>
              <a:rect l="l" t="t" r="r" b="b"/>
              <a:pathLst>
                <a:path w="367" h="307" extrusionOk="0">
                  <a:moveTo>
                    <a:pt x="261" y="0"/>
                  </a:moveTo>
                  <a:cubicBezTo>
                    <a:pt x="254" y="0"/>
                    <a:pt x="247" y="4"/>
                    <a:pt x="240" y="11"/>
                  </a:cubicBezTo>
                  <a:lnTo>
                    <a:pt x="198" y="11"/>
                  </a:lnTo>
                  <a:cubicBezTo>
                    <a:pt x="170" y="39"/>
                    <a:pt x="141" y="53"/>
                    <a:pt x="113" y="67"/>
                  </a:cubicBezTo>
                  <a:cubicBezTo>
                    <a:pt x="113" y="67"/>
                    <a:pt x="99" y="81"/>
                    <a:pt x="85" y="81"/>
                  </a:cubicBezTo>
                  <a:cubicBezTo>
                    <a:pt x="57" y="95"/>
                    <a:pt x="43" y="109"/>
                    <a:pt x="29" y="137"/>
                  </a:cubicBezTo>
                  <a:cubicBezTo>
                    <a:pt x="15" y="137"/>
                    <a:pt x="15" y="151"/>
                    <a:pt x="15" y="166"/>
                  </a:cubicBezTo>
                  <a:cubicBezTo>
                    <a:pt x="1" y="180"/>
                    <a:pt x="1" y="194"/>
                    <a:pt x="1" y="208"/>
                  </a:cubicBezTo>
                  <a:cubicBezTo>
                    <a:pt x="1" y="222"/>
                    <a:pt x="1" y="236"/>
                    <a:pt x="15" y="250"/>
                  </a:cubicBezTo>
                  <a:cubicBezTo>
                    <a:pt x="15" y="264"/>
                    <a:pt x="29" y="278"/>
                    <a:pt x="43" y="278"/>
                  </a:cubicBezTo>
                  <a:cubicBezTo>
                    <a:pt x="43" y="278"/>
                    <a:pt x="57" y="292"/>
                    <a:pt x="57" y="292"/>
                  </a:cubicBezTo>
                  <a:cubicBezTo>
                    <a:pt x="71" y="292"/>
                    <a:pt x="85" y="306"/>
                    <a:pt x="99" y="306"/>
                  </a:cubicBezTo>
                  <a:cubicBezTo>
                    <a:pt x="113" y="292"/>
                    <a:pt x="113" y="292"/>
                    <a:pt x="127" y="292"/>
                  </a:cubicBezTo>
                  <a:lnTo>
                    <a:pt x="141" y="292"/>
                  </a:lnTo>
                  <a:cubicBezTo>
                    <a:pt x="170" y="278"/>
                    <a:pt x="170" y="278"/>
                    <a:pt x="184" y="278"/>
                  </a:cubicBezTo>
                  <a:cubicBezTo>
                    <a:pt x="198" y="264"/>
                    <a:pt x="212" y="264"/>
                    <a:pt x="226" y="250"/>
                  </a:cubicBezTo>
                  <a:cubicBezTo>
                    <a:pt x="254" y="236"/>
                    <a:pt x="282" y="222"/>
                    <a:pt x="310" y="208"/>
                  </a:cubicBezTo>
                  <a:cubicBezTo>
                    <a:pt x="338" y="194"/>
                    <a:pt x="352" y="166"/>
                    <a:pt x="352" y="137"/>
                  </a:cubicBezTo>
                  <a:cubicBezTo>
                    <a:pt x="366" y="109"/>
                    <a:pt x="366" y="81"/>
                    <a:pt x="352" y="53"/>
                  </a:cubicBezTo>
                  <a:cubicBezTo>
                    <a:pt x="338" y="39"/>
                    <a:pt x="338" y="39"/>
                    <a:pt x="324" y="25"/>
                  </a:cubicBezTo>
                  <a:cubicBezTo>
                    <a:pt x="310" y="11"/>
                    <a:pt x="296" y="11"/>
                    <a:pt x="282" y="11"/>
                  </a:cubicBezTo>
                  <a:cubicBezTo>
                    <a:pt x="275" y="4"/>
                    <a:pt x="268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246200" y="2689500"/>
              <a:ext cx="154950" cy="202875"/>
            </a:xfrm>
            <a:custGeom>
              <a:avLst/>
              <a:gdLst/>
              <a:ahLst/>
              <a:cxnLst/>
              <a:rect l="l" t="t" r="r" b="b"/>
              <a:pathLst>
                <a:path w="6198" h="8115" extrusionOk="0">
                  <a:moveTo>
                    <a:pt x="5964" y="0"/>
                  </a:moveTo>
                  <a:cubicBezTo>
                    <a:pt x="5947" y="0"/>
                    <a:pt x="5928" y="3"/>
                    <a:pt x="5908" y="10"/>
                  </a:cubicBezTo>
                  <a:cubicBezTo>
                    <a:pt x="4769" y="390"/>
                    <a:pt x="3672" y="924"/>
                    <a:pt x="2631" y="1543"/>
                  </a:cubicBezTo>
                  <a:cubicBezTo>
                    <a:pt x="1843" y="2021"/>
                    <a:pt x="887" y="2429"/>
                    <a:pt x="465" y="3316"/>
                  </a:cubicBezTo>
                  <a:cubicBezTo>
                    <a:pt x="99" y="4117"/>
                    <a:pt x="141" y="5116"/>
                    <a:pt x="437" y="5946"/>
                  </a:cubicBezTo>
                  <a:cubicBezTo>
                    <a:pt x="732" y="6734"/>
                    <a:pt x="1309" y="7451"/>
                    <a:pt x="2082" y="7817"/>
                  </a:cubicBezTo>
                  <a:cubicBezTo>
                    <a:pt x="2471" y="8004"/>
                    <a:pt x="2915" y="8115"/>
                    <a:pt x="3354" y="8115"/>
                  </a:cubicBezTo>
                  <a:cubicBezTo>
                    <a:pt x="3741" y="8115"/>
                    <a:pt x="4123" y="8028"/>
                    <a:pt x="4459" y="7831"/>
                  </a:cubicBezTo>
                  <a:cubicBezTo>
                    <a:pt x="4546" y="7781"/>
                    <a:pt x="4502" y="7655"/>
                    <a:pt x="4422" y="7655"/>
                  </a:cubicBezTo>
                  <a:cubicBezTo>
                    <a:pt x="4412" y="7655"/>
                    <a:pt x="4401" y="7657"/>
                    <a:pt x="4389" y="7662"/>
                  </a:cubicBezTo>
                  <a:cubicBezTo>
                    <a:pt x="4068" y="7764"/>
                    <a:pt x="3738" y="7818"/>
                    <a:pt x="3412" y="7818"/>
                  </a:cubicBezTo>
                  <a:cubicBezTo>
                    <a:pt x="2836" y="7818"/>
                    <a:pt x="2272" y="7650"/>
                    <a:pt x="1787" y="7282"/>
                  </a:cubicBezTo>
                  <a:cubicBezTo>
                    <a:pt x="535" y="6326"/>
                    <a:pt x="1" y="4005"/>
                    <a:pt x="1252" y="2837"/>
                  </a:cubicBezTo>
                  <a:cubicBezTo>
                    <a:pt x="1885" y="2261"/>
                    <a:pt x="2729" y="1895"/>
                    <a:pt x="3475" y="1487"/>
                  </a:cubicBezTo>
                  <a:cubicBezTo>
                    <a:pt x="4291" y="1037"/>
                    <a:pt x="5121" y="629"/>
                    <a:pt x="6007" y="348"/>
                  </a:cubicBezTo>
                  <a:cubicBezTo>
                    <a:pt x="6198" y="284"/>
                    <a:pt x="6135" y="0"/>
                    <a:pt x="5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272975" y="2697650"/>
              <a:ext cx="90325" cy="52150"/>
            </a:xfrm>
            <a:custGeom>
              <a:avLst/>
              <a:gdLst/>
              <a:ahLst/>
              <a:cxnLst/>
              <a:rect l="l" t="t" r="r" b="b"/>
              <a:pathLst>
                <a:path w="3613" h="2086" extrusionOk="0">
                  <a:moveTo>
                    <a:pt x="3362" y="0"/>
                  </a:moveTo>
                  <a:cubicBezTo>
                    <a:pt x="3334" y="0"/>
                    <a:pt x="3305" y="7"/>
                    <a:pt x="3276" y="22"/>
                  </a:cubicBezTo>
                  <a:cubicBezTo>
                    <a:pt x="2981" y="148"/>
                    <a:pt x="2713" y="317"/>
                    <a:pt x="2446" y="472"/>
                  </a:cubicBezTo>
                  <a:cubicBezTo>
                    <a:pt x="2179" y="612"/>
                    <a:pt x="1926" y="767"/>
                    <a:pt x="1672" y="908"/>
                  </a:cubicBezTo>
                  <a:cubicBezTo>
                    <a:pt x="1138" y="1217"/>
                    <a:pt x="631" y="1541"/>
                    <a:pt x="111" y="1864"/>
                  </a:cubicBezTo>
                  <a:cubicBezTo>
                    <a:pt x="1" y="1938"/>
                    <a:pt x="72" y="2086"/>
                    <a:pt x="185" y="2086"/>
                  </a:cubicBezTo>
                  <a:cubicBezTo>
                    <a:pt x="202" y="2086"/>
                    <a:pt x="219" y="2083"/>
                    <a:pt x="238" y="2075"/>
                  </a:cubicBezTo>
                  <a:cubicBezTo>
                    <a:pt x="786" y="1808"/>
                    <a:pt x="1335" y="1527"/>
                    <a:pt x="1869" y="1231"/>
                  </a:cubicBezTo>
                  <a:cubicBezTo>
                    <a:pt x="2122" y="1091"/>
                    <a:pt x="2376" y="950"/>
                    <a:pt x="2629" y="795"/>
                  </a:cubicBezTo>
                  <a:cubicBezTo>
                    <a:pt x="2896" y="641"/>
                    <a:pt x="3192" y="500"/>
                    <a:pt x="3445" y="317"/>
                  </a:cubicBezTo>
                  <a:cubicBezTo>
                    <a:pt x="3612" y="209"/>
                    <a:pt x="3515" y="0"/>
                    <a:pt x="3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318650" y="2869775"/>
              <a:ext cx="14075" cy="7075"/>
            </a:xfrm>
            <a:custGeom>
              <a:avLst/>
              <a:gdLst/>
              <a:ahLst/>
              <a:cxnLst/>
              <a:rect l="l" t="t" r="r" b="b"/>
              <a:pathLst>
                <a:path w="563" h="283" extrusionOk="0">
                  <a:moveTo>
                    <a:pt x="197" y="1"/>
                  </a:moveTo>
                  <a:cubicBezTo>
                    <a:pt x="169" y="1"/>
                    <a:pt x="155" y="1"/>
                    <a:pt x="127" y="15"/>
                  </a:cubicBezTo>
                  <a:cubicBezTo>
                    <a:pt x="113" y="15"/>
                    <a:pt x="85" y="29"/>
                    <a:pt x="70" y="29"/>
                  </a:cubicBezTo>
                  <a:cubicBezTo>
                    <a:pt x="28" y="43"/>
                    <a:pt x="0" y="99"/>
                    <a:pt x="0" y="141"/>
                  </a:cubicBezTo>
                  <a:cubicBezTo>
                    <a:pt x="0" y="184"/>
                    <a:pt x="28" y="212"/>
                    <a:pt x="70" y="240"/>
                  </a:cubicBezTo>
                  <a:cubicBezTo>
                    <a:pt x="99" y="268"/>
                    <a:pt x="141" y="268"/>
                    <a:pt x="183" y="282"/>
                  </a:cubicBezTo>
                  <a:lnTo>
                    <a:pt x="436" y="282"/>
                  </a:lnTo>
                  <a:cubicBezTo>
                    <a:pt x="506" y="282"/>
                    <a:pt x="563" y="226"/>
                    <a:pt x="563" y="156"/>
                  </a:cubicBezTo>
                  <a:cubicBezTo>
                    <a:pt x="563" y="127"/>
                    <a:pt x="549" y="85"/>
                    <a:pt x="521" y="71"/>
                  </a:cubicBezTo>
                  <a:cubicBezTo>
                    <a:pt x="506" y="57"/>
                    <a:pt x="492" y="43"/>
                    <a:pt x="478" y="43"/>
                  </a:cubicBezTo>
                  <a:cubicBezTo>
                    <a:pt x="464" y="29"/>
                    <a:pt x="450" y="29"/>
                    <a:pt x="436" y="29"/>
                  </a:cubicBezTo>
                  <a:cubicBezTo>
                    <a:pt x="380" y="29"/>
                    <a:pt x="324" y="15"/>
                    <a:pt x="267" y="15"/>
                  </a:cubicBezTo>
                  <a:cubicBezTo>
                    <a:pt x="253" y="1"/>
                    <a:pt x="225" y="1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254650" y="2723825"/>
              <a:ext cx="63675" cy="151400"/>
            </a:xfrm>
            <a:custGeom>
              <a:avLst/>
              <a:gdLst/>
              <a:ahLst/>
              <a:cxnLst/>
              <a:rect l="l" t="t" r="r" b="b"/>
              <a:pathLst>
                <a:path w="2547" h="6056" extrusionOk="0">
                  <a:moveTo>
                    <a:pt x="2403" y="1"/>
                  </a:moveTo>
                  <a:cubicBezTo>
                    <a:pt x="2091" y="1"/>
                    <a:pt x="1807" y="204"/>
                    <a:pt x="1561" y="381"/>
                  </a:cubicBezTo>
                  <a:cubicBezTo>
                    <a:pt x="1280" y="592"/>
                    <a:pt x="1027" y="831"/>
                    <a:pt x="816" y="1113"/>
                  </a:cubicBezTo>
                  <a:cubicBezTo>
                    <a:pt x="394" y="1647"/>
                    <a:pt x="141" y="2294"/>
                    <a:pt x="99" y="2969"/>
                  </a:cubicBezTo>
                  <a:cubicBezTo>
                    <a:pt x="0" y="4306"/>
                    <a:pt x="802" y="5684"/>
                    <a:pt x="2124" y="6050"/>
                  </a:cubicBezTo>
                  <a:cubicBezTo>
                    <a:pt x="2137" y="6054"/>
                    <a:pt x="2150" y="6056"/>
                    <a:pt x="2162" y="6056"/>
                  </a:cubicBezTo>
                  <a:cubicBezTo>
                    <a:pt x="2271" y="6056"/>
                    <a:pt x="2295" y="5890"/>
                    <a:pt x="2180" y="5839"/>
                  </a:cubicBezTo>
                  <a:cubicBezTo>
                    <a:pt x="999" y="5347"/>
                    <a:pt x="281" y="4207"/>
                    <a:pt x="408" y="2927"/>
                  </a:cubicBezTo>
                  <a:cubicBezTo>
                    <a:pt x="478" y="2266"/>
                    <a:pt x="746" y="1647"/>
                    <a:pt x="1182" y="1155"/>
                  </a:cubicBezTo>
                  <a:cubicBezTo>
                    <a:pt x="1379" y="944"/>
                    <a:pt x="1604" y="747"/>
                    <a:pt x="1843" y="592"/>
                  </a:cubicBezTo>
                  <a:cubicBezTo>
                    <a:pt x="2054" y="437"/>
                    <a:pt x="2321" y="339"/>
                    <a:pt x="2490" y="142"/>
                  </a:cubicBezTo>
                  <a:cubicBezTo>
                    <a:pt x="2546" y="86"/>
                    <a:pt x="2518" y="1"/>
                    <a:pt x="2434" y="1"/>
                  </a:cubicBezTo>
                  <a:cubicBezTo>
                    <a:pt x="2423" y="1"/>
                    <a:pt x="2413" y="1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256050" y="2685300"/>
              <a:ext cx="205375" cy="125000"/>
            </a:xfrm>
            <a:custGeom>
              <a:avLst/>
              <a:gdLst/>
              <a:ahLst/>
              <a:cxnLst/>
              <a:rect l="l" t="t" r="r" b="b"/>
              <a:pathLst>
                <a:path w="8215" h="5000" extrusionOk="0">
                  <a:moveTo>
                    <a:pt x="7539" y="0"/>
                  </a:moveTo>
                  <a:cubicBezTo>
                    <a:pt x="7310" y="0"/>
                    <a:pt x="7085" y="14"/>
                    <a:pt x="6850" y="51"/>
                  </a:cubicBezTo>
                  <a:cubicBezTo>
                    <a:pt x="6400" y="122"/>
                    <a:pt x="5964" y="248"/>
                    <a:pt x="5528" y="389"/>
                  </a:cubicBezTo>
                  <a:cubicBezTo>
                    <a:pt x="4670" y="656"/>
                    <a:pt x="3854" y="1022"/>
                    <a:pt x="3053" y="1444"/>
                  </a:cubicBezTo>
                  <a:cubicBezTo>
                    <a:pt x="1688" y="2147"/>
                    <a:pt x="0" y="3146"/>
                    <a:pt x="43" y="4904"/>
                  </a:cubicBezTo>
                  <a:cubicBezTo>
                    <a:pt x="50" y="4968"/>
                    <a:pt x="99" y="4999"/>
                    <a:pt x="146" y="4999"/>
                  </a:cubicBezTo>
                  <a:cubicBezTo>
                    <a:pt x="194" y="4999"/>
                    <a:pt x="239" y="4968"/>
                    <a:pt x="239" y="4904"/>
                  </a:cubicBezTo>
                  <a:cubicBezTo>
                    <a:pt x="310" y="3188"/>
                    <a:pt x="2096" y="2316"/>
                    <a:pt x="3432" y="1669"/>
                  </a:cubicBezTo>
                  <a:cubicBezTo>
                    <a:pt x="4178" y="1303"/>
                    <a:pt x="4938" y="952"/>
                    <a:pt x="5725" y="698"/>
                  </a:cubicBezTo>
                  <a:cubicBezTo>
                    <a:pt x="6105" y="572"/>
                    <a:pt x="6499" y="473"/>
                    <a:pt x="6893" y="389"/>
                  </a:cubicBezTo>
                  <a:cubicBezTo>
                    <a:pt x="7301" y="305"/>
                    <a:pt x="7723" y="178"/>
                    <a:pt x="8145" y="122"/>
                  </a:cubicBezTo>
                  <a:cubicBezTo>
                    <a:pt x="8215" y="122"/>
                    <a:pt x="8215" y="23"/>
                    <a:pt x="8145" y="23"/>
                  </a:cubicBezTo>
                  <a:cubicBezTo>
                    <a:pt x="7936" y="10"/>
                    <a:pt x="7737" y="0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406475" y="2676000"/>
              <a:ext cx="80225" cy="56000"/>
            </a:xfrm>
            <a:custGeom>
              <a:avLst/>
              <a:gdLst/>
              <a:ahLst/>
              <a:cxnLst/>
              <a:rect l="l" t="t" r="r" b="b"/>
              <a:pathLst>
                <a:path w="3209" h="2240" extrusionOk="0">
                  <a:moveTo>
                    <a:pt x="3072" y="1"/>
                  </a:moveTo>
                  <a:cubicBezTo>
                    <a:pt x="3067" y="1"/>
                    <a:pt x="3061" y="1"/>
                    <a:pt x="3056" y="1"/>
                  </a:cubicBezTo>
                  <a:cubicBezTo>
                    <a:pt x="2901" y="16"/>
                    <a:pt x="2775" y="100"/>
                    <a:pt x="2648" y="170"/>
                  </a:cubicBezTo>
                  <a:cubicBezTo>
                    <a:pt x="2507" y="255"/>
                    <a:pt x="2367" y="339"/>
                    <a:pt x="2226" y="423"/>
                  </a:cubicBezTo>
                  <a:cubicBezTo>
                    <a:pt x="1973" y="578"/>
                    <a:pt x="1720" y="747"/>
                    <a:pt x="1466" y="916"/>
                  </a:cubicBezTo>
                  <a:cubicBezTo>
                    <a:pt x="960" y="1267"/>
                    <a:pt x="482" y="1661"/>
                    <a:pt x="46" y="2097"/>
                  </a:cubicBezTo>
                  <a:cubicBezTo>
                    <a:pt x="0" y="2154"/>
                    <a:pt x="47" y="2239"/>
                    <a:pt x="104" y="2239"/>
                  </a:cubicBezTo>
                  <a:cubicBezTo>
                    <a:pt x="117" y="2239"/>
                    <a:pt x="131" y="2235"/>
                    <a:pt x="144" y="2224"/>
                  </a:cubicBezTo>
                  <a:cubicBezTo>
                    <a:pt x="651" y="1886"/>
                    <a:pt x="1143" y="1535"/>
                    <a:pt x="1635" y="1197"/>
                  </a:cubicBezTo>
                  <a:cubicBezTo>
                    <a:pt x="1888" y="1028"/>
                    <a:pt x="2142" y="860"/>
                    <a:pt x="2395" y="705"/>
                  </a:cubicBezTo>
                  <a:cubicBezTo>
                    <a:pt x="2521" y="620"/>
                    <a:pt x="2662" y="550"/>
                    <a:pt x="2789" y="466"/>
                  </a:cubicBezTo>
                  <a:cubicBezTo>
                    <a:pt x="2915" y="395"/>
                    <a:pt x="3056" y="339"/>
                    <a:pt x="3154" y="227"/>
                  </a:cubicBezTo>
                  <a:cubicBezTo>
                    <a:pt x="3208" y="146"/>
                    <a:pt x="318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448750" y="2766125"/>
              <a:ext cx="7050" cy="7325"/>
            </a:xfrm>
            <a:custGeom>
              <a:avLst/>
              <a:gdLst/>
              <a:ahLst/>
              <a:cxnLst/>
              <a:rect l="l" t="t" r="r" b="b"/>
              <a:pathLst>
                <a:path w="282" h="293" extrusionOk="0">
                  <a:moveTo>
                    <a:pt x="190" y="1"/>
                  </a:moveTo>
                  <a:cubicBezTo>
                    <a:pt x="183" y="1"/>
                    <a:pt x="176" y="4"/>
                    <a:pt x="169" y="11"/>
                  </a:cubicBezTo>
                  <a:lnTo>
                    <a:pt x="113" y="11"/>
                  </a:lnTo>
                  <a:cubicBezTo>
                    <a:pt x="113" y="25"/>
                    <a:pt x="99" y="25"/>
                    <a:pt x="99" y="25"/>
                  </a:cubicBezTo>
                  <a:cubicBezTo>
                    <a:pt x="85" y="40"/>
                    <a:pt x="85" y="40"/>
                    <a:pt x="85" y="40"/>
                  </a:cubicBezTo>
                  <a:lnTo>
                    <a:pt x="43" y="82"/>
                  </a:lnTo>
                  <a:cubicBezTo>
                    <a:pt x="29" y="96"/>
                    <a:pt x="15" y="124"/>
                    <a:pt x="15" y="138"/>
                  </a:cubicBezTo>
                  <a:cubicBezTo>
                    <a:pt x="1" y="152"/>
                    <a:pt x="1" y="166"/>
                    <a:pt x="1" y="194"/>
                  </a:cubicBezTo>
                  <a:cubicBezTo>
                    <a:pt x="1" y="208"/>
                    <a:pt x="15" y="222"/>
                    <a:pt x="15" y="236"/>
                  </a:cubicBezTo>
                  <a:cubicBezTo>
                    <a:pt x="29" y="251"/>
                    <a:pt x="43" y="265"/>
                    <a:pt x="57" y="265"/>
                  </a:cubicBezTo>
                  <a:cubicBezTo>
                    <a:pt x="71" y="279"/>
                    <a:pt x="85" y="279"/>
                    <a:pt x="99" y="293"/>
                  </a:cubicBezTo>
                  <a:lnTo>
                    <a:pt x="155" y="293"/>
                  </a:lnTo>
                  <a:cubicBezTo>
                    <a:pt x="169" y="279"/>
                    <a:pt x="183" y="279"/>
                    <a:pt x="183" y="279"/>
                  </a:cubicBezTo>
                  <a:cubicBezTo>
                    <a:pt x="212" y="265"/>
                    <a:pt x="226" y="251"/>
                    <a:pt x="240" y="236"/>
                  </a:cubicBezTo>
                  <a:cubicBezTo>
                    <a:pt x="240" y="222"/>
                    <a:pt x="254" y="194"/>
                    <a:pt x="268" y="180"/>
                  </a:cubicBezTo>
                  <a:cubicBezTo>
                    <a:pt x="268" y="166"/>
                    <a:pt x="268" y="166"/>
                    <a:pt x="282" y="152"/>
                  </a:cubicBezTo>
                  <a:cubicBezTo>
                    <a:pt x="282" y="138"/>
                    <a:pt x="282" y="138"/>
                    <a:pt x="282" y="124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96"/>
                    <a:pt x="282" y="96"/>
                    <a:pt x="282" y="82"/>
                  </a:cubicBezTo>
                  <a:cubicBezTo>
                    <a:pt x="282" y="68"/>
                    <a:pt x="268" y="54"/>
                    <a:pt x="268" y="40"/>
                  </a:cubicBezTo>
                  <a:cubicBezTo>
                    <a:pt x="254" y="40"/>
                    <a:pt x="254" y="25"/>
                    <a:pt x="240" y="25"/>
                  </a:cubicBezTo>
                  <a:cubicBezTo>
                    <a:pt x="240" y="11"/>
                    <a:pt x="226" y="11"/>
                    <a:pt x="212" y="11"/>
                  </a:cubicBezTo>
                  <a:cubicBezTo>
                    <a:pt x="204" y="4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460600" y="2660725"/>
              <a:ext cx="83900" cy="100025"/>
            </a:xfrm>
            <a:custGeom>
              <a:avLst/>
              <a:gdLst/>
              <a:ahLst/>
              <a:cxnLst/>
              <a:rect l="l" t="t" r="r" b="b"/>
              <a:pathLst>
                <a:path w="3356" h="4001" extrusionOk="0">
                  <a:moveTo>
                    <a:pt x="3063" y="1"/>
                  </a:moveTo>
                  <a:cubicBezTo>
                    <a:pt x="2998" y="1"/>
                    <a:pt x="2932" y="32"/>
                    <a:pt x="2888" y="106"/>
                  </a:cubicBezTo>
                  <a:cubicBezTo>
                    <a:pt x="2129" y="1456"/>
                    <a:pt x="1186" y="2722"/>
                    <a:pt x="89" y="3820"/>
                  </a:cubicBezTo>
                  <a:cubicBezTo>
                    <a:pt x="1" y="3897"/>
                    <a:pt x="77" y="4000"/>
                    <a:pt x="169" y="4000"/>
                  </a:cubicBezTo>
                  <a:cubicBezTo>
                    <a:pt x="194" y="4000"/>
                    <a:pt x="220" y="3992"/>
                    <a:pt x="244" y="3974"/>
                  </a:cubicBezTo>
                  <a:cubicBezTo>
                    <a:pt x="1439" y="2919"/>
                    <a:pt x="2480" y="1710"/>
                    <a:pt x="3268" y="317"/>
                  </a:cubicBezTo>
                  <a:cubicBezTo>
                    <a:pt x="3355" y="152"/>
                    <a:pt x="3209" y="1"/>
                    <a:pt x="3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11250" y="2807525"/>
              <a:ext cx="64725" cy="51550"/>
            </a:xfrm>
            <a:custGeom>
              <a:avLst/>
              <a:gdLst/>
              <a:ahLst/>
              <a:cxnLst/>
              <a:rect l="l" t="t" r="r" b="b"/>
              <a:pathLst>
                <a:path w="2589" h="2062" extrusionOk="0">
                  <a:moveTo>
                    <a:pt x="1162" y="460"/>
                  </a:moveTo>
                  <a:cubicBezTo>
                    <a:pt x="1405" y="460"/>
                    <a:pt x="1647" y="569"/>
                    <a:pt x="1815" y="747"/>
                  </a:cubicBezTo>
                  <a:cubicBezTo>
                    <a:pt x="1928" y="859"/>
                    <a:pt x="2012" y="1014"/>
                    <a:pt x="1984" y="1169"/>
                  </a:cubicBezTo>
                  <a:cubicBezTo>
                    <a:pt x="1970" y="1295"/>
                    <a:pt x="1829" y="1366"/>
                    <a:pt x="1703" y="1408"/>
                  </a:cubicBezTo>
                  <a:cubicBezTo>
                    <a:pt x="1411" y="1505"/>
                    <a:pt x="1120" y="1535"/>
                    <a:pt x="823" y="1535"/>
                  </a:cubicBezTo>
                  <a:cubicBezTo>
                    <a:pt x="719" y="1535"/>
                    <a:pt x="615" y="1531"/>
                    <a:pt x="510" y="1525"/>
                  </a:cubicBezTo>
                  <a:lnTo>
                    <a:pt x="510" y="1525"/>
                  </a:lnTo>
                  <a:cubicBezTo>
                    <a:pt x="509" y="1524"/>
                    <a:pt x="508" y="1522"/>
                    <a:pt x="507" y="1520"/>
                  </a:cubicBezTo>
                  <a:cubicBezTo>
                    <a:pt x="423" y="1351"/>
                    <a:pt x="423" y="1126"/>
                    <a:pt x="479" y="944"/>
                  </a:cubicBezTo>
                  <a:cubicBezTo>
                    <a:pt x="535" y="775"/>
                    <a:pt x="648" y="634"/>
                    <a:pt x="802" y="550"/>
                  </a:cubicBezTo>
                  <a:cubicBezTo>
                    <a:pt x="916" y="488"/>
                    <a:pt x="1039" y="460"/>
                    <a:pt x="1162" y="460"/>
                  </a:cubicBezTo>
                  <a:close/>
                  <a:moveTo>
                    <a:pt x="1223" y="0"/>
                  </a:moveTo>
                  <a:cubicBezTo>
                    <a:pt x="1210" y="0"/>
                    <a:pt x="1196" y="1"/>
                    <a:pt x="1182" y="1"/>
                  </a:cubicBezTo>
                  <a:cubicBezTo>
                    <a:pt x="788" y="15"/>
                    <a:pt x="395" y="226"/>
                    <a:pt x="212" y="578"/>
                  </a:cubicBezTo>
                  <a:cubicBezTo>
                    <a:pt x="113" y="747"/>
                    <a:pt x="71" y="958"/>
                    <a:pt x="85" y="1140"/>
                  </a:cubicBezTo>
                  <a:cubicBezTo>
                    <a:pt x="95" y="1284"/>
                    <a:pt x="150" y="1420"/>
                    <a:pt x="223" y="1543"/>
                  </a:cubicBezTo>
                  <a:lnTo>
                    <a:pt x="223" y="1543"/>
                  </a:lnTo>
                  <a:cubicBezTo>
                    <a:pt x="163" y="1561"/>
                    <a:pt x="113" y="1592"/>
                    <a:pt x="85" y="1647"/>
                  </a:cubicBezTo>
                  <a:cubicBezTo>
                    <a:pt x="1" y="1788"/>
                    <a:pt x="113" y="1942"/>
                    <a:pt x="240" y="1984"/>
                  </a:cubicBezTo>
                  <a:cubicBezTo>
                    <a:pt x="390" y="2044"/>
                    <a:pt x="561" y="2062"/>
                    <a:pt x="728" y="2062"/>
                  </a:cubicBezTo>
                  <a:cubicBezTo>
                    <a:pt x="796" y="2062"/>
                    <a:pt x="864" y="2059"/>
                    <a:pt x="929" y="2055"/>
                  </a:cubicBezTo>
                  <a:cubicBezTo>
                    <a:pt x="1154" y="2055"/>
                    <a:pt x="1379" y="2027"/>
                    <a:pt x="1604" y="1970"/>
                  </a:cubicBezTo>
                  <a:cubicBezTo>
                    <a:pt x="1801" y="1914"/>
                    <a:pt x="2012" y="1858"/>
                    <a:pt x="2181" y="1731"/>
                  </a:cubicBezTo>
                  <a:cubicBezTo>
                    <a:pt x="2589" y="1422"/>
                    <a:pt x="2547" y="873"/>
                    <a:pt x="2251" y="493"/>
                  </a:cubicBezTo>
                  <a:cubicBezTo>
                    <a:pt x="2007" y="194"/>
                    <a:pt x="1617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244100" y="2568550"/>
              <a:ext cx="415675" cy="133950"/>
            </a:xfrm>
            <a:custGeom>
              <a:avLst/>
              <a:gdLst/>
              <a:ahLst/>
              <a:cxnLst/>
              <a:rect l="l" t="t" r="r" b="b"/>
              <a:pathLst>
                <a:path w="16627" h="5358" extrusionOk="0">
                  <a:moveTo>
                    <a:pt x="7229" y="1"/>
                  </a:moveTo>
                  <a:cubicBezTo>
                    <a:pt x="6584" y="1"/>
                    <a:pt x="5940" y="53"/>
                    <a:pt x="5303" y="164"/>
                  </a:cubicBezTo>
                  <a:cubicBezTo>
                    <a:pt x="3292" y="516"/>
                    <a:pt x="1365" y="1458"/>
                    <a:pt x="0" y="2977"/>
                  </a:cubicBezTo>
                  <a:cubicBezTo>
                    <a:pt x="2063" y="4251"/>
                    <a:pt x="4387" y="5358"/>
                    <a:pt x="6775" y="5358"/>
                  </a:cubicBezTo>
                  <a:cubicBezTo>
                    <a:pt x="7155" y="5358"/>
                    <a:pt x="7537" y="5330"/>
                    <a:pt x="7919" y="5270"/>
                  </a:cubicBezTo>
                  <a:cubicBezTo>
                    <a:pt x="10887" y="4792"/>
                    <a:pt x="13616" y="2527"/>
                    <a:pt x="16626" y="2415"/>
                  </a:cubicBezTo>
                  <a:cubicBezTo>
                    <a:pt x="14798" y="2063"/>
                    <a:pt x="13124" y="1205"/>
                    <a:pt x="11337" y="656"/>
                  </a:cubicBezTo>
                  <a:cubicBezTo>
                    <a:pt x="10011" y="243"/>
                    <a:pt x="8619" y="1"/>
                    <a:pt x="7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231760" y="2558952"/>
              <a:ext cx="428000" cy="145550"/>
            </a:xfrm>
            <a:custGeom>
              <a:avLst/>
              <a:gdLst/>
              <a:ahLst/>
              <a:cxnLst/>
              <a:rect l="l" t="t" r="r" b="b"/>
              <a:pathLst>
                <a:path w="17120" h="5822" extrusionOk="0">
                  <a:moveTo>
                    <a:pt x="7455" y="473"/>
                  </a:moveTo>
                  <a:cubicBezTo>
                    <a:pt x="8768" y="473"/>
                    <a:pt x="10148" y="686"/>
                    <a:pt x="11521" y="1102"/>
                  </a:cubicBezTo>
                  <a:cubicBezTo>
                    <a:pt x="12196" y="1313"/>
                    <a:pt x="12871" y="1581"/>
                    <a:pt x="13518" y="1820"/>
                  </a:cubicBezTo>
                  <a:cubicBezTo>
                    <a:pt x="14208" y="2087"/>
                    <a:pt x="14911" y="2354"/>
                    <a:pt x="15628" y="2579"/>
                  </a:cubicBezTo>
                  <a:cubicBezTo>
                    <a:pt x="14404" y="2833"/>
                    <a:pt x="13209" y="3381"/>
                    <a:pt x="12041" y="3902"/>
                  </a:cubicBezTo>
                  <a:cubicBezTo>
                    <a:pt x="10775" y="4464"/>
                    <a:pt x="9453" y="5055"/>
                    <a:pt x="8131" y="5266"/>
                  </a:cubicBezTo>
                  <a:cubicBezTo>
                    <a:pt x="7760" y="5325"/>
                    <a:pt x="7390" y="5353"/>
                    <a:pt x="7022" y="5353"/>
                  </a:cubicBezTo>
                  <a:cubicBezTo>
                    <a:pt x="4602" y="5353"/>
                    <a:pt x="2293" y="4170"/>
                    <a:pt x="620" y="3156"/>
                  </a:cubicBezTo>
                  <a:cubicBezTo>
                    <a:pt x="1886" y="1862"/>
                    <a:pt x="3644" y="962"/>
                    <a:pt x="5599" y="624"/>
                  </a:cubicBezTo>
                  <a:cubicBezTo>
                    <a:pt x="6197" y="523"/>
                    <a:pt x="6818" y="473"/>
                    <a:pt x="7455" y="473"/>
                  </a:cubicBezTo>
                  <a:close/>
                  <a:moveTo>
                    <a:pt x="7461" y="1"/>
                  </a:moveTo>
                  <a:cubicBezTo>
                    <a:pt x="6795" y="1"/>
                    <a:pt x="6143" y="54"/>
                    <a:pt x="5515" y="160"/>
                  </a:cubicBezTo>
                  <a:cubicBezTo>
                    <a:pt x="3349" y="540"/>
                    <a:pt x="1422" y="1567"/>
                    <a:pt x="71" y="3043"/>
                  </a:cubicBezTo>
                  <a:cubicBezTo>
                    <a:pt x="29" y="3100"/>
                    <a:pt x="1" y="3170"/>
                    <a:pt x="15" y="3240"/>
                  </a:cubicBezTo>
                  <a:cubicBezTo>
                    <a:pt x="29" y="3311"/>
                    <a:pt x="71" y="3367"/>
                    <a:pt x="128" y="3409"/>
                  </a:cubicBezTo>
                  <a:cubicBezTo>
                    <a:pt x="1857" y="4476"/>
                    <a:pt x="4368" y="5822"/>
                    <a:pt x="7025" y="5822"/>
                  </a:cubicBezTo>
                  <a:cubicBezTo>
                    <a:pt x="7415" y="5822"/>
                    <a:pt x="7808" y="5793"/>
                    <a:pt x="8201" y="5730"/>
                  </a:cubicBezTo>
                  <a:cubicBezTo>
                    <a:pt x="9594" y="5505"/>
                    <a:pt x="10930" y="4914"/>
                    <a:pt x="12238" y="4323"/>
                  </a:cubicBezTo>
                  <a:cubicBezTo>
                    <a:pt x="13743" y="3648"/>
                    <a:pt x="15305" y="2945"/>
                    <a:pt x="16894" y="2889"/>
                  </a:cubicBezTo>
                  <a:cubicBezTo>
                    <a:pt x="17007" y="2875"/>
                    <a:pt x="17105" y="2790"/>
                    <a:pt x="17119" y="2664"/>
                  </a:cubicBezTo>
                  <a:cubicBezTo>
                    <a:pt x="17119" y="2664"/>
                    <a:pt x="17119" y="2664"/>
                    <a:pt x="17119" y="2650"/>
                  </a:cubicBezTo>
                  <a:cubicBezTo>
                    <a:pt x="17119" y="2537"/>
                    <a:pt x="17035" y="2439"/>
                    <a:pt x="16936" y="2425"/>
                  </a:cubicBezTo>
                  <a:cubicBezTo>
                    <a:pt x="15825" y="2200"/>
                    <a:pt x="14728" y="1792"/>
                    <a:pt x="13687" y="1384"/>
                  </a:cubicBezTo>
                  <a:cubicBezTo>
                    <a:pt x="13026" y="1131"/>
                    <a:pt x="12351" y="877"/>
                    <a:pt x="11662" y="666"/>
                  </a:cubicBezTo>
                  <a:cubicBezTo>
                    <a:pt x="10245" y="222"/>
                    <a:pt x="8822" y="1"/>
                    <a:pt x="7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241625" y="2621525"/>
              <a:ext cx="414625" cy="26750"/>
            </a:xfrm>
            <a:custGeom>
              <a:avLst/>
              <a:gdLst/>
              <a:ahLst/>
              <a:cxnLst/>
              <a:rect l="l" t="t" r="r" b="b"/>
              <a:pathLst>
                <a:path w="16585" h="1070" extrusionOk="0">
                  <a:moveTo>
                    <a:pt x="16345" y="0"/>
                  </a:moveTo>
                  <a:cubicBezTo>
                    <a:pt x="11000" y="253"/>
                    <a:pt x="5571" y="450"/>
                    <a:pt x="226" y="605"/>
                  </a:cubicBezTo>
                  <a:cubicBezTo>
                    <a:pt x="99" y="605"/>
                    <a:pt x="1" y="704"/>
                    <a:pt x="1" y="830"/>
                  </a:cubicBezTo>
                  <a:cubicBezTo>
                    <a:pt x="1" y="830"/>
                    <a:pt x="1" y="844"/>
                    <a:pt x="1" y="844"/>
                  </a:cubicBezTo>
                  <a:cubicBezTo>
                    <a:pt x="1" y="971"/>
                    <a:pt x="113" y="1069"/>
                    <a:pt x="240" y="1069"/>
                  </a:cubicBezTo>
                  <a:cubicBezTo>
                    <a:pt x="5599" y="929"/>
                    <a:pt x="11014" y="718"/>
                    <a:pt x="16359" y="464"/>
                  </a:cubicBezTo>
                  <a:cubicBezTo>
                    <a:pt x="16486" y="464"/>
                    <a:pt x="16584" y="366"/>
                    <a:pt x="16584" y="239"/>
                  </a:cubicBezTo>
                  <a:cubicBezTo>
                    <a:pt x="16584" y="225"/>
                    <a:pt x="16584" y="225"/>
                    <a:pt x="16584" y="225"/>
                  </a:cubicBezTo>
                  <a:cubicBezTo>
                    <a:pt x="16584" y="99"/>
                    <a:pt x="16472" y="0"/>
                    <a:pt x="16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474075" y="2561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32" y="0"/>
                  </a:moveTo>
                  <a:cubicBezTo>
                    <a:pt x="116" y="0"/>
                    <a:pt x="0" y="77"/>
                    <a:pt x="0" y="232"/>
                  </a:cubicBezTo>
                  <a:cubicBezTo>
                    <a:pt x="0" y="380"/>
                    <a:pt x="116" y="454"/>
                    <a:pt x="232" y="454"/>
                  </a:cubicBezTo>
                  <a:cubicBezTo>
                    <a:pt x="348" y="454"/>
                    <a:pt x="464" y="380"/>
                    <a:pt x="464" y="232"/>
                  </a:cubicBezTo>
                  <a:cubicBezTo>
                    <a:pt x="464" y="77"/>
                    <a:pt x="348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288525" y="2608675"/>
              <a:ext cx="167275" cy="28875"/>
            </a:xfrm>
            <a:custGeom>
              <a:avLst/>
              <a:gdLst/>
              <a:ahLst/>
              <a:cxnLst/>
              <a:rect l="l" t="t" r="r" b="b"/>
              <a:pathLst>
                <a:path w="6691" h="1155" extrusionOk="0">
                  <a:moveTo>
                    <a:pt x="1540" y="0"/>
                  </a:moveTo>
                  <a:cubicBezTo>
                    <a:pt x="1032" y="0"/>
                    <a:pt x="529" y="74"/>
                    <a:pt x="66" y="275"/>
                  </a:cubicBezTo>
                  <a:cubicBezTo>
                    <a:pt x="0" y="301"/>
                    <a:pt x="45" y="389"/>
                    <a:pt x="108" y="389"/>
                  </a:cubicBezTo>
                  <a:cubicBezTo>
                    <a:pt x="113" y="389"/>
                    <a:pt x="117" y="389"/>
                    <a:pt x="122" y="388"/>
                  </a:cubicBezTo>
                  <a:cubicBezTo>
                    <a:pt x="536" y="322"/>
                    <a:pt x="939" y="291"/>
                    <a:pt x="1338" y="291"/>
                  </a:cubicBezTo>
                  <a:cubicBezTo>
                    <a:pt x="2050" y="291"/>
                    <a:pt x="2749" y="390"/>
                    <a:pt x="3470" y="571"/>
                  </a:cubicBezTo>
                  <a:cubicBezTo>
                    <a:pt x="4018" y="711"/>
                    <a:pt x="4567" y="866"/>
                    <a:pt x="5115" y="978"/>
                  </a:cubicBezTo>
                  <a:cubicBezTo>
                    <a:pt x="5483" y="1063"/>
                    <a:pt x="5851" y="1154"/>
                    <a:pt x="6219" y="1154"/>
                  </a:cubicBezTo>
                  <a:cubicBezTo>
                    <a:pt x="6344" y="1154"/>
                    <a:pt x="6468" y="1144"/>
                    <a:pt x="6592" y="1119"/>
                  </a:cubicBezTo>
                  <a:cubicBezTo>
                    <a:pt x="6691" y="1105"/>
                    <a:pt x="6677" y="964"/>
                    <a:pt x="6592" y="936"/>
                  </a:cubicBezTo>
                  <a:cubicBezTo>
                    <a:pt x="6044" y="753"/>
                    <a:pt x="5453" y="711"/>
                    <a:pt x="4890" y="585"/>
                  </a:cubicBezTo>
                  <a:cubicBezTo>
                    <a:pt x="4328" y="458"/>
                    <a:pt x="3751" y="303"/>
                    <a:pt x="3188" y="191"/>
                  </a:cubicBezTo>
                  <a:cubicBezTo>
                    <a:pt x="2659" y="88"/>
                    <a:pt x="2096" y="0"/>
                    <a:pt x="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342550" y="2593750"/>
              <a:ext cx="10925" cy="6700"/>
            </a:xfrm>
            <a:custGeom>
              <a:avLst/>
              <a:gdLst/>
              <a:ahLst/>
              <a:cxnLst/>
              <a:rect l="l" t="t" r="r" b="b"/>
              <a:pathLst>
                <a:path w="437" h="268" extrusionOk="0">
                  <a:moveTo>
                    <a:pt x="141" y="0"/>
                  </a:moveTo>
                  <a:cubicBezTo>
                    <a:pt x="99" y="0"/>
                    <a:pt x="71" y="14"/>
                    <a:pt x="43" y="42"/>
                  </a:cubicBezTo>
                  <a:cubicBezTo>
                    <a:pt x="15" y="56"/>
                    <a:pt x="15" y="99"/>
                    <a:pt x="15" y="127"/>
                  </a:cubicBezTo>
                  <a:cubicBezTo>
                    <a:pt x="1" y="155"/>
                    <a:pt x="29" y="197"/>
                    <a:pt x="43" y="225"/>
                  </a:cubicBezTo>
                  <a:cubicBezTo>
                    <a:pt x="71" y="239"/>
                    <a:pt x="99" y="253"/>
                    <a:pt x="141" y="253"/>
                  </a:cubicBezTo>
                  <a:cubicBezTo>
                    <a:pt x="169" y="253"/>
                    <a:pt x="212" y="253"/>
                    <a:pt x="240" y="267"/>
                  </a:cubicBezTo>
                  <a:lnTo>
                    <a:pt x="268" y="267"/>
                  </a:lnTo>
                  <a:cubicBezTo>
                    <a:pt x="296" y="253"/>
                    <a:pt x="310" y="253"/>
                    <a:pt x="338" y="239"/>
                  </a:cubicBezTo>
                  <a:lnTo>
                    <a:pt x="352" y="239"/>
                  </a:lnTo>
                  <a:cubicBezTo>
                    <a:pt x="366" y="225"/>
                    <a:pt x="380" y="225"/>
                    <a:pt x="394" y="211"/>
                  </a:cubicBezTo>
                  <a:cubicBezTo>
                    <a:pt x="423" y="211"/>
                    <a:pt x="437" y="169"/>
                    <a:pt x="437" y="141"/>
                  </a:cubicBezTo>
                  <a:cubicBezTo>
                    <a:pt x="437" y="99"/>
                    <a:pt x="423" y="70"/>
                    <a:pt x="394" y="56"/>
                  </a:cubicBezTo>
                  <a:cubicBezTo>
                    <a:pt x="380" y="42"/>
                    <a:pt x="366" y="42"/>
                    <a:pt x="352" y="28"/>
                  </a:cubicBezTo>
                  <a:cubicBezTo>
                    <a:pt x="338" y="28"/>
                    <a:pt x="324" y="14"/>
                    <a:pt x="296" y="14"/>
                  </a:cubicBezTo>
                  <a:cubicBezTo>
                    <a:pt x="282" y="0"/>
                    <a:pt x="268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363075" y="2597225"/>
              <a:ext cx="115925" cy="44225"/>
            </a:xfrm>
            <a:custGeom>
              <a:avLst/>
              <a:gdLst/>
              <a:ahLst/>
              <a:cxnLst/>
              <a:rect l="l" t="t" r="r" b="b"/>
              <a:pathLst>
                <a:path w="4637" h="1769" extrusionOk="0">
                  <a:moveTo>
                    <a:pt x="80" y="0"/>
                  </a:moveTo>
                  <a:cubicBezTo>
                    <a:pt x="20" y="0"/>
                    <a:pt x="0" y="87"/>
                    <a:pt x="66" y="100"/>
                  </a:cubicBezTo>
                  <a:cubicBezTo>
                    <a:pt x="811" y="269"/>
                    <a:pt x="1543" y="522"/>
                    <a:pt x="2246" y="818"/>
                  </a:cubicBezTo>
                  <a:cubicBezTo>
                    <a:pt x="2612" y="958"/>
                    <a:pt x="2963" y="1099"/>
                    <a:pt x="3315" y="1268"/>
                  </a:cubicBezTo>
                  <a:cubicBezTo>
                    <a:pt x="3653" y="1422"/>
                    <a:pt x="3990" y="1647"/>
                    <a:pt x="4342" y="1760"/>
                  </a:cubicBezTo>
                  <a:cubicBezTo>
                    <a:pt x="4358" y="1766"/>
                    <a:pt x="4374" y="1768"/>
                    <a:pt x="4389" y="1768"/>
                  </a:cubicBezTo>
                  <a:cubicBezTo>
                    <a:pt x="4525" y="1768"/>
                    <a:pt x="4637" y="1566"/>
                    <a:pt x="4511" y="1465"/>
                  </a:cubicBezTo>
                  <a:cubicBezTo>
                    <a:pt x="4215" y="1225"/>
                    <a:pt x="3821" y="1071"/>
                    <a:pt x="3470" y="930"/>
                  </a:cubicBezTo>
                  <a:cubicBezTo>
                    <a:pt x="3118" y="775"/>
                    <a:pt x="2780" y="635"/>
                    <a:pt x="2415" y="508"/>
                  </a:cubicBezTo>
                  <a:cubicBezTo>
                    <a:pt x="1655" y="269"/>
                    <a:pt x="882" y="114"/>
                    <a:pt x="94" y="2"/>
                  </a:cubicBezTo>
                  <a:cubicBezTo>
                    <a:pt x="89" y="1"/>
                    <a:pt x="8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389775" y="2587375"/>
              <a:ext cx="125525" cy="48700"/>
            </a:xfrm>
            <a:custGeom>
              <a:avLst/>
              <a:gdLst/>
              <a:ahLst/>
              <a:cxnLst/>
              <a:rect l="l" t="t" r="r" b="b"/>
              <a:pathLst>
                <a:path w="5021" h="1948" extrusionOk="0">
                  <a:moveTo>
                    <a:pt x="137" y="1"/>
                  </a:moveTo>
                  <a:cubicBezTo>
                    <a:pt x="35" y="1"/>
                    <a:pt x="1" y="144"/>
                    <a:pt x="95" y="185"/>
                  </a:cubicBezTo>
                  <a:cubicBezTo>
                    <a:pt x="897" y="410"/>
                    <a:pt x="1684" y="691"/>
                    <a:pt x="2458" y="986"/>
                  </a:cubicBezTo>
                  <a:cubicBezTo>
                    <a:pt x="2852" y="1141"/>
                    <a:pt x="3246" y="1296"/>
                    <a:pt x="3640" y="1451"/>
                  </a:cubicBezTo>
                  <a:cubicBezTo>
                    <a:pt x="3836" y="1535"/>
                    <a:pt x="4033" y="1619"/>
                    <a:pt x="4230" y="1718"/>
                  </a:cubicBezTo>
                  <a:cubicBezTo>
                    <a:pt x="4413" y="1788"/>
                    <a:pt x="4582" y="1901"/>
                    <a:pt x="4765" y="1943"/>
                  </a:cubicBezTo>
                  <a:cubicBezTo>
                    <a:pt x="4779" y="1946"/>
                    <a:pt x="4793" y="1948"/>
                    <a:pt x="4807" y="1948"/>
                  </a:cubicBezTo>
                  <a:cubicBezTo>
                    <a:pt x="4960" y="1948"/>
                    <a:pt x="5021" y="1737"/>
                    <a:pt x="4891" y="1634"/>
                  </a:cubicBezTo>
                  <a:cubicBezTo>
                    <a:pt x="4709" y="1507"/>
                    <a:pt x="4469" y="1423"/>
                    <a:pt x="4258" y="1324"/>
                  </a:cubicBezTo>
                  <a:cubicBezTo>
                    <a:pt x="4090" y="1254"/>
                    <a:pt x="3907" y="1183"/>
                    <a:pt x="3738" y="1099"/>
                  </a:cubicBezTo>
                  <a:cubicBezTo>
                    <a:pt x="3358" y="944"/>
                    <a:pt x="2978" y="804"/>
                    <a:pt x="2599" y="663"/>
                  </a:cubicBezTo>
                  <a:cubicBezTo>
                    <a:pt x="1797" y="382"/>
                    <a:pt x="981" y="185"/>
                    <a:pt x="151" y="2"/>
                  </a:cubicBezTo>
                  <a:cubicBezTo>
                    <a:pt x="146" y="1"/>
                    <a:pt x="142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433400" y="2583850"/>
              <a:ext cx="110625" cy="53125"/>
            </a:xfrm>
            <a:custGeom>
              <a:avLst/>
              <a:gdLst/>
              <a:ahLst/>
              <a:cxnLst/>
              <a:rect l="l" t="t" r="r" b="b"/>
              <a:pathLst>
                <a:path w="4425" h="2125" extrusionOk="0">
                  <a:moveTo>
                    <a:pt x="81" y="1"/>
                  </a:moveTo>
                  <a:cubicBezTo>
                    <a:pt x="20" y="1"/>
                    <a:pt x="0" y="88"/>
                    <a:pt x="66" y="115"/>
                  </a:cubicBezTo>
                  <a:cubicBezTo>
                    <a:pt x="783" y="396"/>
                    <a:pt x="1487" y="706"/>
                    <a:pt x="2190" y="1043"/>
                  </a:cubicBezTo>
                  <a:cubicBezTo>
                    <a:pt x="2527" y="1212"/>
                    <a:pt x="2865" y="1395"/>
                    <a:pt x="3203" y="1578"/>
                  </a:cubicBezTo>
                  <a:cubicBezTo>
                    <a:pt x="3512" y="1760"/>
                    <a:pt x="3822" y="1986"/>
                    <a:pt x="4145" y="2112"/>
                  </a:cubicBezTo>
                  <a:cubicBezTo>
                    <a:pt x="4166" y="2121"/>
                    <a:pt x="4186" y="2125"/>
                    <a:pt x="4206" y="2125"/>
                  </a:cubicBezTo>
                  <a:cubicBezTo>
                    <a:pt x="4341" y="2125"/>
                    <a:pt x="4425" y="1929"/>
                    <a:pt x="4314" y="1831"/>
                  </a:cubicBezTo>
                  <a:cubicBezTo>
                    <a:pt x="4033" y="1578"/>
                    <a:pt x="3653" y="1409"/>
                    <a:pt x="3329" y="1226"/>
                  </a:cubicBezTo>
                  <a:cubicBezTo>
                    <a:pt x="2978" y="1043"/>
                    <a:pt x="2640" y="874"/>
                    <a:pt x="2288" y="720"/>
                  </a:cubicBezTo>
                  <a:cubicBezTo>
                    <a:pt x="1585" y="424"/>
                    <a:pt x="840" y="171"/>
                    <a:pt x="94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499950" y="2598200"/>
              <a:ext cx="70275" cy="35750"/>
            </a:xfrm>
            <a:custGeom>
              <a:avLst/>
              <a:gdLst/>
              <a:ahLst/>
              <a:cxnLst/>
              <a:rect l="l" t="t" r="r" b="b"/>
              <a:pathLst>
                <a:path w="2811" h="1430" extrusionOk="0">
                  <a:moveTo>
                    <a:pt x="81" y="1"/>
                  </a:moveTo>
                  <a:cubicBezTo>
                    <a:pt x="16" y="1"/>
                    <a:pt x="0" y="106"/>
                    <a:pt x="76" y="132"/>
                  </a:cubicBezTo>
                  <a:cubicBezTo>
                    <a:pt x="498" y="314"/>
                    <a:pt x="920" y="525"/>
                    <a:pt x="1328" y="736"/>
                  </a:cubicBezTo>
                  <a:cubicBezTo>
                    <a:pt x="1525" y="835"/>
                    <a:pt x="1736" y="933"/>
                    <a:pt x="1919" y="1046"/>
                  </a:cubicBezTo>
                  <a:cubicBezTo>
                    <a:pt x="2130" y="1158"/>
                    <a:pt x="2313" y="1299"/>
                    <a:pt x="2524" y="1412"/>
                  </a:cubicBezTo>
                  <a:cubicBezTo>
                    <a:pt x="2549" y="1424"/>
                    <a:pt x="2573" y="1429"/>
                    <a:pt x="2595" y="1429"/>
                  </a:cubicBezTo>
                  <a:cubicBezTo>
                    <a:pt x="2727" y="1429"/>
                    <a:pt x="2811" y="1242"/>
                    <a:pt x="2679" y="1158"/>
                  </a:cubicBezTo>
                  <a:cubicBezTo>
                    <a:pt x="2482" y="1018"/>
                    <a:pt x="2243" y="919"/>
                    <a:pt x="2032" y="807"/>
                  </a:cubicBezTo>
                  <a:cubicBezTo>
                    <a:pt x="1835" y="708"/>
                    <a:pt x="1624" y="610"/>
                    <a:pt x="1413" y="511"/>
                  </a:cubicBezTo>
                  <a:cubicBezTo>
                    <a:pt x="991" y="314"/>
                    <a:pt x="555" y="146"/>
                    <a:pt x="105" y="5"/>
                  </a:cubicBezTo>
                  <a:cubicBezTo>
                    <a:pt x="96" y="2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291325" y="2634275"/>
              <a:ext cx="165175" cy="39875"/>
            </a:xfrm>
            <a:custGeom>
              <a:avLst/>
              <a:gdLst/>
              <a:ahLst/>
              <a:cxnLst/>
              <a:rect l="l" t="t" r="r" b="b"/>
              <a:pathLst>
                <a:path w="6607" h="1595" extrusionOk="0">
                  <a:moveTo>
                    <a:pt x="6280" y="1"/>
                  </a:moveTo>
                  <a:cubicBezTo>
                    <a:pt x="5822" y="1"/>
                    <a:pt x="5367" y="170"/>
                    <a:pt x="4933" y="306"/>
                  </a:cubicBezTo>
                  <a:cubicBezTo>
                    <a:pt x="4399" y="475"/>
                    <a:pt x="3892" y="672"/>
                    <a:pt x="3372" y="841"/>
                  </a:cubicBezTo>
                  <a:cubicBezTo>
                    <a:pt x="2463" y="1159"/>
                    <a:pt x="1575" y="1339"/>
                    <a:pt x="631" y="1339"/>
                  </a:cubicBezTo>
                  <a:cubicBezTo>
                    <a:pt x="450" y="1339"/>
                    <a:pt x="266" y="1332"/>
                    <a:pt x="80" y="1319"/>
                  </a:cubicBezTo>
                  <a:cubicBezTo>
                    <a:pt x="76" y="1318"/>
                    <a:pt x="72" y="1318"/>
                    <a:pt x="69" y="1318"/>
                  </a:cubicBezTo>
                  <a:cubicBezTo>
                    <a:pt x="9" y="1318"/>
                    <a:pt x="0" y="1418"/>
                    <a:pt x="66" y="1431"/>
                  </a:cubicBezTo>
                  <a:cubicBezTo>
                    <a:pt x="409" y="1547"/>
                    <a:pt x="768" y="1594"/>
                    <a:pt x="1131" y="1594"/>
                  </a:cubicBezTo>
                  <a:cubicBezTo>
                    <a:pt x="1868" y="1594"/>
                    <a:pt x="2623" y="1400"/>
                    <a:pt x="3301" y="1192"/>
                  </a:cubicBezTo>
                  <a:cubicBezTo>
                    <a:pt x="3836" y="1023"/>
                    <a:pt x="4370" y="841"/>
                    <a:pt x="4919" y="658"/>
                  </a:cubicBezTo>
                  <a:cubicBezTo>
                    <a:pt x="5439" y="489"/>
                    <a:pt x="6002" y="405"/>
                    <a:pt x="6509" y="194"/>
                  </a:cubicBezTo>
                  <a:cubicBezTo>
                    <a:pt x="6607" y="151"/>
                    <a:pt x="6537" y="25"/>
                    <a:pt x="6466" y="11"/>
                  </a:cubicBezTo>
                  <a:cubicBezTo>
                    <a:pt x="6404" y="4"/>
                    <a:pt x="6342" y="1"/>
                    <a:pt x="6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346425" y="2679900"/>
              <a:ext cx="10925" cy="7050"/>
            </a:xfrm>
            <a:custGeom>
              <a:avLst/>
              <a:gdLst/>
              <a:ahLst/>
              <a:cxnLst/>
              <a:rect l="l" t="t" r="r" b="b"/>
              <a:pathLst>
                <a:path w="437" h="282" extrusionOk="0">
                  <a:moveTo>
                    <a:pt x="268" y="0"/>
                  </a:moveTo>
                  <a:cubicBezTo>
                    <a:pt x="254" y="0"/>
                    <a:pt x="254" y="14"/>
                    <a:pt x="239" y="14"/>
                  </a:cubicBezTo>
                  <a:cubicBezTo>
                    <a:pt x="197" y="14"/>
                    <a:pt x="169" y="14"/>
                    <a:pt x="127" y="28"/>
                  </a:cubicBezTo>
                  <a:cubicBezTo>
                    <a:pt x="113" y="28"/>
                    <a:pt x="85" y="28"/>
                    <a:pt x="71" y="42"/>
                  </a:cubicBezTo>
                  <a:cubicBezTo>
                    <a:pt x="57" y="42"/>
                    <a:pt x="57" y="56"/>
                    <a:pt x="43" y="56"/>
                  </a:cubicBezTo>
                  <a:cubicBezTo>
                    <a:pt x="14" y="85"/>
                    <a:pt x="0" y="113"/>
                    <a:pt x="0" y="155"/>
                  </a:cubicBezTo>
                  <a:cubicBezTo>
                    <a:pt x="0" y="183"/>
                    <a:pt x="14" y="211"/>
                    <a:pt x="43" y="239"/>
                  </a:cubicBezTo>
                  <a:cubicBezTo>
                    <a:pt x="57" y="253"/>
                    <a:pt x="71" y="267"/>
                    <a:pt x="85" y="267"/>
                  </a:cubicBezTo>
                  <a:cubicBezTo>
                    <a:pt x="99" y="267"/>
                    <a:pt x="113" y="282"/>
                    <a:pt x="127" y="282"/>
                  </a:cubicBezTo>
                  <a:cubicBezTo>
                    <a:pt x="169" y="267"/>
                    <a:pt x="197" y="267"/>
                    <a:pt x="239" y="267"/>
                  </a:cubicBezTo>
                  <a:cubicBezTo>
                    <a:pt x="254" y="267"/>
                    <a:pt x="282" y="267"/>
                    <a:pt x="296" y="253"/>
                  </a:cubicBezTo>
                  <a:cubicBezTo>
                    <a:pt x="310" y="253"/>
                    <a:pt x="338" y="239"/>
                    <a:pt x="352" y="239"/>
                  </a:cubicBezTo>
                  <a:cubicBezTo>
                    <a:pt x="366" y="225"/>
                    <a:pt x="380" y="211"/>
                    <a:pt x="394" y="211"/>
                  </a:cubicBezTo>
                  <a:cubicBezTo>
                    <a:pt x="422" y="183"/>
                    <a:pt x="436" y="155"/>
                    <a:pt x="436" y="113"/>
                  </a:cubicBezTo>
                  <a:cubicBezTo>
                    <a:pt x="436" y="71"/>
                    <a:pt x="408" y="42"/>
                    <a:pt x="366" y="28"/>
                  </a:cubicBezTo>
                  <a:cubicBezTo>
                    <a:pt x="352" y="28"/>
                    <a:pt x="338" y="28"/>
                    <a:pt x="324" y="14"/>
                  </a:cubicBezTo>
                  <a:cubicBezTo>
                    <a:pt x="296" y="14"/>
                    <a:pt x="282" y="0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367000" y="2627900"/>
              <a:ext cx="111300" cy="53900"/>
            </a:xfrm>
            <a:custGeom>
              <a:avLst/>
              <a:gdLst/>
              <a:ahLst/>
              <a:cxnLst/>
              <a:rect l="l" t="t" r="r" b="b"/>
              <a:pathLst>
                <a:path w="4452" h="2156" extrusionOk="0">
                  <a:moveTo>
                    <a:pt x="4229" y="0"/>
                  </a:moveTo>
                  <a:cubicBezTo>
                    <a:pt x="4210" y="0"/>
                    <a:pt x="4191" y="4"/>
                    <a:pt x="4171" y="13"/>
                  </a:cubicBezTo>
                  <a:cubicBezTo>
                    <a:pt x="3819" y="153"/>
                    <a:pt x="3510" y="406"/>
                    <a:pt x="3172" y="603"/>
                  </a:cubicBezTo>
                  <a:cubicBezTo>
                    <a:pt x="2849" y="786"/>
                    <a:pt x="2525" y="955"/>
                    <a:pt x="2201" y="1124"/>
                  </a:cubicBezTo>
                  <a:cubicBezTo>
                    <a:pt x="1512" y="1489"/>
                    <a:pt x="795" y="1813"/>
                    <a:pt x="49" y="2052"/>
                  </a:cubicBezTo>
                  <a:cubicBezTo>
                    <a:pt x="0" y="2077"/>
                    <a:pt x="16" y="2156"/>
                    <a:pt x="58" y="2156"/>
                  </a:cubicBezTo>
                  <a:cubicBezTo>
                    <a:pt x="64" y="2156"/>
                    <a:pt x="71" y="2154"/>
                    <a:pt x="78" y="2151"/>
                  </a:cubicBezTo>
                  <a:cubicBezTo>
                    <a:pt x="851" y="1968"/>
                    <a:pt x="1597" y="1743"/>
                    <a:pt x="2328" y="1433"/>
                  </a:cubicBezTo>
                  <a:cubicBezTo>
                    <a:pt x="2680" y="1293"/>
                    <a:pt x="3031" y="1110"/>
                    <a:pt x="3369" y="927"/>
                  </a:cubicBezTo>
                  <a:cubicBezTo>
                    <a:pt x="3692" y="758"/>
                    <a:pt x="4086" y="575"/>
                    <a:pt x="4340" y="308"/>
                  </a:cubicBezTo>
                  <a:cubicBezTo>
                    <a:pt x="4451" y="209"/>
                    <a:pt x="4366" y="0"/>
                    <a:pt x="4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394175" y="2630100"/>
              <a:ext cx="121100" cy="58775"/>
            </a:xfrm>
            <a:custGeom>
              <a:avLst/>
              <a:gdLst/>
              <a:ahLst/>
              <a:cxnLst/>
              <a:rect l="l" t="t" r="r" b="b"/>
              <a:pathLst>
                <a:path w="4844" h="2351" extrusionOk="0">
                  <a:moveTo>
                    <a:pt x="4637" y="0"/>
                  </a:moveTo>
                  <a:cubicBezTo>
                    <a:pt x="4622" y="0"/>
                    <a:pt x="4606" y="3"/>
                    <a:pt x="4589" y="9"/>
                  </a:cubicBezTo>
                  <a:cubicBezTo>
                    <a:pt x="4392" y="79"/>
                    <a:pt x="4209" y="206"/>
                    <a:pt x="4026" y="304"/>
                  </a:cubicBezTo>
                  <a:cubicBezTo>
                    <a:pt x="3857" y="389"/>
                    <a:pt x="3689" y="487"/>
                    <a:pt x="3520" y="586"/>
                  </a:cubicBezTo>
                  <a:cubicBezTo>
                    <a:pt x="3154" y="768"/>
                    <a:pt x="2788" y="965"/>
                    <a:pt x="2409" y="1134"/>
                  </a:cubicBezTo>
                  <a:cubicBezTo>
                    <a:pt x="1649" y="1514"/>
                    <a:pt x="875" y="1866"/>
                    <a:pt x="88" y="2175"/>
                  </a:cubicBezTo>
                  <a:cubicBezTo>
                    <a:pt x="0" y="2213"/>
                    <a:pt x="24" y="2351"/>
                    <a:pt x="110" y="2351"/>
                  </a:cubicBezTo>
                  <a:cubicBezTo>
                    <a:pt x="120" y="2351"/>
                    <a:pt x="132" y="2348"/>
                    <a:pt x="144" y="2344"/>
                  </a:cubicBezTo>
                  <a:cubicBezTo>
                    <a:pt x="946" y="2105"/>
                    <a:pt x="1747" y="1823"/>
                    <a:pt x="2521" y="1486"/>
                  </a:cubicBezTo>
                  <a:cubicBezTo>
                    <a:pt x="2887" y="1317"/>
                    <a:pt x="3267" y="1134"/>
                    <a:pt x="3632" y="937"/>
                  </a:cubicBezTo>
                  <a:cubicBezTo>
                    <a:pt x="3829" y="825"/>
                    <a:pt x="4026" y="726"/>
                    <a:pt x="4223" y="614"/>
                  </a:cubicBezTo>
                  <a:cubicBezTo>
                    <a:pt x="4392" y="515"/>
                    <a:pt x="4589" y="417"/>
                    <a:pt x="4744" y="276"/>
                  </a:cubicBezTo>
                  <a:cubicBezTo>
                    <a:pt x="4844" y="188"/>
                    <a:pt x="4765" y="0"/>
                    <a:pt x="4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437675" y="2626650"/>
              <a:ext cx="106250" cy="62175"/>
            </a:xfrm>
            <a:custGeom>
              <a:avLst/>
              <a:gdLst/>
              <a:ahLst/>
              <a:cxnLst/>
              <a:rect l="l" t="t" r="r" b="b"/>
              <a:pathLst>
                <a:path w="4250" h="2487" extrusionOk="0">
                  <a:moveTo>
                    <a:pt x="4011" y="1"/>
                  </a:moveTo>
                  <a:cubicBezTo>
                    <a:pt x="3985" y="1"/>
                    <a:pt x="3959" y="7"/>
                    <a:pt x="3932" y="20"/>
                  </a:cubicBezTo>
                  <a:cubicBezTo>
                    <a:pt x="3594" y="203"/>
                    <a:pt x="3299" y="470"/>
                    <a:pt x="2989" y="681"/>
                  </a:cubicBezTo>
                  <a:cubicBezTo>
                    <a:pt x="2680" y="892"/>
                    <a:pt x="2356" y="1089"/>
                    <a:pt x="2047" y="1286"/>
                  </a:cubicBezTo>
                  <a:cubicBezTo>
                    <a:pt x="1400" y="1680"/>
                    <a:pt x="739" y="2046"/>
                    <a:pt x="50" y="2383"/>
                  </a:cubicBezTo>
                  <a:cubicBezTo>
                    <a:pt x="0" y="2408"/>
                    <a:pt x="27" y="2487"/>
                    <a:pt x="81" y="2487"/>
                  </a:cubicBezTo>
                  <a:cubicBezTo>
                    <a:pt x="89" y="2487"/>
                    <a:pt x="97" y="2485"/>
                    <a:pt x="106" y="2482"/>
                  </a:cubicBezTo>
                  <a:cubicBezTo>
                    <a:pt x="823" y="2243"/>
                    <a:pt x="1541" y="1933"/>
                    <a:pt x="2216" y="1568"/>
                  </a:cubicBezTo>
                  <a:cubicBezTo>
                    <a:pt x="2553" y="1385"/>
                    <a:pt x="2891" y="1174"/>
                    <a:pt x="3229" y="963"/>
                  </a:cubicBezTo>
                  <a:cubicBezTo>
                    <a:pt x="3538" y="766"/>
                    <a:pt x="3890" y="555"/>
                    <a:pt x="4143" y="288"/>
                  </a:cubicBezTo>
                  <a:cubicBezTo>
                    <a:pt x="4249" y="169"/>
                    <a:pt x="4147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502500" y="2627200"/>
              <a:ext cx="67650" cy="41325"/>
            </a:xfrm>
            <a:custGeom>
              <a:avLst/>
              <a:gdLst/>
              <a:ahLst/>
              <a:cxnLst/>
              <a:rect l="l" t="t" r="r" b="b"/>
              <a:pathLst>
                <a:path w="2706" h="1653" extrusionOk="0">
                  <a:moveTo>
                    <a:pt x="2499" y="1"/>
                  </a:moveTo>
                  <a:cubicBezTo>
                    <a:pt x="2474" y="1"/>
                    <a:pt x="2447" y="9"/>
                    <a:pt x="2422" y="26"/>
                  </a:cubicBezTo>
                  <a:cubicBezTo>
                    <a:pt x="2211" y="153"/>
                    <a:pt x="2042" y="308"/>
                    <a:pt x="1845" y="434"/>
                  </a:cubicBezTo>
                  <a:cubicBezTo>
                    <a:pt x="1648" y="575"/>
                    <a:pt x="1465" y="702"/>
                    <a:pt x="1269" y="814"/>
                  </a:cubicBezTo>
                  <a:cubicBezTo>
                    <a:pt x="875" y="1067"/>
                    <a:pt x="481" y="1306"/>
                    <a:pt x="73" y="1517"/>
                  </a:cubicBezTo>
                  <a:cubicBezTo>
                    <a:pt x="0" y="1554"/>
                    <a:pt x="42" y="1653"/>
                    <a:pt x="109" y="1653"/>
                  </a:cubicBezTo>
                  <a:cubicBezTo>
                    <a:pt x="120" y="1653"/>
                    <a:pt x="131" y="1650"/>
                    <a:pt x="143" y="1644"/>
                  </a:cubicBezTo>
                  <a:cubicBezTo>
                    <a:pt x="565" y="1447"/>
                    <a:pt x="1001" y="1250"/>
                    <a:pt x="1409" y="1011"/>
                  </a:cubicBezTo>
                  <a:cubicBezTo>
                    <a:pt x="1620" y="899"/>
                    <a:pt x="1817" y="772"/>
                    <a:pt x="2014" y="645"/>
                  </a:cubicBezTo>
                  <a:cubicBezTo>
                    <a:pt x="2211" y="519"/>
                    <a:pt x="2422" y="406"/>
                    <a:pt x="2591" y="252"/>
                  </a:cubicBezTo>
                  <a:cubicBezTo>
                    <a:pt x="2706" y="159"/>
                    <a:pt x="2613" y="1"/>
                    <a:pt x="2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  <p:extLst>
      <p:ext uri="{BB962C8B-B14F-4D97-AF65-F5344CB8AC3E}">
        <p14:creationId xmlns:p14="http://schemas.microsoft.com/office/powerpoint/2010/main" val="98721660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EDE439C-CBCE-C709-FF50-B2EE55088B2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Религия</a:t>
            </a:r>
            <a:endParaRPr lang="en-US" i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Жан-Жак Русо – Уикипедия">
            <a:extLst>
              <a:ext uri="{FF2B5EF4-FFF2-40B4-BE49-F238E27FC236}">
                <a16:creationId xmlns:a16="http://schemas.microsoft.com/office/drawing/2014/main" id="{B23FA8B4-204F-20E0-8B29-AEEC08517D6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15000" y="1200150"/>
            <a:ext cx="2617428" cy="3200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8C272B9A-E8F7-CE19-C9DC-0BF932EBADF7}"/>
              </a:ext>
            </a:extLst>
          </p:cNvPr>
          <p:cNvSpPr txBox="1"/>
          <p:nvPr/>
        </p:nvSpPr>
        <p:spPr>
          <a:xfrm>
            <a:off x="720000" y="1200150"/>
            <a:ext cx="47664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800" dirty="0">
                <a:latin typeface="Monotype Corsiva" panose="03010101010201010101" pitchFamily="66" charset="0"/>
              </a:rPr>
              <a:t>Той, както и Волтер, подкрепя идеите на деизма, обаче по различен начин от него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800" dirty="0">
                <a:latin typeface="Monotype Corsiva" panose="03010101010201010101" pitchFamily="66" charset="0"/>
              </a:rPr>
              <a:t>Въпреки че хвали Библията, Русо е отвратен от християнството по неговото време</a:t>
            </a:r>
            <a:endParaRPr lang="en-US" sz="28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05642522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C27B60-5BB2-2A00-CE14-B42529E97B3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/>
              <a:t>„За обществения договор“</a:t>
            </a:r>
            <a:endParaRPr lang="en-US" i="1" dirty="0"/>
          </a:p>
        </p:txBody>
      </p:sp>
      <p:pic>
        <p:nvPicPr>
          <p:cNvPr id="3074" name="Picture 2">
            <a:extLst>
              <a:ext uri="{FF2B5EF4-FFF2-40B4-BE49-F238E27FC236}">
                <a16:creationId xmlns:a16="http://schemas.microsoft.com/office/drawing/2014/main" id="{363A7001-46BC-4DD5-FA8C-9068BB5958D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48416" y="1200150"/>
            <a:ext cx="2047875" cy="32575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58F5A2F-CAD2-9D16-3452-2E6FD5A9218E}"/>
              </a:ext>
            </a:extLst>
          </p:cNvPr>
          <p:cNvSpPr txBox="1"/>
          <p:nvPr/>
        </p:nvSpPr>
        <p:spPr>
          <a:xfrm>
            <a:off x="685800" y="1200150"/>
            <a:ext cx="5334000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>
                <a:latin typeface="Monotype Corsiva" panose="03010101010201010101" pitchFamily="66" charset="0"/>
              </a:rPr>
              <a:t>Книга, издадена 1762г. от Жан-Жак Русо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3600" dirty="0">
                <a:latin typeface="Monotype Corsiva" panose="03010101010201010101" pitchFamily="66" charset="0"/>
              </a:rPr>
              <a:t>Идеите на Джон Лок за обществения договор</a:t>
            </a:r>
            <a:endParaRPr lang="en-US" sz="36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72610354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A6E896-A522-9805-86C9-19CAE1DDFAB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/>
              <a:t>Възгледите на Русо</a:t>
            </a:r>
            <a:endParaRPr lang="en-US" i="1" dirty="0"/>
          </a:p>
        </p:txBody>
      </p:sp>
      <p:pic>
        <p:nvPicPr>
          <p:cNvPr id="4098" name="Picture 2" descr="Жан-Жак Русо | webstage.bg">
            <a:extLst>
              <a:ext uri="{FF2B5EF4-FFF2-40B4-BE49-F238E27FC236}">
                <a16:creationId xmlns:a16="http://schemas.microsoft.com/office/drawing/2014/main" id="{C14D239A-6615-51AB-479E-11F5490D187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1230175"/>
            <a:ext cx="3181350" cy="3181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extBox 2">
            <a:extLst>
              <a:ext uri="{FF2B5EF4-FFF2-40B4-BE49-F238E27FC236}">
                <a16:creationId xmlns:a16="http://schemas.microsoft.com/office/drawing/2014/main" id="{CD476BE8-4AB3-59C8-FD54-24DD1094DA68}"/>
              </a:ext>
            </a:extLst>
          </p:cNvPr>
          <p:cNvSpPr txBox="1"/>
          <p:nvPr/>
        </p:nvSpPr>
        <p:spPr>
          <a:xfrm>
            <a:off x="914400" y="1017725"/>
            <a:ext cx="4343400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dirty="0">
                <a:latin typeface="Monotype Corsiva" panose="03010101010201010101" pitchFamily="66" charset="0"/>
              </a:rPr>
              <a:t>Всичко се разваля в ръцете на хората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bg-BG" sz="2400" dirty="0">
                <a:latin typeface="Monotype Corsiva" panose="03010101010201010101" pitchFamily="66" charset="0"/>
              </a:rPr>
              <a:t>Против разума, науките и изкуството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otype Corsiva" panose="03010101010201010101" pitchFamily="66" charset="0"/>
              </a:rPr>
              <a:t>За да могат хората да създават справедливи закони и да контролират, трябва да познават своите права и средствата, с които да ги пазят.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otype Corsiva" panose="03010101010201010101" pitchFamily="66" charset="0"/>
              </a:rPr>
              <a:t>Природата над образованието</a:t>
            </a:r>
            <a:endParaRPr lang="en-US" sz="2400" dirty="0">
              <a:latin typeface="Monotype Corsiva" panose="03010101010201010101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2341822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B0F0693-0771-19B8-5C3A-53A4B8A5F59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i="1" dirty="0"/>
              <a:t>Някои известни цитати</a:t>
            </a:r>
            <a:endParaRPr lang="en-US" i="1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E60BD065-2123-3053-08F0-312B678F4B5F}"/>
              </a:ext>
            </a:extLst>
          </p:cNvPr>
          <p:cNvSpPr txBox="1"/>
          <p:nvPr/>
        </p:nvSpPr>
        <p:spPr>
          <a:xfrm>
            <a:off x="726927" y="1428750"/>
            <a:ext cx="7585800" cy="29443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„Хората си налагат робство, за да си осигурят свободата“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„Естественото неравенсто в човешкия род ще се увеличава от неравенството на институциите“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„Бог може, защото иска; Неговата воля е Неговата сила“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„Вие, силни на този свят, обичайте талантите“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„Слънцето – това не е нищо друго, освен сянката на Бога“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„Който е добър само за себе си, не е добър за никого“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„Човек се ражда свободен, но навсякъде е с окови“</a:t>
            </a:r>
          </a:p>
          <a:p>
            <a:pPr marL="285750" indent="-285750">
              <a:spcBef>
                <a:spcPts val="200"/>
              </a:spcBef>
              <a:spcAft>
                <a:spcPts val="200"/>
              </a:spcAft>
              <a:buFont typeface="Arial" panose="020B0604020202020204" pitchFamily="34" charset="0"/>
              <a:buChar char="•"/>
            </a:pPr>
            <a:r>
              <a:rPr lang="bg-BG" sz="1800" dirty="0">
                <a:latin typeface="Monotype Corsiva" panose="03010101010201010101" pitchFamily="66" charset="0"/>
              </a:rPr>
              <a:t>„Първите представи на детето са за власт и робство“</a:t>
            </a:r>
          </a:p>
        </p:txBody>
      </p:sp>
    </p:spTree>
    <p:extLst>
      <p:ext uri="{BB962C8B-B14F-4D97-AF65-F5344CB8AC3E}">
        <p14:creationId xmlns:p14="http://schemas.microsoft.com/office/powerpoint/2010/main" val="3095503389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0B59FCB-FA01-8B45-72B4-77D79712346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/>
              <a:t>Източници</a:t>
            </a:r>
            <a:endParaRPr lang="en-US" dirty="0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566FB10D-50A1-ECC4-407C-5AAAFF8CBC8E}"/>
              </a:ext>
            </a:extLst>
          </p:cNvPr>
          <p:cNvSpPr txBox="1"/>
          <p:nvPr/>
        </p:nvSpPr>
        <p:spPr>
          <a:xfrm>
            <a:off x="685800" y="1047750"/>
            <a:ext cx="7467600" cy="35394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bg-BG" sz="2000" b="1" dirty="0"/>
              <a:t>Източници на информация за Волтер:</a:t>
            </a:r>
            <a:endParaRPr lang="en-US" sz="2000" b="1" dirty="0"/>
          </a:p>
          <a:p>
            <a:endParaRPr lang="bg-BG" sz="2000" b="1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2"/>
              </a:rPr>
              <a:t>https://www.vesti.bg/lyubopitno/koj-e-volter-i-kakvo-se-krie-zad-filosofskata-mu-syshtnost-6176499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endParaRPr lang="bg-BG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3"/>
              </a:rPr>
              <a:t>https://bg.wikipedia.org/wiki/%D0%92%D0%BE%D0%BB%D1%82%D0%B5%D1%80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1600" dirty="0">
                <a:hlinkClick r:id="rId4"/>
              </a:rPr>
              <a:t>https://www.novavizia.com/volter/</a:t>
            </a:r>
            <a:endParaRPr lang="en-US" sz="1600" dirty="0"/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/>
          </a:p>
          <a:p>
            <a:r>
              <a:rPr lang="bg-BG" sz="2000" b="1"/>
              <a:t>Източници </a:t>
            </a:r>
            <a:r>
              <a:rPr lang="bg-BG" sz="2000" b="1" dirty="0"/>
              <a:t>на информация за Жан-Жак Русо: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5"/>
              </a:rPr>
              <a:t>Wikipedia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6"/>
              </a:rPr>
              <a:t>iKant</a:t>
            </a:r>
            <a:endParaRPr lang="en-US" sz="1600" dirty="0"/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sz="1600" dirty="0">
                <a:hlinkClick r:id="rId7"/>
              </a:rPr>
              <a:t>Web Stage</a:t>
            </a:r>
            <a:endParaRPr lang="bg-BG" sz="1600" dirty="0"/>
          </a:p>
        </p:txBody>
      </p:sp>
    </p:spTree>
    <p:extLst>
      <p:ext uri="{BB962C8B-B14F-4D97-AF65-F5344CB8AC3E}">
        <p14:creationId xmlns:p14="http://schemas.microsoft.com/office/powerpoint/2010/main" val="2626189483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771C5BD-2637-3FD0-7A07-6998FA02116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85800" y="1352550"/>
            <a:ext cx="7704000" cy="572700"/>
          </a:xfrm>
        </p:spPr>
        <p:txBody>
          <a:bodyPr/>
          <a:lstStyle/>
          <a:p>
            <a:r>
              <a:rPr lang="bg-BG" sz="7200" dirty="0"/>
              <a:t>БЛАГОДАРИМ ЗА ВНИМАНИЕТО!</a:t>
            </a:r>
            <a:endParaRPr lang="en-US" sz="7200" dirty="0"/>
          </a:p>
        </p:txBody>
      </p:sp>
    </p:spTree>
    <p:extLst>
      <p:ext uri="{BB962C8B-B14F-4D97-AF65-F5344CB8AC3E}">
        <p14:creationId xmlns:p14="http://schemas.microsoft.com/office/powerpoint/2010/main" val="246581271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4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43" name="Google Shape;7843;p37"/>
          <p:cNvSpPr txBox="1">
            <a:spLocks noGrp="1"/>
          </p:cNvSpPr>
          <p:nvPr>
            <p:ph type="title"/>
          </p:nvPr>
        </p:nvSpPr>
        <p:spPr>
          <a:xfrm>
            <a:off x="2038188" y="2389650"/>
            <a:ext cx="5067600" cy="8418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Волтер</a:t>
            </a:r>
            <a:endParaRPr dirty="0"/>
          </a:p>
        </p:txBody>
      </p:sp>
      <p:sp>
        <p:nvSpPr>
          <p:cNvPr id="7844" name="Google Shape;7844;p37"/>
          <p:cNvSpPr txBox="1">
            <a:spLocks noGrp="1"/>
          </p:cNvSpPr>
          <p:nvPr>
            <p:ph type="subTitle" idx="1"/>
          </p:nvPr>
        </p:nvSpPr>
        <p:spPr>
          <a:xfrm>
            <a:off x="2038188" y="3453275"/>
            <a:ext cx="5067600" cy="4131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Биография</a:t>
            </a:r>
            <a:endParaRPr dirty="0"/>
          </a:p>
        </p:txBody>
      </p:sp>
      <p:sp>
        <p:nvSpPr>
          <p:cNvPr id="7845" name="Google Shape;7845;p37"/>
          <p:cNvSpPr txBox="1">
            <a:spLocks noGrp="1"/>
          </p:cNvSpPr>
          <p:nvPr>
            <p:ph type="title" idx="2"/>
          </p:nvPr>
        </p:nvSpPr>
        <p:spPr>
          <a:xfrm>
            <a:off x="3909900" y="1268000"/>
            <a:ext cx="1324200" cy="10452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en"/>
              <a:t>01</a:t>
            </a:r>
            <a:endParaRPr/>
          </a:p>
        </p:txBody>
      </p:sp>
      <p:grpSp>
        <p:nvGrpSpPr>
          <p:cNvPr id="7846" name="Google Shape;7846;p37"/>
          <p:cNvGrpSpPr/>
          <p:nvPr/>
        </p:nvGrpSpPr>
        <p:grpSpPr>
          <a:xfrm rot="-5400000">
            <a:off x="4261603" y="121809"/>
            <a:ext cx="620794" cy="835394"/>
            <a:chOff x="231760" y="2339350"/>
            <a:chExt cx="428015" cy="575975"/>
          </a:xfrm>
        </p:grpSpPr>
        <p:sp>
          <p:nvSpPr>
            <p:cNvPr id="7847" name="Google Shape;7847;p37"/>
            <p:cNvSpPr/>
            <p:nvPr/>
          </p:nvSpPr>
          <p:spPr>
            <a:xfrm>
              <a:off x="235300" y="2339350"/>
              <a:ext cx="311925" cy="259100"/>
            </a:xfrm>
            <a:custGeom>
              <a:avLst/>
              <a:gdLst/>
              <a:ahLst/>
              <a:cxnLst/>
              <a:rect l="l" t="t" r="r" b="b"/>
              <a:pathLst>
                <a:path w="12477" h="10364" extrusionOk="0">
                  <a:moveTo>
                    <a:pt x="4076" y="0"/>
                  </a:moveTo>
                  <a:cubicBezTo>
                    <a:pt x="3849" y="0"/>
                    <a:pt x="3628" y="21"/>
                    <a:pt x="3419" y="63"/>
                  </a:cubicBezTo>
                  <a:cubicBezTo>
                    <a:pt x="2279" y="302"/>
                    <a:pt x="1252" y="1047"/>
                    <a:pt x="690" y="2060"/>
                  </a:cubicBezTo>
                  <a:cubicBezTo>
                    <a:pt x="113" y="3073"/>
                    <a:pt x="0" y="4339"/>
                    <a:pt x="408" y="5436"/>
                  </a:cubicBezTo>
                  <a:cubicBezTo>
                    <a:pt x="873" y="6744"/>
                    <a:pt x="2054" y="7841"/>
                    <a:pt x="3644" y="8474"/>
                  </a:cubicBezTo>
                  <a:cubicBezTo>
                    <a:pt x="4952" y="8995"/>
                    <a:pt x="6372" y="9163"/>
                    <a:pt x="7737" y="9318"/>
                  </a:cubicBezTo>
                  <a:lnTo>
                    <a:pt x="7976" y="9346"/>
                  </a:lnTo>
                  <a:cubicBezTo>
                    <a:pt x="9453" y="9529"/>
                    <a:pt x="10888" y="9740"/>
                    <a:pt x="12139" y="10345"/>
                  </a:cubicBezTo>
                  <a:cubicBezTo>
                    <a:pt x="12174" y="10357"/>
                    <a:pt x="12212" y="10363"/>
                    <a:pt x="12249" y="10363"/>
                  </a:cubicBezTo>
                  <a:cubicBezTo>
                    <a:pt x="12301" y="10363"/>
                    <a:pt x="12351" y="10350"/>
                    <a:pt x="12393" y="10317"/>
                  </a:cubicBezTo>
                  <a:cubicBezTo>
                    <a:pt x="12449" y="10275"/>
                    <a:pt x="12477" y="10204"/>
                    <a:pt x="12477" y="10134"/>
                  </a:cubicBezTo>
                  <a:cubicBezTo>
                    <a:pt x="12477" y="10120"/>
                    <a:pt x="12477" y="10092"/>
                    <a:pt x="12477" y="10078"/>
                  </a:cubicBezTo>
                  <a:cubicBezTo>
                    <a:pt x="12224" y="8798"/>
                    <a:pt x="11942" y="7349"/>
                    <a:pt x="10986" y="6153"/>
                  </a:cubicBezTo>
                  <a:cubicBezTo>
                    <a:pt x="10198" y="5155"/>
                    <a:pt x="8975" y="4493"/>
                    <a:pt x="7723" y="4381"/>
                  </a:cubicBezTo>
                  <a:cubicBezTo>
                    <a:pt x="7652" y="4381"/>
                    <a:pt x="7596" y="4395"/>
                    <a:pt x="7540" y="4437"/>
                  </a:cubicBezTo>
                  <a:cubicBezTo>
                    <a:pt x="7498" y="4479"/>
                    <a:pt x="7469" y="4536"/>
                    <a:pt x="7469" y="4606"/>
                  </a:cubicBezTo>
                  <a:cubicBezTo>
                    <a:pt x="7413" y="5450"/>
                    <a:pt x="7624" y="6308"/>
                    <a:pt x="8032" y="7039"/>
                  </a:cubicBezTo>
                  <a:cubicBezTo>
                    <a:pt x="7062" y="6505"/>
                    <a:pt x="6007" y="6125"/>
                    <a:pt x="4909" y="6097"/>
                  </a:cubicBezTo>
                  <a:cubicBezTo>
                    <a:pt x="4797" y="6097"/>
                    <a:pt x="4699" y="6167"/>
                    <a:pt x="4670" y="6266"/>
                  </a:cubicBezTo>
                  <a:cubicBezTo>
                    <a:pt x="4642" y="6364"/>
                    <a:pt x="4684" y="6477"/>
                    <a:pt x="4783" y="6533"/>
                  </a:cubicBezTo>
                  <a:cubicBezTo>
                    <a:pt x="5050" y="6688"/>
                    <a:pt x="5317" y="7011"/>
                    <a:pt x="5585" y="7321"/>
                  </a:cubicBezTo>
                  <a:cubicBezTo>
                    <a:pt x="5627" y="7377"/>
                    <a:pt x="5683" y="7433"/>
                    <a:pt x="5725" y="7489"/>
                  </a:cubicBezTo>
                  <a:cubicBezTo>
                    <a:pt x="5205" y="7307"/>
                    <a:pt x="4699" y="7082"/>
                    <a:pt x="4206" y="6857"/>
                  </a:cubicBezTo>
                  <a:lnTo>
                    <a:pt x="4080" y="6800"/>
                  </a:lnTo>
                  <a:cubicBezTo>
                    <a:pt x="3165" y="6392"/>
                    <a:pt x="2040" y="5661"/>
                    <a:pt x="1829" y="4536"/>
                  </a:cubicBezTo>
                  <a:cubicBezTo>
                    <a:pt x="1745" y="4086"/>
                    <a:pt x="1843" y="3678"/>
                    <a:pt x="2124" y="3354"/>
                  </a:cubicBezTo>
                  <a:cubicBezTo>
                    <a:pt x="2293" y="3171"/>
                    <a:pt x="2518" y="3017"/>
                    <a:pt x="2771" y="2904"/>
                  </a:cubicBezTo>
                  <a:lnTo>
                    <a:pt x="2771" y="2904"/>
                  </a:lnTo>
                  <a:cubicBezTo>
                    <a:pt x="2715" y="2974"/>
                    <a:pt x="2673" y="3045"/>
                    <a:pt x="2631" y="3129"/>
                  </a:cubicBezTo>
                  <a:cubicBezTo>
                    <a:pt x="2307" y="3846"/>
                    <a:pt x="2603" y="4718"/>
                    <a:pt x="3320" y="5155"/>
                  </a:cubicBezTo>
                  <a:cubicBezTo>
                    <a:pt x="3673" y="5379"/>
                    <a:pt x="4056" y="5475"/>
                    <a:pt x="4435" y="5475"/>
                  </a:cubicBezTo>
                  <a:cubicBezTo>
                    <a:pt x="5175" y="5475"/>
                    <a:pt x="5898" y="5108"/>
                    <a:pt x="6344" y="4606"/>
                  </a:cubicBezTo>
                  <a:cubicBezTo>
                    <a:pt x="7118" y="3762"/>
                    <a:pt x="7343" y="2510"/>
                    <a:pt x="6879" y="1554"/>
                  </a:cubicBezTo>
                  <a:cubicBezTo>
                    <a:pt x="6355" y="483"/>
                    <a:pt x="5158" y="0"/>
                    <a:pt x="4076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8" name="Google Shape;7848;p37"/>
            <p:cNvSpPr/>
            <p:nvPr/>
          </p:nvSpPr>
          <p:spPr>
            <a:xfrm>
              <a:off x="369975" y="2372550"/>
              <a:ext cx="9175" cy="7400"/>
            </a:xfrm>
            <a:custGeom>
              <a:avLst/>
              <a:gdLst/>
              <a:ahLst/>
              <a:cxnLst/>
              <a:rect l="l" t="t" r="r" b="b"/>
              <a:pathLst>
                <a:path w="367" h="296" extrusionOk="0">
                  <a:moveTo>
                    <a:pt x="85" y="1"/>
                  </a:moveTo>
                  <a:cubicBezTo>
                    <a:pt x="71" y="1"/>
                    <a:pt x="57" y="1"/>
                    <a:pt x="43" y="15"/>
                  </a:cubicBezTo>
                  <a:cubicBezTo>
                    <a:pt x="29" y="15"/>
                    <a:pt x="29" y="29"/>
                    <a:pt x="15" y="43"/>
                  </a:cubicBezTo>
                  <a:cubicBezTo>
                    <a:pt x="1" y="57"/>
                    <a:pt x="1" y="71"/>
                    <a:pt x="1" y="85"/>
                  </a:cubicBezTo>
                  <a:cubicBezTo>
                    <a:pt x="1" y="85"/>
                    <a:pt x="1" y="99"/>
                    <a:pt x="1" y="113"/>
                  </a:cubicBezTo>
                  <a:cubicBezTo>
                    <a:pt x="1" y="127"/>
                    <a:pt x="1" y="127"/>
                    <a:pt x="15" y="141"/>
                  </a:cubicBezTo>
                  <a:cubicBezTo>
                    <a:pt x="15" y="155"/>
                    <a:pt x="29" y="155"/>
                    <a:pt x="29" y="169"/>
                  </a:cubicBezTo>
                  <a:cubicBezTo>
                    <a:pt x="43" y="183"/>
                    <a:pt x="57" y="198"/>
                    <a:pt x="85" y="212"/>
                  </a:cubicBezTo>
                  <a:cubicBezTo>
                    <a:pt x="99" y="212"/>
                    <a:pt x="113" y="226"/>
                    <a:pt x="113" y="226"/>
                  </a:cubicBezTo>
                  <a:cubicBezTo>
                    <a:pt x="141" y="254"/>
                    <a:pt x="170" y="268"/>
                    <a:pt x="198" y="282"/>
                  </a:cubicBezTo>
                  <a:cubicBezTo>
                    <a:pt x="226" y="296"/>
                    <a:pt x="254" y="296"/>
                    <a:pt x="282" y="296"/>
                  </a:cubicBezTo>
                  <a:cubicBezTo>
                    <a:pt x="310" y="282"/>
                    <a:pt x="338" y="268"/>
                    <a:pt x="352" y="240"/>
                  </a:cubicBezTo>
                  <a:cubicBezTo>
                    <a:pt x="352" y="226"/>
                    <a:pt x="366" y="212"/>
                    <a:pt x="366" y="198"/>
                  </a:cubicBezTo>
                  <a:cubicBezTo>
                    <a:pt x="366" y="183"/>
                    <a:pt x="366" y="169"/>
                    <a:pt x="352" y="155"/>
                  </a:cubicBezTo>
                  <a:cubicBezTo>
                    <a:pt x="352" y="141"/>
                    <a:pt x="352" y="127"/>
                    <a:pt x="338" y="113"/>
                  </a:cubicBezTo>
                  <a:cubicBezTo>
                    <a:pt x="338" y="99"/>
                    <a:pt x="324" y="99"/>
                    <a:pt x="310" y="85"/>
                  </a:cubicBezTo>
                  <a:cubicBezTo>
                    <a:pt x="282" y="71"/>
                    <a:pt x="254" y="57"/>
                    <a:pt x="226" y="43"/>
                  </a:cubicBezTo>
                  <a:cubicBezTo>
                    <a:pt x="212" y="43"/>
                    <a:pt x="198" y="29"/>
                    <a:pt x="184" y="29"/>
                  </a:cubicBezTo>
                  <a:cubicBezTo>
                    <a:pt x="170" y="15"/>
                    <a:pt x="170" y="15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49" name="Google Shape;7849;p37"/>
            <p:cNvSpPr/>
            <p:nvPr/>
          </p:nvSpPr>
          <p:spPr>
            <a:xfrm>
              <a:off x="318650" y="2377825"/>
              <a:ext cx="14075" cy="7050"/>
            </a:xfrm>
            <a:custGeom>
              <a:avLst/>
              <a:gdLst/>
              <a:ahLst/>
              <a:cxnLst/>
              <a:rect l="l" t="t" r="r" b="b"/>
              <a:pathLst>
                <a:path w="563" h="282" extrusionOk="0">
                  <a:moveTo>
                    <a:pt x="267" y="1"/>
                  </a:moveTo>
                  <a:cubicBezTo>
                    <a:pt x="239" y="1"/>
                    <a:pt x="197" y="1"/>
                    <a:pt x="155" y="15"/>
                  </a:cubicBezTo>
                  <a:cubicBezTo>
                    <a:pt x="127" y="15"/>
                    <a:pt x="99" y="29"/>
                    <a:pt x="70" y="43"/>
                  </a:cubicBezTo>
                  <a:cubicBezTo>
                    <a:pt x="28" y="71"/>
                    <a:pt x="0" y="99"/>
                    <a:pt x="0" y="155"/>
                  </a:cubicBezTo>
                  <a:cubicBezTo>
                    <a:pt x="0" y="183"/>
                    <a:pt x="28" y="240"/>
                    <a:pt x="70" y="254"/>
                  </a:cubicBezTo>
                  <a:cubicBezTo>
                    <a:pt x="85" y="268"/>
                    <a:pt x="113" y="268"/>
                    <a:pt x="127" y="268"/>
                  </a:cubicBezTo>
                  <a:cubicBezTo>
                    <a:pt x="155" y="282"/>
                    <a:pt x="169" y="282"/>
                    <a:pt x="197" y="282"/>
                  </a:cubicBezTo>
                  <a:lnTo>
                    <a:pt x="267" y="282"/>
                  </a:lnTo>
                  <a:cubicBezTo>
                    <a:pt x="324" y="268"/>
                    <a:pt x="380" y="268"/>
                    <a:pt x="436" y="254"/>
                  </a:cubicBezTo>
                  <a:cubicBezTo>
                    <a:pt x="450" y="254"/>
                    <a:pt x="478" y="254"/>
                    <a:pt x="492" y="240"/>
                  </a:cubicBezTo>
                  <a:cubicBezTo>
                    <a:pt x="506" y="226"/>
                    <a:pt x="521" y="226"/>
                    <a:pt x="521" y="226"/>
                  </a:cubicBezTo>
                  <a:cubicBezTo>
                    <a:pt x="549" y="198"/>
                    <a:pt x="563" y="155"/>
                    <a:pt x="563" y="127"/>
                  </a:cubicBezTo>
                  <a:cubicBezTo>
                    <a:pt x="563" y="99"/>
                    <a:pt x="549" y="57"/>
                    <a:pt x="521" y="43"/>
                  </a:cubicBezTo>
                  <a:cubicBezTo>
                    <a:pt x="506" y="15"/>
                    <a:pt x="464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0" name="Google Shape;7850;p37"/>
            <p:cNvSpPr/>
            <p:nvPr/>
          </p:nvSpPr>
          <p:spPr>
            <a:xfrm>
              <a:off x="448750" y="2481200"/>
              <a:ext cx="7050" cy="7425"/>
            </a:xfrm>
            <a:custGeom>
              <a:avLst/>
              <a:gdLst/>
              <a:ahLst/>
              <a:cxnLst/>
              <a:rect l="l" t="t" r="r" b="b"/>
              <a:pathLst>
                <a:path w="282" h="297" extrusionOk="0">
                  <a:moveTo>
                    <a:pt x="99" y="1"/>
                  </a:moveTo>
                  <a:cubicBezTo>
                    <a:pt x="85" y="15"/>
                    <a:pt x="71" y="15"/>
                    <a:pt x="57" y="29"/>
                  </a:cubicBezTo>
                  <a:cubicBezTo>
                    <a:pt x="43" y="43"/>
                    <a:pt x="29" y="43"/>
                    <a:pt x="15" y="57"/>
                  </a:cubicBezTo>
                  <a:cubicBezTo>
                    <a:pt x="15" y="85"/>
                    <a:pt x="1" y="99"/>
                    <a:pt x="1" y="128"/>
                  </a:cubicBezTo>
                  <a:cubicBezTo>
                    <a:pt x="1" y="142"/>
                    <a:pt x="1" y="142"/>
                    <a:pt x="15" y="156"/>
                  </a:cubicBezTo>
                  <a:cubicBezTo>
                    <a:pt x="15" y="184"/>
                    <a:pt x="29" y="198"/>
                    <a:pt x="43" y="212"/>
                  </a:cubicBezTo>
                  <a:cubicBezTo>
                    <a:pt x="57" y="226"/>
                    <a:pt x="71" y="240"/>
                    <a:pt x="85" y="254"/>
                  </a:cubicBezTo>
                  <a:cubicBezTo>
                    <a:pt x="85" y="268"/>
                    <a:pt x="99" y="268"/>
                    <a:pt x="99" y="268"/>
                  </a:cubicBezTo>
                  <a:cubicBezTo>
                    <a:pt x="113" y="282"/>
                    <a:pt x="127" y="282"/>
                    <a:pt x="127" y="282"/>
                  </a:cubicBezTo>
                  <a:lnTo>
                    <a:pt x="155" y="282"/>
                  </a:lnTo>
                  <a:cubicBezTo>
                    <a:pt x="155" y="296"/>
                    <a:pt x="169" y="296"/>
                    <a:pt x="169" y="296"/>
                  </a:cubicBezTo>
                  <a:lnTo>
                    <a:pt x="212" y="296"/>
                  </a:lnTo>
                  <a:cubicBezTo>
                    <a:pt x="226" y="296"/>
                    <a:pt x="240" y="282"/>
                    <a:pt x="240" y="282"/>
                  </a:cubicBezTo>
                  <a:cubicBezTo>
                    <a:pt x="254" y="268"/>
                    <a:pt x="254" y="268"/>
                    <a:pt x="268" y="254"/>
                  </a:cubicBezTo>
                  <a:cubicBezTo>
                    <a:pt x="268" y="240"/>
                    <a:pt x="282" y="226"/>
                    <a:pt x="282" y="212"/>
                  </a:cubicBezTo>
                  <a:cubicBezTo>
                    <a:pt x="282" y="198"/>
                    <a:pt x="282" y="198"/>
                    <a:pt x="282" y="184"/>
                  </a:cubicBezTo>
                  <a:cubicBezTo>
                    <a:pt x="282" y="170"/>
                    <a:pt x="282" y="170"/>
                    <a:pt x="282" y="156"/>
                  </a:cubicBezTo>
                  <a:cubicBezTo>
                    <a:pt x="282" y="142"/>
                    <a:pt x="268" y="142"/>
                    <a:pt x="268" y="128"/>
                  </a:cubicBezTo>
                  <a:cubicBezTo>
                    <a:pt x="268" y="128"/>
                    <a:pt x="268" y="113"/>
                    <a:pt x="268" y="113"/>
                  </a:cubicBezTo>
                  <a:cubicBezTo>
                    <a:pt x="254" y="99"/>
                    <a:pt x="240" y="85"/>
                    <a:pt x="240" y="57"/>
                  </a:cubicBezTo>
                  <a:cubicBezTo>
                    <a:pt x="226" y="43"/>
                    <a:pt x="212" y="29"/>
                    <a:pt x="183" y="15"/>
                  </a:cubicBezTo>
                  <a:cubicBezTo>
                    <a:pt x="169" y="15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1" name="Google Shape;7851;p37"/>
            <p:cNvSpPr/>
            <p:nvPr/>
          </p:nvSpPr>
          <p:spPr>
            <a:xfrm>
              <a:off x="235300" y="2656400"/>
              <a:ext cx="311925" cy="258925"/>
            </a:xfrm>
            <a:custGeom>
              <a:avLst/>
              <a:gdLst/>
              <a:ahLst/>
              <a:cxnLst/>
              <a:rect l="l" t="t" r="r" b="b"/>
              <a:pathLst>
                <a:path w="12477" h="10357" extrusionOk="0">
                  <a:moveTo>
                    <a:pt x="12250" y="0"/>
                  </a:moveTo>
                  <a:cubicBezTo>
                    <a:pt x="12213" y="0"/>
                    <a:pt x="12175" y="8"/>
                    <a:pt x="12139" y="26"/>
                  </a:cubicBezTo>
                  <a:cubicBezTo>
                    <a:pt x="10888" y="631"/>
                    <a:pt x="9453" y="828"/>
                    <a:pt x="7976" y="1011"/>
                  </a:cubicBezTo>
                  <a:lnTo>
                    <a:pt x="7737" y="1039"/>
                  </a:lnTo>
                  <a:cubicBezTo>
                    <a:pt x="6372" y="1193"/>
                    <a:pt x="4952" y="1362"/>
                    <a:pt x="3644" y="1883"/>
                  </a:cubicBezTo>
                  <a:cubicBezTo>
                    <a:pt x="2054" y="2516"/>
                    <a:pt x="873" y="3627"/>
                    <a:pt x="408" y="4921"/>
                  </a:cubicBezTo>
                  <a:cubicBezTo>
                    <a:pt x="0" y="6018"/>
                    <a:pt x="113" y="7284"/>
                    <a:pt x="690" y="8297"/>
                  </a:cubicBezTo>
                  <a:cubicBezTo>
                    <a:pt x="1252" y="9309"/>
                    <a:pt x="2279" y="10055"/>
                    <a:pt x="3419" y="10294"/>
                  </a:cubicBezTo>
                  <a:cubicBezTo>
                    <a:pt x="3628" y="10335"/>
                    <a:pt x="3850" y="10357"/>
                    <a:pt x="4077" y="10357"/>
                  </a:cubicBezTo>
                  <a:cubicBezTo>
                    <a:pt x="5159" y="10357"/>
                    <a:pt x="6355" y="9875"/>
                    <a:pt x="6879" y="8817"/>
                  </a:cubicBezTo>
                  <a:cubicBezTo>
                    <a:pt x="7343" y="7847"/>
                    <a:pt x="7118" y="6595"/>
                    <a:pt x="6344" y="5751"/>
                  </a:cubicBezTo>
                  <a:cubicBezTo>
                    <a:pt x="5898" y="5249"/>
                    <a:pt x="5181" y="4888"/>
                    <a:pt x="4442" y="4888"/>
                  </a:cubicBezTo>
                  <a:cubicBezTo>
                    <a:pt x="4063" y="4888"/>
                    <a:pt x="3678" y="4983"/>
                    <a:pt x="3320" y="5202"/>
                  </a:cubicBezTo>
                  <a:cubicBezTo>
                    <a:pt x="2603" y="5638"/>
                    <a:pt x="2307" y="6510"/>
                    <a:pt x="2631" y="7228"/>
                  </a:cubicBezTo>
                  <a:cubicBezTo>
                    <a:pt x="2673" y="7312"/>
                    <a:pt x="2715" y="7382"/>
                    <a:pt x="2771" y="7453"/>
                  </a:cubicBezTo>
                  <a:cubicBezTo>
                    <a:pt x="2518" y="7340"/>
                    <a:pt x="2293" y="7185"/>
                    <a:pt x="2124" y="7003"/>
                  </a:cubicBezTo>
                  <a:cubicBezTo>
                    <a:pt x="1843" y="6679"/>
                    <a:pt x="1745" y="6285"/>
                    <a:pt x="1829" y="5821"/>
                  </a:cubicBezTo>
                  <a:cubicBezTo>
                    <a:pt x="2040" y="4696"/>
                    <a:pt x="3165" y="3964"/>
                    <a:pt x="4080" y="3556"/>
                  </a:cubicBezTo>
                  <a:lnTo>
                    <a:pt x="4206" y="3500"/>
                  </a:lnTo>
                  <a:cubicBezTo>
                    <a:pt x="4699" y="3275"/>
                    <a:pt x="5205" y="3050"/>
                    <a:pt x="5725" y="2867"/>
                  </a:cubicBezTo>
                  <a:lnTo>
                    <a:pt x="5725" y="2867"/>
                  </a:lnTo>
                  <a:cubicBezTo>
                    <a:pt x="5683" y="2924"/>
                    <a:pt x="5627" y="2980"/>
                    <a:pt x="5585" y="3036"/>
                  </a:cubicBezTo>
                  <a:cubicBezTo>
                    <a:pt x="5317" y="3345"/>
                    <a:pt x="5050" y="3669"/>
                    <a:pt x="4783" y="3824"/>
                  </a:cubicBezTo>
                  <a:cubicBezTo>
                    <a:pt x="4684" y="3880"/>
                    <a:pt x="4642" y="3993"/>
                    <a:pt x="4670" y="4091"/>
                  </a:cubicBezTo>
                  <a:cubicBezTo>
                    <a:pt x="4696" y="4194"/>
                    <a:pt x="4781" y="4262"/>
                    <a:pt x="4881" y="4262"/>
                  </a:cubicBezTo>
                  <a:cubicBezTo>
                    <a:pt x="4890" y="4262"/>
                    <a:pt x="4900" y="4261"/>
                    <a:pt x="4909" y="4260"/>
                  </a:cubicBezTo>
                  <a:cubicBezTo>
                    <a:pt x="6007" y="4246"/>
                    <a:pt x="7062" y="3852"/>
                    <a:pt x="8032" y="3317"/>
                  </a:cubicBezTo>
                  <a:lnTo>
                    <a:pt x="8032" y="3317"/>
                  </a:lnTo>
                  <a:cubicBezTo>
                    <a:pt x="7624" y="4049"/>
                    <a:pt x="7413" y="4907"/>
                    <a:pt x="7469" y="5751"/>
                  </a:cubicBezTo>
                  <a:cubicBezTo>
                    <a:pt x="7469" y="5821"/>
                    <a:pt x="7498" y="5877"/>
                    <a:pt x="7540" y="5920"/>
                  </a:cubicBezTo>
                  <a:cubicBezTo>
                    <a:pt x="7586" y="5954"/>
                    <a:pt x="7632" y="5979"/>
                    <a:pt x="7687" y="5979"/>
                  </a:cubicBezTo>
                  <a:cubicBezTo>
                    <a:pt x="7698" y="5979"/>
                    <a:pt x="7710" y="5978"/>
                    <a:pt x="7723" y="5976"/>
                  </a:cubicBezTo>
                  <a:cubicBezTo>
                    <a:pt x="8975" y="5863"/>
                    <a:pt x="10198" y="5202"/>
                    <a:pt x="10986" y="4204"/>
                  </a:cubicBezTo>
                  <a:cubicBezTo>
                    <a:pt x="11942" y="3008"/>
                    <a:pt x="12224" y="1559"/>
                    <a:pt x="12477" y="279"/>
                  </a:cubicBezTo>
                  <a:cubicBezTo>
                    <a:pt x="12477" y="265"/>
                    <a:pt x="12477" y="251"/>
                    <a:pt x="12477" y="237"/>
                  </a:cubicBezTo>
                  <a:cubicBezTo>
                    <a:pt x="12477" y="153"/>
                    <a:pt x="12449" y="96"/>
                    <a:pt x="12393" y="40"/>
                  </a:cubicBezTo>
                  <a:cubicBezTo>
                    <a:pt x="12352" y="15"/>
                    <a:pt x="12301" y="0"/>
                    <a:pt x="122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2" name="Google Shape;7852;p37"/>
            <p:cNvSpPr/>
            <p:nvPr/>
          </p:nvSpPr>
          <p:spPr>
            <a:xfrm>
              <a:off x="235300" y="2339350"/>
              <a:ext cx="311925" cy="259100"/>
            </a:xfrm>
            <a:custGeom>
              <a:avLst/>
              <a:gdLst/>
              <a:ahLst/>
              <a:cxnLst/>
              <a:rect l="l" t="t" r="r" b="b"/>
              <a:pathLst>
                <a:path w="12477" h="10364" extrusionOk="0">
                  <a:moveTo>
                    <a:pt x="4108" y="469"/>
                  </a:moveTo>
                  <a:cubicBezTo>
                    <a:pt x="5023" y="469"/>
                    <a:pt x="6031" y="865"/>
                    <a:pt x="6457" y="1751"/>
                  </a:cubicBezTo>
                  <a:cubicBezTo>
                    <a:pt x="6837" y="2538"/>
                    <a:pt x="6654" y="3593"/>
                    <a:pt x="6007" y="4297"/>
                  </a:cubicBezTo>
                  <a:cubicBezTo>
                    <a:pt x="5622" y="4709"/>
                    <a:pt x="5025" y="4997"/>
                    <a:pt x="4432" y="4997"/>
                  </a:cubicBezTo>
                  <a:cubicBezTo>
                    <a:pt x="4136" y="4997"/>
                    <a:pt x="3840" y="4925"/>
                    <a:pt x="3573" y="4761"/>
                  </a:cubicBezTo>
                  <a:cubicBezTo>
                    <a:pt x="3053" y="4437"/>
                    <a:pt x="2842" y="3832"/>
                    <a:pt x="3067" y="3326"/>
                  </a:cubicBezTo>
                  <a:cubicBezTo>
                    <a:pt x="3208" y="3017"/>
                    <a:pt x="3503" y="2749"/>
                    <a:pt x="3869" y="2693"/>
                  </a:cubicBezTo>
                  <a:cubicBezTo>
                    <a:pt x="3878" y="2698"/>
                    <a:pt x="3886" y="2699"/>
                    <a:pt x="3893" y="2699"/>
                  </a:cubicBezTo>
                  <a:cubicBezTo>
                    <a:pt x="3908" y="2699"/>
                    <a:pt x="3920" y="2693"/>
                    <a:pt x="3939" y="2693"/>
                  </a:cubicBezTo>
                  <a:cubicBezTo>
                    <a:pt x="4051" y="2693"/>
                    <a:pt x="4178" y="2707"/>
                    <a:pt x="4305" y="2763"/>
                  </a:cubicBezTo>
                  <a:cubicBezTo>
                    <a:pt x="4330" y="2773"/>
                    <a:pt x="4356" y="2777"/>
                    <a:pt x="4382" y="2777"/>
                  </a:cubicBezTo>
                  <a:cubicBezTo>
                    <a:pt x="4475" y="2777"/>
                    <a:pt x="4567" y="2721"/>
                    <a:pt x="4600" y="2623"/>
                  </a:cubicBezTo>
                  <a:cubicBezTo>
                    <a:pt x="4656" y="2510"/>
                    <a:pt x="4600" y="2369"/>
                    <a:pt x="4473" y="2327"/>
                  </a:cubicBezTo>
                  <a:cubicBezTo>
                    <a:pt x="4320" y="2257"/>
                    <a:pt x="4147" y="2225"/>
                    <a:pt x="3979" y="2225"/>
                  </a:cubicBezTo>
                  <a:cubicBezTo>
                    <a:pt x="3947" y="2225"/>
                    <a:pt x="3915" y="2227"/>
                    <a:pt x="3883" y="2229"/>
                  </a:cubicBezTo>
                  <a:cubicBezTo>
                    <a:pt x="3848" y="2228"/>
                    <a:pt x="3813" y="2227"/>
                    <a:pt x="3778" y="2227"/>
                  </a:cubicBezTo>
                  <a:cubicBezTo>
                    <a:pt x="2985" y="2227"/>
                    <a:pt x="2217" y="2533"/>
                    <a:pt x="1773" y="3045"/>
                  </a:cubicBezTo>
                  <a:cubicBezTo>
                    <a:pt x="1407" y="3481"/>
                    <a:pt x="1266" y="4029"/>
                    <a:pt x="1379" y="4620"/>
                  </a:cubicBezTo>
                  <a:cubicBezTo>
                    <a:pt x="1562" y="5675"/>
                    <a:pt x="2434" y="6575"/>
                    <a:pt x="3883" y="7222"/>
                  </a:cubicBezTo>
                  <a:lnTo>
                    <a:pt x="4009" y="7278"/>
                  </a:lnTo>
                  <a:cubicBezTo>
                    <a:pt x="4825" y="7644"/>
                    <a:pt x="5669" y="8024"/>
                    <a:pt x="6569" y="8235"/>
                  </a:cubicBezTo>
                  <a:cubicBezTo>
                    <a:pt x="6586" y="8239"/>
                    <a:pt x="6603" y="8241"/>
                    <a:pt x="6620" y="8241"/>
                  </a:cubicBezTo>
                  <a:cubicBezTo>
                    <a:pt x="6714" y="8241"/>
                    <a:pt x="6801" y="8178"/>
                    <a:pt x="6837" y="8094"/>
                  </a:cubicBezTo>
                  <a:cubicBezTo>
                    <a:pt x="6879" y="7982"/>
                    <a:pt x="6837" y="7869"/>
                    <a:pt x="6738" y="7799"/>
                  </a:cubicBezTo>
                  <a:cubicBezTo>
                    <a:pt x="6471" y="7644"/>
                    <a:pt x="6204" y="7321"/>
                    <a:pt x="5936" y="7011"/>
                  </a:cubicBezTo>
                  <a:cubicBezTo>
                    <a:pt x="5824" y="6885"/>
                    <a:pt x="5725" y="6758"/>
                    <a:pt x="5613" y="6631"/>
                  </a:cubicBezTo>
                  <a:lnTo>
                    <a:pt x="5613" y="6631"/>
                  </a:lnTo>
                  <a:cubicBezTo>
                    <a:pt x="6724" y="6828"/>
                    <a:pt x="7807" y="7391"/>
                    <a:pt x="8792" y="8052"/>
                  </a:cubicBezTo>
                  <a:cubicBezTo>
                    <a:pt x="9129" y="8390"/>
                    <a:pt x="9523" y="8685"/>
                    <a:pt x="9973" y="8896"/>
                  </a:cubicBezTo>
                  <a:cubicBezTo>
                    <a:pt x="10002" y="8908"/>
                    <a:pt x="10034" y="8915"/>
                    <a:pt x="10067" y="8915"/>
                  </a:cubicBezTo>
                  <a:cubicBezTo>
                    <a:pt x="10147" y="8915"/>
                    <a:pt x="10229" y="8877"/>
                    <a:pt x="10269" y="8798"/>
                  </a:cubicBezTo>
                  <a:cubicBezTo>
                    <a:pt x="10325" y="8699"/>
                    <a:pt x="10311" y="8573"/>
                    <a:pt x="10212" y="8488"/>
                  </a:cubicBezTo>
                  <a:cubicBezTo>
                    <a:pt x="9861" y="8221"/>
                    <a:pt x="9495" y="7954"/>
                    <a:pt x="9115" y="7700"/>
                  </a:cubicBezTo>
                  <a:cubicBezTo>
                    <a:pt x="8398" y="6955"/>
                    <a:pt x="7948" y="5914"/>
                    <a:pt x="7934" y="4873"/>
                  </a:cubicBezTo>
                  <a:lnTo>
                    <a:pt x="7934" y="4873"/>
                  </a:lnTo>
                  <a:cubicBezTo>
                    <a:pt x="8975" y="5042"/>
                    <a:pt x="9959" y="5619"/>
                    <a:pt x="10620" y="6449"/>
                  </a:cubicBezTo>
                  <a:cubicBezTo>
                    <a:pt x="11352" y="7363"/>
                    <a:pt x="11661" y="8446"/>
                    <a:pt x="11928" y="9726"/>
                  </a:cubicBezTo>
                  <a:cubicBezTo>
                    <a:pt x="10719" y="9234"/>
                    <a:pt x="9397" y="9051"/>
                    <a:pt x="8032" y="8882"/>
                  </a:cubicBezTo>
                  <a:lnTo>
                    <a:pt x="7793" y="8854"/>
                  </a:lnTo>
                  <a:cubicBezTo>
                    <a:pt x="6457" y="8699"/>
                    <a:pt x="5064" y="8530"/>
                    <a:pt x="3812" y="8038"/>
                  </a:cubicBezTo>
                  <a:cubicBezTo>
                    <a:pt x="2349" y="7461"/>
                    <a:pt x="1266" y="6449"/>
                    <a:pt x="844" y="5281"/>
                  </a:cubicBezTo>
                  <a:cubicBezTo>
                    <a:pt x="493" y="4311"/>
                    <a:pt x="591" y="3185"/>
                    <a:pt x="1098" y="2285"/>
                  </a:cubicBezTo>
                  <a:cubicBezTo>
                    <a:pt x="1604" y="1385"/>
                    <a:pt x="2504" y="738"/>
                    <a:pt x="3517" y="527"/>
                  </a:cubicBezTo>
                  <a:cubicBezTo>
                    <a:pt x="3704" y="488"/>
                    <a:pt x="3904" y="469"/>
                    <a:pt x="4108" y="469"/>
                  </a:cubicBezTo>
                  <a:close/>
                  <a:moveTo>
                    <a:pt x="4076" y="0"/>
                  </a:moveTo>
                  <a:cubicBezTo>
                    <a:pt x="3849" y="0"/>
                    <a:pt x="3628" y="21"/>
                    <a:pt x="3419" y="63"/>
                  </a:cubicBezTo>
                  <a:cubicBezTo>
                    <a:pt x="2279" y="302"/>
                    <a:pt x="1252" y="1047"/>
                    <a:pt x="690" y="2060"/>
                  </a:cubicBezTo>
                  <a:cubicBezTo>
                    <a:pt x="113" y="3073"/>
                    <a:pt x="0" y="4339"/>
                    <a:pt x="408" y="5436"/>
                  </a:cubicBezTo>
                  <a:cubicBezTo>
                    <a:pt x="873" y="6744"/>
                    <a:pt x="2054" y="7841"/>
                    <a:pt x="3644" y="8474"/>
                  </a:cubicBezTo>
                  <a:cubicBezTo>
                    <a:pt x="4952" y="8995"/>
                    <a:pt x="6372" y="9163"/>
                    <a:pt x="7737" y="9318"/>
                  </a:cubicBezTo>
                  <a:lnTo>
                    <a:pt x="7976" y="9346"/>
                  </a:lnTo>
                  <a:cubicBezTo>
                    <a:pt x="9453" y="9529"/>
                    <a:pt x="10888" y="9740"/>
                    <a:pt x="12139" y="10345"/>
                  </a:cubicBezTo>
                  <a:cubicBezTo>
                    <a:pt x="12174" y="10357"/>
                    <a:pt x="12212" y="10363"/>
                    <a:pt x="12249" y="10363"/>
                  </a:cubicBezTo>
                  <a:cubicBezTo>
                    <a:pt x="12301" y="10363"/>
                    <a:pt x="12351" y="10350"/>
                    <a:pt x="12393" y="10317"/>
                  </a:cubicBezTo>
                  <a:cubicBezTo>
                    <a:pt x="12449" y="10275"/>
                    <a:pt x="12477" y="10204"/>
                    <a:pt x="12477" y="10134"/>
                  </a:cubicBezTo>
                  <a:cubicBezTo>
                    <a:pt x="12477" y="10120"/>
                    <a:pt x="12477" y="10092"/>
                    <a:pt x="12477" y="10078"/>
                  </a:cubicBezTo>
                  <a:cubicBezTo>
                    <a:pt x="12224" y="8798"/>
                    <a:pt x="11942" y="7349"/>
                    <a:pt x="10986" y="6153"/>
                  </a:cubicBezTo>
                  <a:cubicBezTo>
                    <a:pt x="10198" y="5155"/>
                    <a:pt x="8975" y="4493"/>
                    <a:pt x="7723" y="4381"/>
                  </a:cubicBezTo>
                  <a:cubicBezTo>
                    <a:pt x="7652" y="4381"/>
                    <a:pt x="7596" y="4395"/>
                    <a:pt x="7540" y="4437"/>
                  </a:cubicBezTo>
                  <a:cubicBezTo>
                    <a:pt x="7498" y="4479"/>
                    <a:pt x="7469" y="4536"/>
                    <a:pt x="7469" y="4606"/>
                  </a:cubicBezTo>
                  <a:cubicBezTo>
                    <a:pt x="7413" y="5450"/>
                    <a:pt x="7624" y="6308"/>
                    <a:pt x="8032" y="7039"/>
                  </a:cubicBezTo>
                  <a:cubicBezTo>
                    <a:pt x="7062" y="6505"/>
                    <a:pt x="6007" y="6125"/>
                    <a:pt x="4909" y="6097"/>
                  </a:cubicBezTo>
                  <a:cubicBezTo>
                    <a:pt x="4797" y="6097"/>
                    <a:pt x="4699" y="6167"/>
                    <a:pt x="4670" y="6266"/>
                  </a:cubicBezTo>
                  <a:cubicBezTo>
                    <a:pt x="4642" y="6364"/>
                    <a:pt x="4684" y="6477"/>
                    <a:pt x="4783" y="6533"/>
                  </a:cubicBezTo>
                  <a:cubicBezTo>
                    <a:pt x="5050" y="6688"/>
                    <a:pt x="5317" y="7011"/>
                    <a:pt x="5585" y="7321"/>
                  </a:cubicBezTo>
                  <a:cubicBezTo>
                    <a:pt x="5627" y="7377"/>
                    <a:pt x="5683" y="7433"/>
                    <a:pt x="5725" y="7489"/>
                  </a:cubicBezTo>
                  <a:cubicBezTo>
                    <a:pt x="5205" y="7307"/>
                    <a:pt x="4699" y="7082"/>
                    <a:pt x="4206" y="6857"/>
                  </a:cubicBezTo>
                  <a:lnTo>
                    <a:pt x="4080" y="6800"/>
                  </a:lnTo>
                  <a:cubicBezTo>
                    <a:pt x="3165" y="6392"/>
                    <a:pt x="2040" y="5661"/>
                    <a:pt x="1829" y="4536"/>
                  </a:cubicBezTo>
                  <a:cubicBezTo>
                    <a:pt x="1745" y="4086"/>
                    <a:pt x="1843" y="3678"/>
                    <a:pt x="2124" y="3354"/>
                  </a:cubicBezTo>
                  <a:cubicBezTo>
                    <a:pt x="2293" y="3171"/>
                    <a:pt x="2518" y="3017"/>
                    <a:pt x="2771" y="2904"/>
                  </a:cubicBezTo>
                  <a:lnTo>
                    <a:pt x="2771" y="2904"/>
                  </a:lnTo>
                  <a:cubicBezTo>
                    <a:pt x="2715" y="2974"/>
                    <a:pt x="2673" y="3045"/>
                    <a:pt x="2631" y="3129"/>
                  </a:cubicBezTo>
                  <a:cubicBezTo>
                    <a:pt x="2307" y="3846"/>
                    <a:pt x="2603" y="4718"/>
                    <a:pt x="3320" y="5155"/>
                  </a:cubicBezTo>
                  <a:cubicBezTo>
                    <a:pt x="3673" y="5379"/>
                    <a:pt x="4056" y="5475"/>
                    <a:pt x="4435" y="5475"/>
                  </a:cubicBezTo>
                  <a:cubicBezTo>
                    <a:pt x="5175" y="5475"/>
                    <a:pt x="5898" y="5108"/>
                    <a:pt x="6344" y="4606"/>
                  </a:cubicBezTo>
                  <a:cubicBezTo>
                    <a:pt x="7118" y="3762"/>
                    <a:pt x="7343" y="2510"/>
                    <a:pt x="6879" y="1554"/>
                  </a:cubicBezTo>
                  <a:cubicBezTo>
                    <a:pt x="6355" y="483"/>
                    <a:pt x="5158" y="0"/>
                    <a:pt x="407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3" name="Google Shape;7853;p37"/>
            <p:cNvSpPr/>
            <p:nvPr/>
          </p:nvSpPr>
          <p:spPr>
            <a:xfrm>
              <a:off x="369975" y="2372550"/>
              <a:ext cx="9175" cy="7400"/>
            </a:xfrm>
            <a:custGeom>
              <a:avLst/>
              <a:gdLst/>
              <a:ahLst/>
              <a:cxnLst/>
              <a:rect l="l" t="t" r="r" b="b"/>
              <a:pathLst>
                <a:path w="367" h="296" extrusionOk="0">
                  <a:moveTo>
                    <a:pt x="85" y="1"/>
                  </a:moveTo>
                  <a:cubicBezTo>
                    <a:pt x="71" y="1"/>
                    <a:pt x="57" y="1"/>
                    <a:pt x="43" y="15"/>
                  </a:cubicBezTo>
                  <a:cubicBezTo>
                    <a:pt x="29" y="15"/>
                    <a:pt x="29" y="29"/>
                    <a:pt x="15" y="43"/>
                  </a:cubicBezTo>
                  <a:cubicBezTo>
                    <a:pt x="1" y="57"/>
                    <a:pt x="1" y="71"/>
                    <a:pt x="1" y="85"/>
                  </a:cubicBezTo>
                  <a:cubicBezTo>
                    <a:pt x="1" y="85"/>
                    <a:pt x="1" y="99"/>
                    <a:pt x="1" y="113"/>
                  </a:cubicBezTo>
                  <a:cubicBezTo>
                    <a:pt x="1" y="127"/>
                    <a:pt x="1" y="127"/>
                    <a:pt x="15" y="141"/>
                  </a:cubicBezTo>
                  <a:cubicBezTo>
                    <a:pt x="15" y="155"/>
                    <a:pt x="29" y="155"/>
                    <a:pt x="29" y="169"/>
                  </a:cubicBezTo>
                  <a:cubicBezTo>
                    <a:pt x="43" y="183"/>
                    <a:pt x="57" y="198"/>
                    <a:pt x="85" y="212"/>
                  </a:cubicBezTo>
                  <a:cubicBezTo>
                    <a:pt x="99" y="212"/>
                    <a:pt x="113" y="226"/>
                    <a:pt x="113" y="226"/>
                  </a:cubicBezTo>
                  <a:cubicBezTo>
                    <a:pt x="141" y="254"/>
                    <a:pt x="170" y="268"/>
                    <a:pt x="198" y="282"/>
                  </a:cubicBezTo>
                  <a:cubicBezTo>
                    <a:pt x="226" y="296"/>
                    <a:pt x="254" y="296"/>
                    <a:pt x="282" y="296"/>
                  </a:cubicBezTo>
                  <a:cubicBezTo>
                    <a:pt x="310" y="282"/>
                    <a:pt x="338" y="268"/>
                    <a:pt x="352" y="240"/>
                  </a:cubicBezTo>
                  <a:cubicBezTo>
                    <a:pt x="352" y="226"/>
                    <a:pt x="366" y="212"/>
                    <a:pt x="366" y="198"/>
                  </a:cubicBezTo>
                  <a:cubicBezTo>
                    <a:pt x="366" y="183"/>
                    <a:pt x="366" y="169"/>
                    <a:pt x="352" y="155"/>
                  </a:cubicBezTo>
                  <a:cubicBezTo>
                    <a:pt x="352" y="141"/>
                    <a:pt x="352" y="127"/>
                    <a:pt x="338" y="113"/>
                  </a:cubicBezTo>
                  <a:cubicBezTo>
                    <a:pt x="338" y="99"/>
                    <a:pt x="324" y="99"/>
                    <a:pt x="310" y="85"/>
                  </a:cubicBezTo>
                  <a:cubicBezTo>
                    <a:pt x="282" y="71"/>
                    <a:pt x="254" y="57"/>
                    <a:pt x="226" y="43"/>
                  </a:cubicBezTo>
                  <a:cubicBezTo>
                    <a:pt x="212" y="43"/>
                    <a:pt x="198" y="29"/>
                    <a:pt x="184" y="29"/>
                  </a:cubicBezTo>
                  <a:cubicBezTo>
                    <a:pt x="170" y="15"/>
                    <a:pt x="170" y="15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4" name="Google Shape;7854;p37"/>
            <p:cNvSpPr/>
            <p:nvPr/>
          </p:nvSpPr>
          <p:spPr>
            <a:xfrm>
              <a:off x="237400" y="2362300"/>
              <a:ext cx="163750" cy="202875"/>
            </a:xfrm>
            <a:custGeom>
              <a:avLst/>
              <a:gdLst/>
              <a:ahLst/>
              <a:cxnLst/>
              <a:rect l="l" t="t" r="r" b="b"/>
              <a:pathLst>
                <a:path w="6550" h="8115" extrusionOk="0">
                  <a:moveTo>
                    <a:pt x="3697" y="1"/>
                  </a:moveTo>
                  <a:cubicBezTo>
                    <a:pt x="3137" y="1"/>
                    <a:pt x="2567" y="182"/>
                    <a:pt x="2111" y="481"/>
                  </a:cubicBezTo>
                  <a:cubicBezTo>
                    <a:pt x="704" y="1381"/>
                    <a:pt x="1" y="3688"/>
                    <a:pt x="1014" y="5137"/>
                  </a:cubicBezTo>
                  <a:cubicBezTo>
                    <a:pt x="1267" y="5502"/>
                    <a:pt x="1633" y="5770"/>
                    <a:pt x="2012" y="5995"/>
                  </a:cubicBezTo>
                  <a:cubicBezTo>
                    <a:pt x="2462" y="6262"/>
                    <a:pt x="2913" y="6543"/>
                    <a:pt x="3363" y="6797"/>
                  </a:cubicBezTo>
                  <a:cubicBezTo>
                    <a:pt x="4291" y="7303"/>
                    <a:pt x="5247" y="7781"/>
                    <a:pt x="6260" y="8105"/>
                  </a:cubicBezTo>
                  <a:cubicBezTo>
                    <a:pt x="6280" y="8111"/>
                    <a:pt x="6299" y="8114"/>
                    <a:pt x="6316" y="8114"/>
                  </a:cubicBezTo>
                  <a:cubicBezTo>
                    <a:pt x="6487" y="8114"/>
                    <a:pt x="6550" y="7831"/>
                    <a:pt x="6359" y="7767"/>
                  </a:cubicBezTo>
                  <a:cubicBezTo>
                    <a:pt x="5360" y="7444"/>
                    <a:pt x="4418" y="6965"/>
                    <a:pt x="3503" y="6459"/>
                  </a:cubicBezTo>
                  <a:cubicBezTo>
                    <a:pt x="2772" y="6051"/>
                    <a:pt x="1886" y="5685"/>
                    <a:pt x="1365" y="5010"/>
                  </a:cubicBezTo>
                  <a:cubicBezTo>
                    <a:pt x="831" y="4321"/>
                    <a:pt x="817" y="3336"/>
                    <a:pt x="1042" y="2535"/>
                  </a:cubicBezTo>
                  <a:cubicBezTo>
                    <a:pt x="1267" y="1761"/>
                    <a:pt x="1717" y="1044"/>
                    <a:pt x="2420" y="650"/>
                  </a:cubicBezTo>
                  <a:cubicBezTo>
                    <a:pt x="2837" y="404"/>
                    <a:pt x="3288" y="297"/>
                    <a:pt x="3746" y="297"/>
                  </a:cubicBezTo>
                  <a:cubicBezTo>
                    <a:pt x="4077" y="297"/>
                    <a:pt x="4411" y="353"/>
                    <a:pt x="4741" y="453"/>
                  </a:cubicBezTo>
                  <a:cubicBezTo>
                    <a:pt x="4753" y="458"/>
                    <a:pt x="4764" y="460"/>
                    <a:pt x="4774" y="460"/>
                  </a:cubicBezTo>
                  <a:cubicBezTo>
                    <a:pt x="4854" y="460"/>
                    <a:pt x="4898" y="334"/>
                    <a:pt x="4811" y="284"/>
                  </a:cubicBezTo>
                  <a:cubicBezTo>
                    <a:pt x="4471" y="88"/>
                    <a:pt x="4087" y="1"/>
                    <a:pt x="36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5" name="Google Shape;7855;p37"/>
            <p:cNvSpPr/>
            <p:nvPr/>
          </p:nvSpPr>
          <p:spPr>
            <a:xfrm>
              <a:off x="272975" y="2504850"/>
              <a:ext cx="90325" cy="52175"/>
            </a:xfrm>
            <a:custGeom>
              <a:avLst/>
              <a:gdLst/>
              <a:ahLst/>
              <a:cxnLst/>
              <a:rect l="l" t="t" r="r" b="b"/>
              <a:pathLst>
                <a:path w="3613" h="2087" extrusionOk="0">
                  <a:moveTo>
                    <a:pt x="185" y="1"/>
                  </a:moveTo>
                  <a:cubicBezTo>
                    <a:pt x="72" y="1"/>
                    <a:pt x="1" y="149"/>
                    <a:pt x="111" y="222"/>
                  </a:cubicBezTo>
                  <a:cubicBezTo>
                    <a:pt x="631" y="546"/>
                    <a:pt x="1138" y="884"/>
                    <a:pt x="1672" y="1179"/>
                  </a:cubicBezTo>
                  <a:cubicBezTo>
                    <a:pt x="1926" y="1334"/>
                    <a:pt x="2179" y="1474"/>
                    <a:pt x="2446" y="1615"/>
                  </a:cubicBezTo>
                  <a:cubicBezTo>
                    <a:pt x="2713" y="1770"/>
                    <a:pt x="2981" y="1938"/>
                    <a:pt x="3276" y="2065"/>
                  </a:cubicBezTo>
                  <a:cubicBezTo>
                    <a:pt x="3305" y="2080"/>
                    <a:pt x="3334" y="2086"/>
                    <a:pt x="3362" y="2086"/>
                  </a:cubicBezTo>
                  <a:cubicBezTo>
                    <a:pt x="3515" y="2086"/>
                    <a:pt x="3612" y="1877"/>
                    <a:pt x="3445" y="1770"/>
                  </a:cubicBezTo>
                  <a:cubicBezTo>
                    <a:pt x="3192" y="1587"/>
                    <a:pt x="2896" y="1446"/>
                    <a:pt x="2629" y="1291"/>
                  </a:cubicBezTo>
                  <a:cubicBezTo>
                    <a:pt x="2376" y="1137"/>
                    <a:pt x="2122" y="996"/>
                    <a:pt x="1869" y="855"/>
                  </a:cubicBezTo>
                  <a:cubicBezTo>
                    <a:pt x="1335" y="560"/>
                    <a:pt x="786" y="279"/>
                    <a:pt x="238" y="11"/>
                  </a:cubicBezTo>
                  <a:cubicBezTo>
                    <a:pt x="219" y="4"/>
                    <a:pt x="202" y="1"/>
                    <a:pt x="18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6" name="Google Shape;7856;p37"/>
            <p:cNvSpPr/>
            <p:nvPr/>
          </p:nvSpPr>
          <p:spPr>
            <a:xfrm>
              <a:off x="318650" y="2377825"/>
              <a:ext cx="14075" cy="7050"/>
            </a:xfrm>
            <a:custGeom>
              <a:avLst/>
              <a:gdLst/>
              <a:ahLst/>
              <a:cxnLst/>
              <a:rect l="l" t="t" r="r" b="b"/>
              <a:pathLst>
                <a:path w="563" h="282" extrusionOk="0">
                  <a:moveTo>
                    <a:pt x="267" y="1"/>
                  </a:moveTo>
                  <a:cubicBezTo>
                    <a:pt x="239" y="1"/>
                    <a:pt x="197" y="1"/>
                    <a:pt x="155" y="15"/>
                  </a:cubicBezTo>
                  <a:cubicBezTo>
                    <a:pt x="127" y="15"/>
                    <a:pt x="99" y="29"/>
                    <a:pt x="70" y="43"/>
                  </a:cubicBezTo>
                  <a:cubicBezTo>
                    <a:pt x="28" y="71"/>
                    <a:pt x="0" y="99"/>
                    <a:pt x="0" y="155"/>
                  </a:cubicBezTo>
                  <a:cubicBezTo>
                    <a:pt x="0" y="183"/>
                    <a:pt x="28" y="240"/>
                    <a:pt x="70" y="254"/>
                  </a:cubicBezTo>
                  <a:cubicBezTo>
                    <a:pt x="85" y="268"/>
                    <a:pt x="113" y="268"/>
                    <a:pt x="127" y="268"/>
                  </a:cubicBezTo>
                  <a:cubicBezTo>
                    <a:pt x="155" y="282"/>
                    <a:pt x="169" y="282"/>
                    <a:pt x="197" y="282"/>
                  </a:cubicBezTo>
                  <a:lnTo>
                    <a:pt x="267" y="282"/>
                  </a:lnTo>
                  <a:cubicBezTo>
                    <a:pt x="324" y="268"/>
                    <a:pt x="380" y="268"/>
                    <a:pt x="436" y="254"/>
                  </a:cubicBezTo>
                  <a:cubicBezTo>
                    <a:pt x="450" y="254"/>
                    <a:pt x="478" y="254"/>
                    <a:pt x="492" y="240"/>
                  </a:cubicBezTo>
                  <a:cubicBezTo>
                    <a:pt x="506" y="226"/>
                    <a:pt x="521" y="226"/>
                    <a:pt x="521" y="226"/>
                  </a:cubicBezTo>
                  <a:cubicBezTo>
                    <a:pt x="549" y="198"/>
                    <a:pt x="563" y="155"/>
                    <a:pt x="563" y="127"/>
                  </a:cubicBezTo>
                  <a:cubicBezTo>
                    <a:pt x="563" y="99"/>
                    <a:pt x="549" y="57"/>
                    <a:pt x="521" y="43"/>
                  </a:cubicBezTo>
                  <a:cubicBezTo>
                    <a:pt x="506" y="15"/>
                    <a:pt x="464" y="1"/>
                    <a:pt x="43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7" name="Google Shape;7857;p37"/>
            <p:cNvSpPr/>
            <p:nvPr/>
          </p:nvSpPr>
          <p:spPr>
            <a:xfrm>
              <a:off x="254650" y="2379450"/>
              <a:ext cx="63675" cy="151725"/>
            </a:xfrm>
            <a:custGeom>
              <a:avLst/>
              <a:gdLst/>
              <a:ahLst/>
              <a:cxnLst/>
              <a:rect l="l" t="t" r="r" b="b"/>
              <a:pathLst>
                <a:path w="2547" h="6069" extrusionOk="0">
                  <a:moveTo>
                    <a:pt x="2162" y="0"/>
                  </a:moveTo>
                  <a:cubicBezTo>
                    <a:pt x="2150" y="0"/>
                    <a:pt x="2137" y="2"/>
                    <a:pt x="2124" y="6"/>
                  </a:cubicBezTo>
                  <a:cubicBezTo>
                    <a:pt x="802" y="386"/>
                    <a:pt x="0" y="1750"/>
                    <a:pt x="99" y="3086"/>
                  </a:cubicBezTo>
                  <a:cubicBezTo>
                    <a:pt x="155" y="3790"/>
                    <a:pt x="408" y="4437"/>
                    <a:pt x="844" y="4985"/>
                  </a:cubicBezTo>
                  <a:cubicBezTo>
                    <a:pt x="1055" y="5253"/>
                    <a:pt x="1294" y="5478"/>
                    <a:pt x="1561" y="5674"/>
                  </a:cubicBezTo>
                  <a:cubicBezTo>
                    <a:pt x="1815" y="5857"/>
                    <a:pt x="2110" y="6068"/>
                    <a:pt x="2434" y="6068"/>
                  </a:cubicBezTo>
                  <a:cubicBezTo>
                    <a:pt x="2518" y="6054"/>
                    <a:pt x="2546" y="5970"/>
                    <a:pt x="2490" y="5914"/>
                  </a:cubicBezTo>
                  <a:cubicBezTo>
                    <a:pt x="2307" y="5703"/>
                    <a:pt x="2026" y="5604"/>
                    <a:pt x="1801" y="5449"/>
                  </a:cubicBezTo>
                  <a:cubicBezTo>
                    <a:pt x="1561" y="5281"/>
                    <a:pt x="1350" y="5084"/>
                    <a:pt x="1154" y="4859"/>
                  </a:cubicBezTo>
                  <a:cubicBezTo>
                    <a:pt x="732" y="4380"/>
                    <a:pt x="478" y="3776"/>
                    <a:pt x="408" y="3143"/>
                  </a:cubicBezTo>
                  <a:cubicBezTo>
                    <a:pt x="281" y="1863"/>
                    <a:pt x="1013" y="709"/>
                    <a:pt x="2180" y="217"/>
                  </a:cubicBezTo>
                  <a:cubicBezTo>
                    <a:pt x="2295" y="166"/>
                    <a:pt x="2271" y="0"/>
                    <a:pt x="21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8" name="Google Shape;7858;p37"/>
            <p:cNvSpPr/>
            <p:nvPr/>
          </p:nvSpPr>
          <p:spPr>
            <a:xfrm>
              <a:off x="256050" y="2444375"/>
              <a:ext cx="205375" cy="125225"/>
            </a:xfrm>
            <a:custGeom>
              <a:avLst/>
              <a:gdLst/>
              <a:ahLst/>
              <a:cxnLst/>
              <a:rect l="l" t="t" r="r" b="b"/>
              <a:pathLst>
                <a:path w="8215" h="5009" extrusionOk="0">
                  <a:moveTo>
                    <a:pt x="146" y="1"/>
                  </a:moveTo>
                  <a:cubicBezTo>
                    <a:pt x="99" y="1"/>
                    <a:pt x="50" y="32"/>
                    <a:pt x="43" y="96"/>
                  </a:cubicBezTo>
                  <a:cubicBezTo>
                    <a:pt x="0" y="1868"/>
                    <a:pt x="1688" y="2852"/>
                    <a:pt x="3053" y="3556"/>
                  </a:cubicBezTo>
                  <a:cubicBezTo>
                    <a:pt x="3854" y="3978"/>
                    <a:pt x="4670" y="4343"/>
                    <a:pt x="5528" y="4611"/>
                  </a:cubicBezTo>
                  <a:cubicBezTo>
                    <a:pt x="5964" y="4751"/>
                    <a:pt x="6400" y="4878"/>
                    <a:pt x="6850" y="4962"/>
                  </a:cubicBezTo>
                  <a:cubicBezTo>
                    <a:pt x="7069" y="4997"/>
                    <a:pt x="7279" y="5008"/>
                    <a:pt x="7492" y="5008"/>
                  </a:cubicBezTo>
                  <a:cubicBezTo>
                    <a:pt x="7705" y="5008"/>
                    <a:pt x="7920" y="4997"/>
                    <a:pt x="8145" y="4990"/>
                  </a:cubicBezTo>
                  <a:cubicBezTo>
                    <a:pt x="8215" y="4976"/>
                    <a:pt x="8215" y="4878"/>
                    <a:pt x="8145" y="4878"/>
                  </a:cubicBezTo>
                  <a:cubicBezTo>
                    <a:pt x="7709" y="4822"/>
                    <a:pt x="7272" y="4695"/>
                    <a:pt x="6836" y="4597"/>
                  </a:cubicBezTo>
                  <a:cubicBezTo>
                    <a:pt x="6457" y="4512"/>
                    <a:pt x="6091" y="4428"/>
                    <a:pt x="5725" y="4301"/>
                  </a:cubicBezTo>
                  <a:cubicBezTo>
                    <a:pt x="4938" y="4048"/>
                    <a:pt x="4178" y="3696"/>
                    <a:pt x="3432" y="3345"/>
                  </a:cubicBezTo>
                  <a:cubicBezTo>
                    <a:pt x="2096" y="2684"/>
                    <a:pt x="310" y="1812"/>
                    <a:pt x="239" y="96"/>
                  </a:cubicBezTo>
                  <a:cubicBezTo>
                    <a:pt x="239" y="32"/>
                    <a:pt x="194" y="1"/>
                    <a:pt x="1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59" name="Google Shape;7859;p37"/>
            <p:cNvSpPr/>
            <p:nvPr/>
          </p:nvSpPr>
          <p:spPr>
            <a:xfrm>
              <a:off x="406450" y="2522700"/>
              <a:ext cx="80250" cy="56325"/>
            </a:xfrm>
            <a:custGeom>
              <a:avLst/>
              <a:gdLst/>
              <a:ahLst/>
              <a:cxnLst/>
              <a:rect l="l" t="t" r="r" b="b"/>
              <a:pathLst>
                <a:path w="3210" h="2253" extrusionOk="0">
                  <a:moveTo>
                    <a:pt x="108" y="1"/>
                  </a:moveTo>
                  <a:cubicBezTo>
                    <a:pt x="50" y="1"/>
                    <a:pt x="0" y="95"/>
                    <a:pt x="47" y="141"/>
                  </a:cubicBezTo>
                  <a:cubicBezTo>
                    <a:pt x="483" y="592"/>
                    <a:pt x="961" y="985"/>
                    <a:pt x="1467" y="1323"/>
                  </a:cubicBezTo>
                  <a:cubicBezTo>
                    <a:pt x="1735" y="1506"/>
                    <a:pt x="1988" y="1675"/>
                    <a:pt x="2255" y="1829"/>
                  </a:cubicBezTo>
                  <a:cubicBezTo>
                    <a:pt x="2396" y="1914"/>
                    <a:pt x="2536" y="1998"/>
                    <a:pt x="2677" y="2083"/>
                  </a:cubicBezTo>
                  <a:cubicBezTo>
                    <a:pt x="2790" y="2153"/>
                    <a:pt x="2916" y="2223"/>
                    <a:pt x="3057" y="2251"/>
                  </a:cubicBezTo>
                  <a:cubicBezTo>
                    <a:pt x="3062" y="2252"/>
                    <a:pt x="3067" y="2252"/>
                    <a:pt x="3071" y="2252"/>
                  </a:cubicBezTo>
                  <a:cubicBezTo>
                    <a:pt x="3186" y="2252"/>
                    <a:pt x="3209" y="2093"/>
                    <a:pt x="3155" y="2012"/>
                  </a:cubicBezTo>
                  <a:cubicBezTo>
                    <a:pt x="3057" y="1900"/>
                    <a:pt x="2888" y="1829"/>
                    <a:pt x="2762" y="1759"/>
                  </a:cubicBezTo>
                  <a:cubicBezTo>
                    <a:pt x="2635" y="1675"/>
                    <a:pt x="2508" y="1604"/>
                    <a:pt x="2382" y="1520"/>
                  </a:cubicBezTo>
                  <a:cubicBezTo>
                    <a:pt x="2129" y="1365"/>
                    <a:pt x="1875" y="1210"/>
                    <a:pt x="1636" y="1042"/>
                  </a:cubicBezTo>
                  <a:cubicBezTo>
                    <a:pt x="1144" y="704"/>
                    <a:pt x="652" y="352"/>
                    <a:pt x="145" y="15"/>
                  </a:cubicBezTo>
                  <a:cubicBezTo>
                    <a:pt x="133" y="5"/>
                    <a:pt x="120" y="1"/>
                    <a:pt x="10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0" name="Google Shape;7860;p37"/>
            <p:cNvSpPr/>
            <p:nvPr/>
          </p:nvSpPr>
          <p:spPr>
            <a:xfrm>
              <a:off x="448750" y="2481200"/>
              <a:ext cx="7050" cy="7425"/>
            </a:xfrm>
            <a:custGeom>
              <a:avLst/>
              <a:gdLst/>
              <a:ahLst/>
              <a:cxnLst/>
              <a:rect l="l" t="t" r="r" b="b"/>
              <a:pathLst>
                <a:path w="282" h="297" extrusionOk="0">
                  <a:moveTo>
                    <a:pt x="99" y="1"/>
                  </a:moveTo>
                  <a:cubicBezTo>
                    <a:pt x="85" y="15"/>
                    <a:pt x="71" y="15"/>
                    <a:pt x="57" y="29"/>
                  </a:cubicBezTo>
                  <a:cubicBezTo>
                    <a:pt x="43" y="43"/>
                    <a:pt x="29" y="43"/>
                    <a:pt x="15" y="57"/>
                  </a:cubicBezTo>
                  <a:cubicBezTo>
                    <a:pt x="15" y="85"/>
                    <a:pt x="1" y="99"/>
                    <a:pt x="1" y="128"/>
                  </a:cubicBezTo>
                  <a:cubicBezTo>
                    <a:pt x="1" y="142"/>
                    <a:pt x="1" y="142"/>
                    <a:pt x="15" y="156"/>
                  </a:cubicBezTo>
                  <a:cubicBezTo>
                    <a:pt x="15" y="184"/>
                    <a:pt x="29" y="198"/>
                    <a:pt x="43" y="212"/>
                  </a:cubicBezTo>
                  <a:lnTo>
                    <a:pt x="85" y="254"/>
                  </a:lnTo>
                  <a:cubicBezTo>
                    <a:pt x="85" y="268"/>
                    <a:pt x="99" y="268"/>
                    <a:pt x="99" y="268"/>
                  </a:cubicBezTo>
                  <a:cubicBezTo>
                    <a:pt x="113" y="282"/>
                    <a:pt x="127" y="282"/>
                    <a:pt x="127" y="282"/>
                  </a:cubicBezTo>
                  <a:lnTo>
                    <a:pt x="155" y="282"/>
                  </a:lnTo>
                  <a:cubicBezTo>
                    <a:pt x="155" y="296"/>
                    <a:pt x="169" y="296"/>
                    <a:pt x="169" y="296"/>
                  </a:cubicBezTo>
                  <a:lnTo>
                    <a:pt x="212" y="296"/>
                  </a:lnTo>
                  <a:cubicBezTo>
                    <a:pt x="226" y="296"/>
                    <a:pt x="240" y="282"/>
                    <a:pt x="240" y="282"/>
                  </a:cubicBezTo>
                  <a:cubicBezTo>
                    <a:pt x="254" y="268"/>
                    <a:pt x="254" y="268"/>
                    <a:pt x="268" y="254"/>
                  </a:cubicBezTo>
                  <a:cubicBezTo>
                    <a:pt x="268" y="240"/>
                    <a:pt x="282" y="226"/>
                    <a:pt x="282" y="212"/>
                  </a:cubicBezTo>
                  <a:cubicBezTo>
                    <a:pt x="282" y="198"/>
                    <a:pt x="282" y="198"/>
                    <a:pt x="282" y="184"/>
                  </a:cubicBezTo>
                  <a:cubicBezTo>
                    <a:pt x="282" y="170"/>
                    <a:pt x="282" y="170"/>
                    <a:pt x="282" y="156"/>
                  </a:cubicBezTo>
                  <a:cubicBezTo>
                    <a:pt x="282" y="142"/>
                    <a:pt x="268" y="142"/>
                    <a:pt x="268" y="128"/>
                  </a:cubicBezTo>
                  <a:cubicBezTo>
                    <a:pt x="268" y="128"/>
                    <a:pt x="268" y="113"/>
                    <a:pt x="268" y="113"/>
                  </a:cubicBezTo>
                  <a:cubicBezTo>
                    <a:pt x="254" y="99"/>
                    <a:pt x="240" y="85"/>
                    <a:pt x="240" y="57"/>
                  </a:cubicBezTo>
                  <a:cubicBezTo>
                    <a:pt x="226" y="43"/>
                    <a:pt x="212" y="29"/>
                    <a:pt x="183" y="15"/>
                  </a:cubicBezTo>
                  <a:cubicBezTo>
                    <a:pt x="169" y="15"/>
                    <a:pt x="155" y="1"/>
                    <a:pt x="14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1" name="Google Shape;7861;p37"/>
            <p:cNvSpPr/>
            <p:nvPr/>
          </p:nvSpPr>
          <p:spPr>
            <a:xfrm>
              <a:off x="460675" y="2494100"/>
              <a:ext cx="83825" cy="100000"/>
            </a:xfrm>
            <a:custGeom>
              <a:avLst/>
              <a:gdLst/>
              <a:ahLst/>
              <a:cxnLst/>
              <a:rect l="l" t="t" r="r" b="b"/>
              <a:pathLst>
                <a:path w="3353" h="4000" extrusionOk="0">
                  <a:moveTo>
                    <a:pt x="158" y="0"/>
                  </a:moveTo>
                  <a:cubicBezTo>
                    <a:pt x="70" y="0"/>
                    <a:pt x="0" y="102"/>
                    <a:pt x="86" y="188"/>
                  </a:cubicBezTo>
                  <a:cubicBezTo>
                    <a:pt x="1183" y="1271"/>
                    <a:pt x="2126" y="2537"/>
                    <a:pt x="2885" y="3888"/>
                  </a:cubicBezTo>
                  <a:cubicBezTo>
                    <a:pt x="2929" y="3967"/>
                    <a:pt x="2995" y="3999"/>
                    <a:pt x="3061" y="3999"/>
                  </a:cubicBezTo>
                  <a:cubicBezTo>
                    <a:pt x="3206" y="3999"/>
                    <a:pt x="3352" y="3841"/>
                    <a:pt x="3265" y="3677"/>
                  </a:cubicBezTo>
                  <a:cubicBezTo>
                    <a:pt x="2477" y="2284"/>
                    <a:pt x="1436" y="1074"/>
                    <a:pt x="241" y="34"/>
                  </a:cubicBezTo>
                  <a:cubicBezTo>
                    <a:pt x="214" y="10"/>
                    <a:pt x="185" y="0"/>
                    <a:pt x="15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2" name="Google Shape;7862;p37"/>
            <p:cNvSpPr/>
            <p:nvPr/>
          </p:nvSpPr>
          <p:spPr>
            <a:xfrm>
              <a:off x="311250" y="2395775"/>
              <a:ext cx="62625" cy="51375"/>
            </a:xfrm>
            <a:custGeom>
              <a:avLst/>
              <a:gdLst/>
              <a:ahLst/>
              <a:cxnLst/>
              <a:rect l="l" t="t" r="r" b="b"/>
              <a:pathLst>
                <a:path w="2505" h="2055" extrusionOk="0">
                  <a:moveTo>
                    <a:pt x="904" y="515"/>
                  </a:moveTo>
                  <a:cubicBezTo>
                    <a:pt x="1063" y="515"/>
                    <a:pt x="1221" y="531"/>
                    <a:pt x="1379" y="563"/>
                  </a:cubicBezTo>
                  <a:cubicBezTo>
                    <a:pt x="1548" y="591"/>
                    <a:pt x="1773" y="633"/>
                    <a:pt x="1900" y="745"/>
                  </a:cubicBezTo>
                  <a:cubicBezTo>
                    <a:pt x="2167" y="956"/>
                    <a:pt x="1843" y="1336"/>
                    <a:pt x="1618" y="1463"/>
                  </a:cubicBezTo>
                  <a:cubicBezTo>
                    <a:pt x="1478" y="1554"/>
                    <a:pt x="1316" y="1603"/>
                    <a:pt x="1156" y="1603"/>
                  </a:cubicBezTo>
                  <a:cubicBezTo>
                    <a:pt x="996" y="1603"/>
                    <a:pt x="838" y="1554"/>
                    <a:pt x="704" y="1449"/>
                  </a:cubicBezTo>
                  <a:cubicBezTo>
                    <a:pt x="451" y="1238"/>
                    <a:pt x="352" y="830"/>
                    <a:pt x="507" y="534"/>
                  </a:cubicBezTo>
                  <a:cubicBezTo>
                    <a:pt x="509" y="532"/>
                    <a:pt x="510" y="529"/>
                    <a:pt x="512" y="526"/>
                  </a:cubicBezTo>
                  <a:lnTo>
                    <a:pt x="512" y="526"/>
                  </a:lnTo>
                  <a:cubicBezTo>
                    <a:pt x="586" y="520"/>
                    <a:pt x="662" y="520"/>
                    <a:pt x="746" y="520"/>
                  </a:cubicBezTo>
                  <a:cubicBezTo>
                    <a:pt x="799" y="517"/>
                    <a:pt x="852" y="515"/>
                    <a:pt x="904" y="515"/>
                  </a:cubicBezTo>
                  <a:close/>
                  <a:moveTo>
                    <a:pt x="875" y="0"/>
                  </a:moveTo>
                  <a:cubicBezTo>
                    <a:pt x="780" y="0"/>
                    <a:pt x="685" y="5"/>
                    <a:pt x="591" y="14"/>
                  </a:cubicBezTo>
                  <a:cubicBezTo>
                    <a:pt x="479" y="14"/>
                    <a:pt x="338" y="28"/>
                    <a:pt x="212" y="84"/>
                  </a:cubicBezTo>
                  <a:cubicBezTo>
                    <a:pt x="99" y="141"/>
                    <a:pt x="1" y="281"/>
                    <a:pt x="85" y="408"/>
                  </a:cubicBezTo>
                  <a:cubicBezTo>
                    <a:pt x="116" y="464"/>
                    <a:pt x="162" y="498"/>
                    <a:pt x="215" y="518"/>
                  </a:cubicBezTo>
                  <a:lnTo>
                    <a:pt x="215" y="518"/>
                  </a:lnTo>
                  <a:cubicBezTo>
                    <a:pt x="128" y="661"/>
                    <a:pt x="75" y="815"/>
                    <a:pt x="85" y="985"/>
                  </a:cubicBezTo>
                  <a:cubicBezTo>
                    <a:pt x="85" y="1210"/>
                    <a:pt x="155" y="1421"/>
                    <a:pt x="282" y="1589"/>
                  </a:cubicBezTo>
                  <a:cubicBezTo>
                    <a:pt x="508" y="1895"/>
                    <a:pt x="861" y="2054"/>
                    <a:pt x="1225" y="2054"/>
                  </a:cubicBezTo>
                  <a:cubicBezTo>
                    <a:pt x="1314" y="2054"/>
                    <a:pt x="1403" y="2045"/>
                    <a:pt x="1492" y="2025"/>
                  </a:cubicBezTo>
                  <a:cubicBezTo>
                    <a:pt x="1900" y="1955"/>
                    <a:pt x="2265" y="1646"/>
                    <a:pt x="2420" y="1266"/>
                  </a:cubicBezTo>
                  <a:cubicBezTo>
                    <a:pt x="2504" y="1055"/>
                    <a:pt x="2504" y="816"/>
                    <a:pt x="2406" y="605"/>
                  </a:cubicBezTo>
                  <a:cubicBezTo>
                    <a:pt x="2308" y="394"/>
                    <a:pt x="2111" y="267"/>
                    <a:pt x="1900" y="183"/>
                  </a:cubicBezTo>
                  <a:cubicBezTo>
                    <a:pt x="1579" y="61"/>
                    <a:pt x="1224" y="0"/>
                    <a:pt x="87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3" name="Google Shape;7863;p37"/>
            <p:cNvSpPr/>
            <p:nvPr/>
          </p:nvSpPr>
          <p:spPr>
            <a:xfrm>
              <a:off x="235300" y="2656400"/>
              <a:ext cx="311925" cy="258925"/>
            </a:xfrm>
            <a:custGeom>
              <a:avLst/>
              <a:gdLst/>
              <a:ahLst/>
              <a:cxnLst/>
              <a:rect l="l" t="t" r="r" b="b"/>
              <a:pathLst>
                <a:path w="12477" h="10357" extrusionOk="0">
                  <a:moveTo>
                    <a:pt x="11928" y="631"/>
                  </a:moveTo>
                  <a:cubicBezTo>
                    <a:pt x="11661" y="1911"/>
                    <a:pt x="11352" y="2994"/>
                    <a:pt x="10620" y="3922"/>
                  </a:cubicBezTo>
                  <a:cubicBezTo>
                    <a:pt x="9959" y="4752"/>
                    <a:pt x="8975" y="5315"/>
                    <a:pt x="7934" y="5484"/>
                  </a:cubicBezTo>
                  <a:cubicBezTo>
                    <a:pt x="7948" y="4443"/>
                    <a:pt x="8398" y="3402"/>
                    <a:pt x="9115" y="2656"/>
                  </a:cubicBezTo>
                  <a:cubicBezTo>
                    <a:pt x="9495" y="2403"/>
                    <a:pt x="9861" y="2136"/>
                    <a:pt x="10212" y="1869"/>
                  </a:cubicBezTo>
                  <a:cubicBezTo>
                    <a:pt x="10311" y="1798"/>
                    <a:pt x="10325" y="1658"/>
                    <a:pt x="10269" y="1559"/>
                  </a:cubicBezTo>
                  <a:cubicBezTo>
                    <a:pt x="10227" y="1486"/>
                    <a:pt x="10139" y="1444"/>
                    <a:pt x="10057" y="1444"/>
                  </a:cubicBezTo>
                  <a:cubicBezTo>
                    <a:pt x="10028" y="1444"/>
                    <a:pt x="9999" y="1450"/>
                    <a:pt x="9973" y="1461"/>
                  </a:cubicBezTo>
                  <a:cubicBezTo>
                    <a:pt x="9523" y="1672"/>
                    <a:pt x="9129" y="1967"/>
                    <a:pt x="8792" y="2319"/>
                  </a:cubicBezTo>
                  <a:cubicBezTo>
                    <a:pt x="7807" y="2966"/>
                    <a:pt x="6724" y="3528"/>
                    <a:pt x="5613" y="3725"/>
                  </a:cubicBezTo>
                  <a:cubicBezTo>
                    <a:pt x="5725" y="3599"/>
                    <a:pt x="5824" y="3472"/>
                    <a:pt x="5936" y="3345"/>
                  </a:cubicBezTo>
                  <a:cubicBezTo>
                    <a:pt x="6204" y="3036"/>
                    <a:pt x="6471" y="2713"/>
                    <a:pt x="6738" y="2558"/>
                  </a:cubicBezTo>
                  <a:cubicBezTo>
                    <a:pt x="6837" y="2502"/>
                    <a:pt x="6879" y="2375"/>
                    <a:pt x="6837" y="2262"/>
                  </a:cubicBezTo>
                  <a:cubicBezTo>
                    <a:pt x="6801" y="2179"/>
                    <a:pt x="6714" y="2115"/>
                    <a:pt x="6620" y="2115"/>
                  </a:cubicBezTo>
                  <a:cubicBezTo>
                    <a:pt x="6603" y="2115"/>
                    <a:pt x="6586" y="2118"/>
                    <a:pt x="6569" y="2122"/>
                  </a:cubicBezTo>
                  <a:cubicBezTo>
                    <a:pt x="5669" y="2333"/>
                    <a:pt x="4825" y="2713"/>
                    <a:pt x="4009" y="3078"/>
                  </a:cubicBezTo>
                  <a:lnTo>
                    <a:pt x="3883" y="3134"/>
                  </a:lnTo>
                  <a:cubicBezTo>
                    <a:pt x="2434" y="3782"/>
                    <a:pt x="1562" y="4682"/>
                    <a:pt x="1379" y="5737"/>
                  </a:cubicBezTo>
                  <a:cubicBezTo>
                    <a:pt x="1266" y="6327"/>
                    <a:pt x="1407" y="6876"/>
                    <a:pt x="1773" y="7312"/>
                  </a:cubicBezTo>
                  <a:cubicBezTo>
                    <a:pt x="2217" y="7824"/>
                    <a:pt x="2985" y="8130"/>
                    <a:pt x="3778" y="8130"/>
                  </a:cubicBezTo>
                  <a:cubicBezTo>
                    <a:pt x="3813" y="8130"/>
                    <a:pt x="3848" y="8129"/>
                    <a:pt x="3883" y="8128"/>
                  </a:cubicBezTo>
                  <a:cubicBezTo>
                    <a:pt x="3915" y="8130"/>
                    <a:pt x="3947" y="8131"/>
                    <a:pt x="3979" y="8131"/>
                  </a:cubicBezTo>
                  <a:cubicBezTo>
                    <a:pt x="4147" y="8131"/>
                    <a:pt x="4320" y="8100"/>
                    <a:pt x="4473" y="8029"/>
                  </a:cubicBezTo>
                  <a:cubicBezTo>
                    <a:pt x="4600" y="7987"/>
                    <a:pt x="4656" y="7847"/>
                    <a:pt x="4600" y="7734"/>
                  </a:cubicBezTo>
                  <a:cubicBezTo>
                    <a:pt x="4569" y="7641"/>
                    <a:pt x="4484" y="7586"/>
                    <a:pt x="4397" y="7586"/>
                  </a:cubicBezTo>
                  <a:cubicBezTo>
                    <a:pt x="4366" y="7586"/>
                    <a:pt x="4334" y="7593"/>
                    <a:pt x="4305" y="7607"/>
                  </a:cubicBezTo>
                  <a:cubicBezTo>
                    <a:pt x="4200" y="7642"/>
                    <a:pt x="4096" y="7667"/>
                    <a:pt x="3992" y="7667"/>
                  </a:cubicBezTo>
                  <a:cubicBezTo>
                    <a:pt x="3970" y="7667"/>
                    <a:pt x="3947" y="7666"/>
                    <a:pt x="3925" y="7664"/>
                  </a:cubicBezTo>
                  <a:lnTo>
                    <a:pt x="3869" y="7664"/>
                  </a:lnTo>
                  <a:cubicBezTo>
                    <a:pt x="3503" y="7622"/>
                    <a:pt x="3208" y="7340"/>
                    <a:pt x="3067" y="7031"/>
                  </a:cubicBezTo>
                  <a:cubicBezTo>
                    <a:pt x="2842" y="6538"/>
                    <a:pt x="3053" y="5920"/>
                    <a:pt x="3573" y="5596"/>
                  </a:cubicBezTo>
                  <a:cubicBezTo>
                    <a:pt x="3840" y="5432"/>
                    <a:pt x="4136" y="5360"/>
                    <a:pt x="4432" y="5360"/>
                  </a:cubicBezTo>
                  <a:cubicBezTo>
                    <a:pt x="5025" y="5360"/>
                    <a:pt x="5622" y="5648"/>
                    <a:pt x="6007" y="6060"/>
                  </a:cubicBezTo>
                  <a:cubicBezTo>
                    <a:pt x="6654" y="6778"/>
                    <a:pt x="6837" y="7818"/>
                    <a:pt x="6457" y="8606"/>
                  </a:cubicBezTo>
                  <a:cubicBezTo>
                    <a:pt x="6031" y="9492"/>
                    <a:pt x="5023" y="9888"/>
                    <a:pt x="4108" y="9888"/>
                  </a:cubicBezTo>
                  <a:cubicBezTo>
                    <a:pt x="3904" y="9888"/>
                    <a:pt x="3704" y="9868"/>
                    <a:pt x="3517" y="9830"/>
                  </a:cubicBezTo>
                  <a:cubicBezTo>
                    <a:pt x="2504" y="9633"/>
                    <a:pt x="1604" y="8972"/>
                    <a:pt x="1098" y="8072"/>
                  </a:cubicBezTo>
                  <a:cubicBezTo>
                    <a:pt x="788" y="7523"/>
                    <a:pt x="633" y="6918"/>
                    <a:pt x="633" y="6299"/>
                  </a:cubicBezTo>
                  <a:cubicBezTo>
                    <a:pt x="633" y="5877"/>
                    <a:pt x="704" y="5469"/>
                    <a:pt x="844" y="5076"/>
                  </a:cubicBezTo>
                  <a:cubicBezTo>
                    <a:pt x="1266" y="3908"/>
                    <a:pt x="2349" y="2895"/>
                    <a:pt x="3812" y="2319"/>
                  </a:cubicBezTo>
                  <a:cubicBezTo>
                    <a:pt x="5064" y="1826"/>
                    <a:pt x="6457" y="1658"/>
                    <a:pt x="7793" y="1503"/>
                  </a:cubicBezTo>
                  <a:lnTo>
                    <a:pt x="8032" y="1475"/>
                  </a:lnTo>
                  <a:cubicBezTo>
                    <a:pt x="9397" y="1306"/>
                    <a:pt x="10719" y="1123"/>
                    <a:pt x="11928" y="631"/>
                  </a:cubicBezTo>
                  <a:close/>
                  <a:moveTo>
                    <a:pt x="12250" y="0"/>
                  </a:moveTo>
                  <a:cubicBezTo>
                    <a:pt x="12213" y="0"/>
                    <a:pt x="12175" y="8"/>
                    <a:pt x="12139" y="26"/>
                  </a:cubicBezTo>
                  <a:cubicBezTo>
                    <a:pt x="10888" y="631"/>
                    <a:pt x="9453" y="828"/>
                    <a:pt x="7976" y="1011"/>
                  </a:cubicBezTo>
                  <a:lnTo>
                    <a:pt x="7737" y="1039"/>
                  </a:lnTo>
                  <a:cubicBezTo>
                    <a:pt x="6372" y="1193"/>
                    <a:pt x="4952" y="1362"/>
                    <a:pt x="3644" y="1883"/>
                  </a:cubicBezTo>
                  <a:cubicBezTo>
                    <a:pt x="2054" y="2516"/>
                    <a:pt x="873" y="3627"/>
                    <a:pt x="408" y="4921"/>
                  </a:cubicBezTo>
                  <a:cubicBezTo>
                    <a:pt x="0" y="6018"/>
                    <a:pt x="113" y="7284"/>
                    <a:pt x="690" y="8297"/>
                  </a:cubicBezTo>
                  <a:cubicBezTo>
                    <a:pt x="1252" y="9309"/>
                    <a:pt x="2279" y="10055"/>
                    <a:pt x="3419" y="10294"/>
                  </a:cubicBezTo>
                  <a:cubicBezTo>
                    <a:pt x="3628" y="10335"/>
                    <a:pt x="3850" y="10357"/>
                    <a:pt x="4077" y="10357"/>
                  </a:cubicBezTo>
                  <a:cubicBezTo>
                    <a:pt x="5159" y="10357"/>
                    <a:pt x="6355" y="9875"/>
                    <a:pt x="6879" y="8817"/>
                  </a:cubicBezTo>
                  <a:cubicBezTo>
                    <a:pt x="7343" y="7847"/>
                    <a:pt x="7118" y="6595"/>
                    <a:pt x="6344" y="5751"/>
                  </a:cubicBezTo>
                  <a:cubicBezTo>
                    <a:pt x="5898" y="5249"/>
                    <a:pt x="5181" y="4888"/>
                    <a:pt x="4442" y="4888"/>
                  </a:cubicBezTo>
                  <a:cubicBezTo>
                    <a:pt x="4063" y="4888"/>
                    <a:pt x="3678" y="4983"/>
                    <a:pt x="3320" y="5202"/>
                  </a:cubicBezTo>
                  <a:cubicBezTo>
                    <a:pt x="2603" y="5638"/>
                    <a:pt x="2307" y="6510"/>
                    <a:pt x="2631" y="7228"/>
                  </a:cubicBezTo>
                  <a:cubicBezTo>
                    <a:pt x="2673" y="7312"/>
                    <a:pt x="2715" y="7382"/>
                    <a:pt x="2771" y="7453"/>
                  </a:cubicBezTo>
                  <a:cubicBezTo>
                    <a:pt x="2518" y="7340"/>
                    <a:pt x="2293" y="7185"/>
                    <a:pt x="2124" y="7003"/>
                  </a:cubicBezTo>
                  <a:cubicBezTo>
                    <a:pt x="1843" y="6679"/>
                    <a:pt x="1745" y="6285"/>
                    <a:pt x="1829" y="5821"/>
                  </a:cubicBezTo>
                  <a:cubicBezTo>
                    <a:pt x="2040" y="4696"/>
                    <a:pt x="3165" y="3964"/>
                    <a:pt x="4080" y="3556"/>
                  </a:cubicBezTo>
                  <a:lnTo>
                    <a:pt x="4206" y="3500"/>
                  </a:lnTo>
                  <a:cubicBezTo>
                    <a:pt x="4699" y="3275"/>
                    <a:pt x="5205" y="3050"/>
                    <a:pt x="5725" y="2867"/>
                  </a:cubicBezTo>
                  <a:lnTo>
                    <a:pt x="5725" y="2867"/>
                  </a:lnTo>
                  <a:cubicBezTo>
                    <a:pt x="5683" y="2924"/>
                    <a:pt x="5627" y="2980"/>
                    <a:pt x="5585" y="3036"/>
                  </a:cubicBezTo>
                  <a:cubicBezTo>
                    <a:pt x="5317" y="3345"/>
                    <a:pt x="5050" y="3669"/>
                    <a:pt x="4783" y="3824"/>
                  </a:cubicBezTo>
                  <a:cubicBezTo>
                    <a:pt x="4684" y="3880"/>
                    <a:pt x="4642" y="3993"/>
                    <a:pt x="4670" y="4091"/>
                  </a:cubicBezTo>
                  <a:cubicBezTo>
                    <a:pt x="4696" y="4194"/>
                    <a:pt x="4781" y="4262"/>
                    <a:pt x="4881" y="4262"/>
                  </a:cubicBezTo>
                  <a:cubicBezTo>
                    <a:pt x="4890" y="4262"/>
                    <a:pt x="4900" y="4261"/>
                    <a:pt x="4909" y="4260"/>
                  </a:cubicBezTo>
                  <a:cubicBezTo>
                    <a:pt x="6007" y="4246"/>
                    <a:pt x="7062" y="3852"/>
                    <a:pt x="8032" y="3317"/>
                  </a:cubicBezTo>
                  <a:lnTo>
                    <a:pt x="8032" y="3317"/>
                  </a:lnTo>
                  <a:cubicBezTo>
                    <a:pt x="7624" y="4049"/>
                    <a:pt x="7413" y="4907"/>
                    <a:pt x="7469" y="5751"/>
                  </a:cubicBezTo>
                  <a:cubicBezTo>
                    <a:pt x="7469" y="5821"/>
                    <a:pt x="7498" y="5877"/>
                    <a:pt x="7540" y="5920"/>
                  </a:cubicBezTo>
                  <a:cubicBezTo>
                    <a:pt x="7586" y="5954"/>
                    <a:pt x="7632" y="5979"/>
                    <a:pt x="7687" y="5979"/>
                  </a:cubicBezTo>
                  <a:cubicBezTo>
                    <a:pt x="7698" y="5979"/>
                    <a:pt x="7710" y="5978"/>
                    <a:pt x="7723" y="5976"/>
                  </a:cubicBezTo>
                  <a:cubicBezTo>
                    <a:pt x="8975" y="5863"/>
                    <a:pt x="10198" y="5202"/>
                    <a:pt x="10986" y="4204"/>
                  </a:cubicBezTo>
                  <a:cubicBezTo>
                    <a:pt x="11942" y="3008"/>
                    <a:pt x="12224" y="1559"/>
                    <a:pt x="12477" y="279"/>
                  </a:cubicBezTo>
                  <a:cubicBezTo>
                    <a:pt x="12477" y="265"/>
                    <a:pt x="12477" y="251"/>
                    <a:pt x="12477" y="237"/>
                  </a:cubicBezTo>
                  <a:cubicBezTo>
                    <a:pt x="12477" y="153"/>
                    <a:pt x="12449" y="96"/>
                    <a:pt x="12393" y="40"/>
                  </a:cubicBezTo>
                  <a:cubicBezTo>
                    <a:pt x="12352" y="15"/>
                    <a:pt x="12301" y="0"/>
                    <a:pt x="1225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4" name="Google Shape;7864;p37"/>
            <p:cNvSpPr/>
            <p:nvPr/>
          </p:nvSpPr>
          <p:spPr>
            <a:xfrm>
              <a:off x="369975" y="2874800"/>
              <a:ext cx="9175" cy="7675"/>
            </a:xfrm>
            <a:custGeom>
              <a:avLst/>
              <a:gdLst/>
              <a:ahLst/>
              <a:cxnLst/>
              <a:rect l="l" t="t" r="r" b="b"/>
              <a:pathLst>
                <a:path w="367" h="307" extrusionOk="0">
                  <a:moveTo>
                    <a:pt x="261" y="0"/>
                  </a:moveTo>
                  <a:cubicBezTo>
                    <a:pt x="254" y="0"/>
                    <a:pt x="247" y="4"/>
                    <a:pt x="240" y="11"/>
                  </a:cubicBezTo>
                  <a:lnTo>
                    <a:pt x="198" y="11"/>
                  </a:lnTo>
                  <a:cubicBezTo>
                    <a:pt x="170" y="39"/>
                    <a:pt x="141" y="53"/>
                    <a:pt x="113" y="67"/>
                  </a:cubicBezTo>
                  <a:cubicBezTo>
                    <a:pt x="113" y="67"/>
                    <a:pt x="99" y="81"/>
                    <a:pt x="85" y="81"/>
                  </a:cubicBezTo>
                  <a:cubicBezTo>
                    <a:pt x="57" y="95"/>
                    <a:pt x="43" y="109"/>
                    <a:pt x="29" y="137"/>
                  </a:cubicBezTo>
                  <a:cubicBezTo>
                    <a:pt x="15" y="137"/>
                    <a:pt x="15" y="151"/>
                    <a:pt x="15" y="166"/>
                  </a:cubicBezTo>
                  <a:cubicBezTo>
                    <a:pt x="1" y="180"/>
                    <a:pt x="1" y="194"/>
                    <a:pt x="1" y="208"/>
                  </a:cubicBezTo>
                  <a:cubicBezTo>
                    <a:pt x="1" y="222"/>
                    <a:pt x="1" y="236"/>
                    <a:pt x="15" y="250"/>
                  </a:cubicBezTo>
                  <a:cubicBezTo>
                    <a:pt x="15" y="264"/>
                    <a:pt x="29" y="278"/>
                    <a:pt x="43" y="278"/>
                  </a:cubicBezTo>
                  <a:cubicBezTo>
                    <a:pt x="43" y="278"/>
                    <a:pt x="57" y="292"/>
                    <a:pt x="57" y="292"/>
                  </a:cubicBezTo>
                  <a:cubicBezTo>
                    <a:pt x="71" y="292"/>
                    <a:pt x="85" y="306"/>
                    <a:pt x="99" y="306"/>
                  </a:cubicBezTo>
                  <a:cubicBezTo>
                    <a:pt x="113" y="292"/>
                    <a:pt x="113" y="292"/>
                    <a:pt x="127" y="292"/>
                  </a:cubicBezTo>
                  <a:lnTo>
                    <a:pt x="141" y="292"/>
                  </a:lnTo>
                  <a:cubicBezTo>
                    <a:pt x="170" y="278"/>
                    <a:pt x="170" y="278"/>
                    <a:pt x="184" y="278"/>
                  </a:cubicBezTo>
                  <a:cubicBezTo>
                    <a:pt x="198" y="264"/>
                    <a:pt x="212" y="264"/>
                    <a:pt x="226" y="250"/>
                  </a:cubicBezTo>
                  <a:cubicBezTo>
                    <a:pt x="254" y="236"/>
                    <a:pt x="282" y="222"/>
                    <a:pt x="310" y="208"/>
                  </a:cubicBezTo>
                  <a:cubicBezTo>
                    <a:pt x="338" y="194"/>
                    <a:pt x="352" y="166"/>
                    <a:pt x="352" y="137"/>
                  </a:cubicBezTo>
                  <a:cubicBezTo>
                    <a:pt x="366" y="109"/>
                    <a:pt x="366" y="81"/>
                    <a:pt x="352" y="53"/>
                  </a:cubicBezTo>
                  <a:cubicBezTo>
                    <a:pt x="338" y="39"/>
                    <a:pt x="338" y="39"/>
                    <a:pt x="324" y="25"/>
                  </a:cubicBezTo>
                  <a:cubicBezTo>
                    <a:pt x="310" y="11"/>
                    <a:pt x="296" y="11"/>
                    <a:pt x="282" y="11"/>
                  </a:cubicBezTo>
                  <a:cubicBezTo>
                    <a:pt x="275" y="4"/>
                    <a:pt x="268" y="0"/>
                    <a:pt x="261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5" name="Google Shape;7865;p37"/>
            <p:cNvSpPr/>
            <p:nvPr/>
          </p:nvSpPr>
          <p:spPr>
            <a:xfrm>
              <a:off x="246200" y="2689500"/>
              <a:ext cx="154950" cy="202875"/>
            </a:xfrm>
            <a:custGeom>
              <a:avLst/>
              <a:gdLst/>
              <a:ahLst/>
              <a:cxnLst/>
              <a:rect l="l" t="t" r="r" b="b"/>
              <a:pathLst>
                <a:path w="6198" h="8115" extrusionOk="0">
                  <a:moveTo>
                    <a:pt x="5964" y="0"/>
                  </a:moveTo>
                  <a:cubicBezTo>
                    <a:pt x="5947" y="0"/>
                    <a:pt x="5928" y="3"/>
                    <a:pt x="5908" y="10"/>
                  </a:cubicBezTo>
                  <a:cubicBezTo>
                    <a:pt x="4769" y="390"/>
                    <a:pt x="3672" y="924"/>
                    <a:pt x="2631" y="1543"/>
                  </a:cubicBezTo>
                  <a:cubicBezTo>
                    <a:pt x="1843" y="2021"/>
                    <a:pt x="887" y="2429"/>
                    <a:pt x="465" y="3316"/>
                  </a:cubicBezTo>
                  <a:cubicBezTo>
                    <a:pt x="99" y="4117"/>
                    <a:pt x="141" y="5116"/>
                    <a:pt x="437" y="5946"/>
                  </a:cubicBezTo>
                  <a:cubicBezTo>
                    <a:pt x="732" y="6734"/>
                    <a:pt x="1309" y="7451"/>
                    <a:pt x="2082" y="7817"/>
                  </a:cubicBezTo>
                  <a:cubicBezTo>
                    <a:pt x="2471" y="8004"/>
                    <a:pt x="2915" y="8115"/>
                    <a:pt x="3354" y="8115"/>
                  </a:cubicBezTo>
                  <a:cubicBezTo>
                    <a:pt x="3741" y="8115"/>
                    <a:pt x="4123" y="8028"/>
                    <a:pt x="4459" y="7831"/>
                  </a:cubicBezTo>
                  <a:cubicBezTo>
                    <a:pt x="4546" y="7781"/>
                    <a:pt x="4502" y="7655"/>
                    <a:pt x="4422" y="7655"/>
                  </a:cubicBezTo>
                  <a:cubicBezTo>
                    <a:pt x="4412" y="7655"/>
                    <a:pt x="4401" y="7657"/>
                    <a:pt x="4389" y="7662"/>
                  </a:cubicBezTo>
                  <a:cubicBezTo>
                    <a:pt x="4068" y="7764"/>
                    <a:pt x="3738" y="7818"/>
                    <a:pt x="3412" y="7818"/>
                  </a:cubicBezTo>
                  <a:cubicBezTo>
                    <a:pt x="2836" y="7818"/>
                    <a:pt x="2272" y="7650"/>
                    <a:pt x="1787" y="7282"/>
                  </a:cubicBezTo>
                  <a:cubicBezTo>
                    <a:pt x="535" y="6326"/>
                    <a:pt x="1" y="4005"/>
                    <a:pt x="1252" y="2837"/>
                  </a:cubicBezTo>
                  <a:cubicBezTo>
                    <a:pt x="1885" y="2261"/>
                    <a:pt x="2729" y="1895"/>
                    <a:pt x="3475" y="1487"/>
                  </a:cubicBezTo>
                  <a:cubicBezTo>
                    <a:pt x="4291" y="1037"/>
                    <a:pt x="5121" y="629"/>
                    <a:pt x="6007" y="348"/>
                  </a:cubicBezTo>
                  <a:cubicBezTo>
                    <a:pt x="6198" y="284"/>
                    <a:pt x="6135" y="0"/>
                    <a:pt x="596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6" name="Google Shape;7866;p37"/>
            <p:cNvSpPr/>
            <p:nvPr/>
          </p:nvSpPr>
          <p:spPr>
            <a:xfrm>
              <a:off x="272975" y="2697650"/>
              <a:ext cx="90325" cy="52150"/>
            </a:xfrm>
            <a:custGeom>
              <a:avLst/>
              <a:gdLst/>
              <a:ahLst/>
              <a:cxnLst/>
              <a:rect l="l" t="t" r="r" b="b"/>
              <a:pathLst>
                <a:path w="3613" h="2086" extrusionOk="0">
                  <a:moveTo>
                    <a:pt x="3362" y="0"/>
                  </a:moveTo>
                  <a:cubicBezTo>
                    <a:pt x="3334" y="0"/>
                    <a:pt x="3305" y="7"/>
                    <a:pt x="3276" y="22"/>
                  </a:cubicBezTo>
                  <a:cubicBezTo>
                    <a:pt x="2981" y="148"/>
                    <a:pt x="2713" y="317"/>
                    <a:pt x="2446" y="472"/>
                  </a:cubicBezTo>
                  <a:cubicBezTo>
                    <a:pt x="2179" y="612"/>
                    <a:pt x="1926" y="767"/>
                    <a:pt x="1672" y="908"/>
                  </a:cubicBezTo>
                  <a:cubicBezTo>
                    <a:pt x="1138" y="1217"/>
                    <a:pt x="631" y="1541"/>
                    <a:pt x="111" y="1864"/>
                  </a:cubicBezTo>
                  <a:cubicBezTo>
                    <a:pt x="1" y="1938"/>
                    <a:pt x="72" y="2086"/>
                    <a:pt x="185" y="2086"/>
                  </a:cubicBezTo>
                  <a:cubicBezTo>
                    <a:pt x="202" y="2086"/>
                    <a:pt x="219" y="2083"/>
                    <a:pt x="238" y="2075"/>
                  </a:cubicBezTo>
                  <a:cubicBezTo>
                    <a:pt x="786" y="1808"/>
                    <a:pt x="1335" y="1527"/>
                    <a:pt x="1869" y="1231"/>
                  </a:cubicBezTo>
                  <a:cubicBezTo>
                    <a:pt x="2122" y="1091"/>
                    <a:pt x="2376" y="950"/>
                    <a:pt x="2629" y="795"/>
                  </a:cubicBezTo>
                  <a:cubicBezTo>
                    <a:pt x="2896" y="641"/>
                    <a:pt x="3192" y="500"/>
                    <a:pt x="3445" y="317"/>
                  </a:cubicBezTo>
                  <a:cubicBezTo>
                    <a:pt x="3612" y="209"/>
                    <a:pt x="3515" y="0"/>
                    <a:pt x="336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7" name="Google Shape;7867;p37"/>
            <p:cNvSpPr/>
            <p:nvPr/>
          </p:nvSpPr>
          <p:spPr>
            <a:xfrm>
              <a:off x="318650" y="2869775"/>
              <a:ext cx="14075" cy="7075"/>
            </a:xfrm>
            <a:custGeom>
              <a:avLst/>
              <a:gdLst/>
              <a:ahLst/>
              <a:cxnLst/>
              <a:rect l="l" t="t" r="r" b="b"/>
              <a:pathLst>
                <a:path w="563" h="283" extrusionOk="0">
                  <a:moveTo>
                    <a:pt x="197" y="1"/>
                  </a:moveTo>
                  <a:cubicBezTo>
                    <a:pt x="169" y="1"/>
                    <a:pt x="155" y="1"/>
                    <a:pt x="127" y="15"/>
                  </a:cubicBezTo>
                  <a:cubicBezTo>
                    <a:pt x="113" y="15"/>
                    <a:pt x="85" y="29"/>
                    <a:pt x="70" y="29"/>
                  </a:cubicBezTo>
                  <a:cubicBezTo>
                    <a:pt x="28" y="43"/>
                    <a:pt x="0" y="99"/>
                    <a:pt x="0" y="141"/>
                  </a:cubicBezTo>
                  <a:cubicBezTo>
                    <a:pt x="0" y="184"/>
                    <a:pt x="28" y="212"/>
                    <a:pt x="70" y="240"/>
                  </a:cubicBezTo>
                  <a:cubicBezTo>
                    <a:pt x="99" y="268"/>
                    <a:pt x="141" y="268"/>
                    <a:pt x="183" y="282"/>
                  </a:cubicBezTo>
                  <a:lnTo>
                    <a:pt x="436" y="282"/>
                  </a:lnTo>
                  <a:cubicBezTo>
                    <a:pt x="506" y="282"/>
                    <a:pt x="563" y="226"/>
                    <a:pt x="563" y="156"/>
                  </a:cubicBezTo>
                  <a:cubicBezTo>
                    <a:pt x="563" y="127"/>
                    <a:pt x="549" y="85"/>
                    <a:pt x="521" y="71"/>
                  </a:cubicBezTo>
                  <a:cubicBezTo>
                    <a:pt x="506" y="57"/>
                    <a:pt x="492" y="43"/>
                    <a:pt x="478" y="43"/>
                  </a:cubicBezTo>
                  <a:cubicBezTo>
                    <a:pt x="464" y="29"/>
                    <a:pt x="450" y="29"/>
                    <a:pt x="436" y="29"/>
                  </a:cubicBezTo>
                  <a:cubicBezTo>
                    <a:pt x="380" y="29"/>
                    <a:pt x="324" y="15"/>
                    <a:pt x="267" y="15"/>
                  </a:cubicBezTo>
                  <a:cubicBezTo>
                    <a:pt x="253" y="1"/>
                    <a:pt x="225" y="1"/>
                    <a:pt x="19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8" name="Google Shape;7868;p37"/>
            <p:cNvSpPr/>
            <p:nvPr/>
          </p:nvSpPr>
          <p:spPr>
            <a:xfrm>
              <a:off x="254650" y="2723825"/>
              <a:ext cx="63675" cy="151400"/>
            </a:xfrm>
            <a:custGeom>
              <a:avLst/>
              <a:gdLst/>
              <a:ahLst/>
              <a:cxnLst/>
              <a:rect l="l" t="t" r="r" b="b"/>
              <a:pathLst>
                <a:path w="2547" h="6056" extrusionOk="0">
                  <a:moveTo>
                    <a:pt x="2403" y="1"/>
                  </a:moveTo>
                  <a:cubicBezTo>
                    <a:pt x="2091" y="1"/>
                    <a:pt x="1807" y="204"/>
                    <a:pt x="1561" y="381"/>
                  </a:cubicBezTo>
                  <a:cubicBezTo>
                    <a:pt x="1280" y="592"/>
                    <a:pt x="1027" y="831"/>
                    <a:pt x="816" y="1113"/>
                  </a:cubicBezTo>
                  <a:cubicBezTo>
                    <a:pt x="394" y="1647"/>
                    <a:pt x="141" y="2294"/>
                    <a:pt x="99" y="2969"/>
                  </a:cubicBezTo>
                  <a:cubicBezTo>
                    <a:pt x="0" y="4306"/>
                    <a:pt x="802" y="5684"/>
                    <a:pt x="2124" y="6050"/>
                  </a:cubicBezTo>
                  <a:cubicBezTo>
                    <a:pt x="2137" y="6054"/>
                    <a:pt x="2150" y="6056"/>
                    <a:pt x="2162" y="6056"/>
                  </a:cubicBezTo>
                  <a:cubicBezTo>
                    <a:pt x="2271" y="6056"/>
                    <a:pt x="2295" y="5890"/>
                    <a:pt x="2180" y="5839"/>
                  </a:cubicBezTo>
                  <a:cubicBezTo>
                    <a:pt x="999" y="5347"/>
                    <a:pt x="281" y="4207"/>
                    <a:pt x="408" y="2927"/>
                  </a:cubicBezTo>
                  <a:cubicBezTo>
                    <a:pt x="478" y="2266"/>
                    <a:pt x="746" y="1647"/>
                    <a:pt x="1182" y="1155"/>
                  </a:cubicBezTo>
                  <a:cubicBezTo>
                    <a:pt x="1379" y="944"/>
                    <a:pt x="1604" y="747"/>
                    <a:pt x="1843" y="592"/>
                  </a:cubicBezTo>
                  <a:cubicBezTo>
                    <a:pt x="2054" y="437"/>
                    <a:pt x="2321" y="339"/>
                    <a:pt x="2490" y="142"/>
                  </a:cubicBezTo>
                  <a:cubicBezTo>
                    <a:pt x="2546" y="86"/>
                    <a:pt x="2518" y="1"/>
                    <a:pt x="2434" y="1"/>
                  </a:cubicBezTo>
                  <a:cubicBezTo>
                    <a:pt x="2423" y="1"/>
                    <a:pt x="2413" y="1"/>
                    <a:pt x="24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69" name="Google Shape;7869;p37"/>
            <p:cNvSpPr/>
            <p:nvPr/>
          </p:nvSpPr>
          <p:spPr>
            <a:xfrm>
              <a:off x="256050" y="2685300"/>
              <a:ext cx="205375" cy="125000"/>
            </a:xfrm>
            <a:custGeom>
              <a:avLst/>
              <a:gdLst/>
              <a:ahLst/>
              <a:cxnLst/>
              <a:rect l="l" t="t" r="r" b="b"/>
              <a:pathLst>
                <a:path w="8215" h="5000" extrusionOk="0">
                  <a:moveTo>
                    <a:pt x="7539" y="0"/>
                  </a:moveTo>
                  <a:cubicBezTo>
                    <a:pt x="7310" y="0"/>
                    <a:pt x="7085" y="14"/>
                    <a:pt x="6850" y="51"/>
                  </a:cubicBezTo>
                  <a:cubicBezTo>
                    <a:pt x="6400" y="122"/>
                    <a:pt x="5964" y="248"/>
                    <a:pt x="5528" y="389"/>
                  </a:cubicBezTo>
                  <a:cubicBezTo>
                    <a:pt x="4670" y="656"/>
                    <a:pt x="3854" y="1022"/>
                    <a:pt x="3053" y="1444"/>
                  </a:cubicBezTo>
                  <a:cubicBezTo>
                    <a:pt x="1688" y="2147"/>
                    <a:pt x="0" y="3146"/>
                    <a:pt x="43" y="4904"/>
                  </a:cubicBezTo>
                  <a:cubicBezTo>
                    <a:pt x="50" y="4968"/>
                    <a:pt x="99" y="4999"/>
                    <a:pt x="146" y="4999"/>
                  </a:cubicBezTo>
                  <a:cubicBezTo>
                    <a:pt x="194" y="4999"/>
                    <a:pt x="239" y="4968"/>
                    <a:pt x="239" y="4904"/>
                  </a:cubicBezTo>
                  <a:cubicBezTo>
                    <a:pt x="310" y="3188"/>
                    <a:pt x="2096" y="2316"/>
                    <a:pt x="3432" y="1669"/>
                  </a:cubicBezTo>
                  <a:cubicBezTo>
                    <a:pt x="4178" y="1303"/>
                    <a:pt x="4938" y="952"/>
                    <a:pt x="5725" y="698"/>
                  </a:cubicBezTo>
                  <a:cubicBezTo>
                    <a:pt x="6105" y="572"/>
                    <a:pt x="6499" y="473"/>
                    <a:pt x="6893" y="389"/>
                  </a:cubicBezTo>
                  <a:cubicBezTo>
                    <a:pt x="7301" y="305"/>
                    <a:pt x="7723" y="178"/>
                    <a:pt x="8145" y="122"/>
                  </a:cubicBezTo>
                  <a:cubicBezTo>
                    <a:pt x="8215" y="122"/>
                    <a:pt x="8215" y="23"/>
                    <a:pt x="8145" y="23"/>
                  </a:cubicBezTo>
                  <a:cubicBezTo>
                    <a:pt x="7936" y="10"/>
                    <a:pt x="7737" y="0"/>
                    <a:pt x="753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0" name="Google Shape;7870;p37"/>
            <p:cNvSpPr/>
            <p:nvPr/>
          </p:nvSpPr>
          <p:spPr>
            <a:xfrm>
              <a:off x="406475" y="2676000"/>
              <a:ext cx="80225" cy="56000"/>
            </a:xfrm>
            <a:custGeom>
              <a:avLst/>
              <a:gdLst/>
              <a:ahLst/>
              <a:cxnLst/>
              <a:rect l="l" t="t" r="r" b="b"/>
              <a:pathLst>
                <a:path w="3209" h="2240" extrusionOk="0">
                  <a:moveTo>
                    <a:pt x="3072" y="1"/>
                  </a:moveTo>
                  <a:cubicBezTo>
                    <a:pt x="3067" y="1"/>
                    <a:pt x="3061" y="1"/>
                    <a:pt x="3056" y="1"/>
                  </a:cubicBezTo>
                  <a:cubicBezTo>
                    <a:pt x="2901" y="16"/>
                    <a:pt x="2775" y="100"/>
                    <a:pt x="2648" y="170"/>
                  </a:cubicBezTo>
                  <a:cubicBezTo>
                    <a:pt x="2507" y="255"/>
                    <a:pt x="2367" y="339"/>
                    <a:pt x="2226" y="423"/>
                  </a:cubicBezTo>
                  <a:cubicBezTo>
                    <a:pt x="1973" y="578"/>
                    <a:pt x="1720" y="747"/>
                    <a:pt x="1466" y="916"/>
                  </a:cubicBezTo>
                  <a:cubicBezTo>
                    <a:pt x="960" y="1267"/>
                    <a:pt x="482" y="1661"/>
                    <a:pt x="46" y="2097"/>
                  </a:cubicBezTo>
                  <a:cubicBezTo>
                    <a:pt x="0" y="2154"/>
                    <a:pt x="47" y="2239"/>
                    <a:pt x="104" y="2239"/>
                  </a:cubicBezTo>
                  <a:cubicBezTo>
                    <a:pt x="117" y="2239"/>
                    <a:pt x="131" y="2235"/>
                    <a:pt x="144" y="2224"/>
                  </a:cubicBezTo>
                  <a:cubicBezTo>
                    <a:pt x="651" y="1886"/>
                    <a:pt x="1143" y="1535"/>
                    <a:pt x="1635" y="1197"/>
                  </a:cubicBezTo>
                  <a:cubicBezTo>
                    <a:pt x="1888" y="1028"/>
                    <a:pt x="2142" y="860"/>
                    <a:pt x="2395" y="705"/>
                  </a:cubicBezTo>
                  <a:cubicBezTo>
                    <a:pt x="2521" y="620"/>
                    <a:pt x="2662" y="550"/>
                    <a:pt x="2789" y="466"/>
                  </a:cubicBezTo>
                  <a:cubicBezTo>
                    <a:pt x="2915" y="395"/>
                    <a:pt x="3056" y="339"/>
                    <a:pt x="3154" y="227"/>
                  </a:cubicBezTo>
                  <a:cubicBezTo>
                    <a:pt x="3208" y="146"/>
                    <a:pt x="3185" y="1"/>
                    <a:pt x="307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1" name="Google Shape;7871;p37"/>
            <p:cNvSpPr/>
            <p:nvPr/>
          </p:nvSpPr>
          <p:spPr>
            <a:xfrm>
              <a:off x="448750" y="2766125"/>
              <a:ext cx="7050" cy="7325"/>
            </a:xfrm>
            <a:custGeom>
              <a:avLst/>
              <a:gdLst/>
              <a:ahLst/>
              <a:cxnLst/>
              <a:rect l="l" t="t" r="r" b="b"/>
              <a:pathLst>
                <a:path w="282" h="293" extrusionOk="0">
                  <a:moveTo>
                    <a:pt x="190" y="1"/>
                  </a:moveTo>
                  <a:cubicBezTo>
                    <a:pt x="183" y="1"/>
                    <a:pt x="176" y="4"/>
                    <a:pt x="169" y="11"/>
                  </a:cubicBezTo>
                  <a:lnTo>
                    <a:pt x="113" y="11"/>
                  </a:lnTo>
                  <a:cubicBezTo>
                    <a:pt x="113" y="25"/>
                    <a:pt x="99" y="25"/>
                    <a:pt x="99" y="25"/>
                  </a:cubicBezTo>
                  <a:cubicBezTo>
                    <a:pt x="85" y="40"/>
                    <a:pt x="85" y="40"/>
                    <a:pt x="85" y="40"/>
                  </a:cubicBezTo>
                  <a:lnTo>
                    <a:pt x="43" y="82"/>
                  </a:lnTo>
                  <a:cubicBezTo>
                    <a:pt x="29" y="96"/>
                    <a:pt x="15" y="124"/>
                    <a:pt x="15" y="138"/>
                  </a:cubicBezTo>
                  <a:cubicBezTo>
                    <a:pt x="1" y="152"/>
                    <a:pt x="1" y="166"/>
                    <a:pt x="1" y="194"/>
                  </a:cubicBezTo>
                  <a:cubicBezTo>
                    <a:pt x="1" y="208"/>
                    <a:pt x="15" y="222"/>
                    <a:pt x="15" y="236"/>
                  </a:cubicBezTo>
                  <a:cubicBezTo>
                    <a:pt x="29" y="251"/>
                    <a:pt x="43" y="265"/>
                    <a:pt x="57" y="265"/>
                  </a:cubicBezTo>
                  <a:cubicBezTo>
                    <a:pt x="71" y="279"/>
                    <a:pt x="85" y="279"/>
                    <a:pt x="99" y="293"/>
                  </a:cubicBezTo>
                  <a:lnTo>
                    <a:pt x="155" y="293"/>
                  </a:lnTo>
                  <a:cubicBezTo>
                    <a:pt x="169" y="279"/>
                    <a:pt x="183" y="279"/>
                    <a:pt x="183" y="279"/>
                  </a:cubicBezTo>
                  <a:cubicBezTo>
                    <a:pt x="212" y="265"/>
                    <a:pt x="226" y="251"/>
                    <a:pt x="240" y="236"/>
                  </a:cubicBezTo>
                  <a:cubicBezTo>
                    <a:pt x="240" y="222"/>
                    <a:pt x="254" y="194"/>
                    <a:pt x="268" y="180"/>
                  </a:cubicBezTo>
                  <a:cubicBezTo>
                    <a:pt x="268" y="166"/>
                    <a:pt x="268" y="166"/>
                    <a:pt x="282" y="152"/>
                  </a:cubicBezTo>
                  <a:cubicBezTo>
                    <a:pt x="282" y="138"/>
                    <a:pt x="282" y="138"/>
                    <a:pt x="282" y="124"/>
                  </a:cubicBezTo>
                  <a:cubicBezTo>
                    <a:pt x="282" y="110"/>
                    <a:pt x="282" y="110"/>
                    <a:pt x="282" y="110"/>
                  </a:cubicBezTo>
                  <a:cubicBezTo>
                    <a:pt x="282" y="96"/>
                    <a:pt x="282" y="96"/>
                    <a:pt x="282" y="82"/>
                  </a:cubicBezTo>
                  <a:cubicBezTo>
                    <a:pt x="282" y="68"/>
                    <a:pt x="268" y="54"/>
                    <a:pt x="268" y="40"/>
                  </a:cubicBezTo>
                  <a:cubicBezTo>
                    <a:pt x="254" y="40"/>
                    <a:pt x="254" y="25"/>
                    <a:pt x="240" y="25"/>
                  </a:cubicBezTo>
                  <a:cubicBezTo>
                    <a:pt x="240" y="11"/>
                    <a:pt x="226" y="11"/>
                    <a:pt x="212" y="11"/>
                  </a:cubicBezTo>
                  <a:cubicBezTo>
                    <a:pt x="204" y="4"/>
                    <a:pt x="197" y="1"/>
                    <a:pt x="19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2" name="Google Shape;7872;p37"/>
            <p:cNvSpPr/>
            <p:nvPr/>
          </p:nvSpPr>
          <p:spPr>
            <a:xfrm>
              <a:off x="460600" y="2660725"/>
              <a:ext cx="83900" cy="100025"/>
            </a:xfrm>
            <a:custGeom>
              <a:avLst/>
              <a:gdLst/>
              <a:ahLst/>
              <a:cxnLst/>
              <a:rect l="l" t="t" r="r" b="b"/>
              <a:pathLst>
                <a:path w="3356" h="4001" extrusionOk="0">
                  <a:moveTo>
                    <a:pt x="3063" y="1"/>
                  </a:moveTo>
                  <a:cubicBezTo>
                    <a:pt x="2998" y="1"/>
                    <a:pt x="2932" y="32"/>
                    <a:pt x="2888" y="106"/>
                  </a:cubicBezTo>
                  <a:cubicBezTo>
                    <a:pt x="2129" y="1456"/>
                    <a:pt x="1186" y="2722"/>
                    <a:pt x="89" y="3820"/>
                  </a:cubicBezTo>
                  <a:cubicBezTo>
                    <a:pt x="1" y="3897"/>
                    <a:pt x="77" y="4000"/>
                    <a:pt x="169" y="4000"/>
                  </a:cubicBezTo>
                  <a:cubicBezTo>
                    <a:pt x="194" y="4000"/>
                    <a:pt x="220" y="3992"/>
                    <a:pt x="244" y="3974"/>
                  </a:cubicBezTo>
                  <a:cubicBezTo>
                    <a:pt x="1439" y="2919"/>
                    <a:pt x="2480" y="1710"/>
                    <a:pt x="3268" y="317"/>
                  </a:cubicBezTo>
                  <a:cubicBezTo>
                    <a:pt x="3355" y="152"/>
                    <a:pt x="3209" y="1"/>
                    <a:pt x="306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3" name="Google Shape;7873;p37"/>
            <p:cNvSpPr/>
            <p:nvPr/>
          </p:nvSpPr>
          <p:spPr>
            <a:xfrm>
              <a:off x="311250" y="2807525"/>
              <a:ext cx="64725" cy="51550"/>
            </a:xfrm>
            <a:custGeom>
              <a:avLst/>
              <a:gdLst/>
              <a:ahLst/>
              <a:cxnLst/>
              <a:rect l="l" t="t" r="r" b="b"/>
              <a:pathLst>
                <a:path w="2589" h="2062" extrusionOk="0">
                  <a:moveTo>
                    <a:pt x="1162" y="460"/>
                  </a:moveTo>
                  <a:cubicBezTo>
                    <a:pt x="1405" y="460"/>
                    <a:pt x="1647" y="569"/>
                    <a:pt x="1815" y="747"/>
                  </a:cubicBezTo>
                  <a:cubicBezTo>
                    <a:pt x="1928" y="859"/>
                    <a:pt x="2012" y="1014"/>
                    <a:pt x="1984" y="1169"/>
                  </a:cubicBezTo>
                  <a:cubicBezTo>
                    <a:pt x="1970" y="1295"/>
                    <a:pt x="1829" y="1366"/>
                    <a:pt x="1703" y="1408"/>
                  </a:cubicBezTo>
                  <a:cubicBezTo>
                    <a:pt x="1411" y="1505"/>
                    <a:pt x="1120" y="1535"/>
                    <a:pt x="823" y="1535"/>
                  </a:cubicBezTo>
                  <a:cubicBezTo>
                    <a:pt x="719" y="1535"/>
                    <a:pt x="615" y="1531"/>
                    <a:pt x="510" y="1525"/>
                  </a:cubicBezTo>
                  <a:lnTo>
                    <a:pt x="510" y="1525"/>
                  </a:lnTo>
                  <a:cubicBezTo>
                    <a:pt x="509" y="1524"/>
                    <a:pt x="508" y="1522"/>
                    <a:pt x="507" y="1520"/>
                  </a:cubicBezTo>
                  <a:cubicBezTo>
                    <a:pt x="423" y="1351"/>
                    <a:pt x="423" y="1126"/>
                    <a:pt x="479" y="944"/>
                  </a:cubicBezTo>
                  <a:cubicBezTo>
                    <a:pt x="535" y="775"/>
                    <a:pt x="648" y="634"/>
                    <a:pt x="802" y="550"/>
                  </a:cubicBezTo>
                  <a:cubicBezTo>
                    <a:pt x="916" y="488"/>
                    <a:pt x="1039" y="460"/>
                    <a:pt x="1162" y="460"/>
                  </a:cubicBezTo>
                  <a:close/>
                  <a:moveTo>
                    <a:pt x="1223" y="0"/>
                  </a:moveTo>
                  <a:cubicBezTo>
                    <a:pt x="1210" y="0"/>
                    <a:pt x="1196" y="1"/>
                    <a:pt x="1182" y="1"/>
                  </a:cubicBezTo>
                  <a:cubicBezTo>
                    <a:pt x="788" y="15"/>
                    <a:pt x="395" y="226"/>
                    <a:pt x="212" y="578"/>
                  </a:cubicBezTo>
                  <a:cubicBezTo>
                    <a:pt x="113" y="747"/>
                    <a:pt x="71" y="958"/>
                    <a:pt x="85" y="1140"/>
                  </a:cubicBezTo>
                  <a:cubicBezTo>
                    <a:pt x="95" y="1284"/>
                    <a:pt x="150" y="1420"/>
                    <a:pt x="223" y="1543"/>
                  </a:cubicBezTo>
                  <a:lnTo>
                    <a:pt x="223" y="1543"/>
                  </a:lnTo>
                  <a:cubicBezTo>
                    <a:pt x="163" y="1561"/>
                    <a:pt x="113" y="1592"/>
                    <a:pt x="85" y="1647"/>
                  </a:cubicBezTo>
                  <a:cubicBezTo>
                    <a:pt x="1" y="1788"/>
                    <a:pt x="113" y="1942"/>
                    <a:pt x="240" y="1984"/>
                  </a:cubicBezTo>
                  <a:cubicBezTo>
                    <a:pt x="390" y="2044"/>
                    <a:pt x="561" y="2062"/>
                    <a:pt x="728" y="2062"/>
                  </a:cubicBezTo>
                  <a:cubicBezTo>
                    <a:pt x="796" y="2062"/>
                    <a:pt x="864" y="2059"/>
                    <a:pt x="929" y="2055"/>
                  </a:cubicBezTo>
                  <a:cubicBezTo>
                    <a:pt x="1154" y="2055"/>
                    <a:pt x="1379" y="2027"/>
                    <a:pt x="1604" y="1970"/>
                  </a:cubicBezTo>
                  <a:cubicBezTo>
                    <a:pt x="1801" y="1914"/>
                    <a:pt x="2012" y="1858"/>
                    <a:pt x="2181" y="1731"/>
                  </a:cubicBezTo>
                  <a:cubicBezTo>
                    <a:pt x="2589" y="1422"/>
                    <a:pt x="2547" y="873"/>
                    <a:pt x="2251" y="493"/>
                  </a:cubicBezTo>
                  <a:cubicBezTo>
                    <a:pt x="2007" y="194"/>
                    <a:pt x="1617" y="0"/>
                    <a:pt x="1223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4" name="Google Shape;7874;p37"/>
            <p:cNvSpPr/>
            <p:nvPr/>
          </p:nvSpPr>
          <p:spPr>
            <a:xfrm>
              <a:off x="244100" y="2568550"/>
              <a:ext cx="415675" cy="133950"/>
            </a:xfrm>
            <a:custGeom>
              <a:avLst/>
              <a:gdLst/>
              <a:ahLst/>
              <a:cxnLst/>
              <a:rect l="l" t="t" r="r" b="b"/>
              <a:pathLst>
                <a:path w="16627" h="5358" extrusionOk="0">
                  <a:moveTo>
                    <a:pt x="7229" y="1"/>
                  </a:moveTo>
                  <a:cubicBezTo>
                    <a:pt x="6584" y="1"/>
                    <a:pt x="5940" y="53"/>
                    <a:pt x="5303" y="164"/>
                  </a:cubicBezTo>
                  <a:cubicBezTo>
                    <a:pt x="3292" y="516"/>
                    <a:pt x="1365" y="1458"/>
                    <a:pt x="0" y="2977"/>
                  </a:cubicBezTo>
                  <a:cubicBezTo>
                    <a:pt x="2063" y="4251"/>
                    <a:pt x="4387" y="5358"/>
                    <a:pt x="6775" y="5358"/>
                  </a:cubicBezTo>
                  <a:cubicBezTo>
                    <a:pt x="7155" y="5358"/>
                    <a:pt x="7537" y="5330"/>
                    <a:pt x="7919" y="5270"/>
                  </a:cubicBezTo>
                  <a:cubicBezTo>
                    <a:pt x="10887" y="4792"/>
                    <a:pt x="13616" y="2527"/>
                    <a:pt x="16626" y="2415"/>
                  </a:cubicBezTo>
                  <a:cubicBezTo>
                    <a:pt x="14798" y="2063"/>
                    <a:pt x="13124" y="1205"/>
                    <a:pt x="11337" y="656"/>
                  </a:cubicBezTo>
                  <a:cubicBezTo>
                    <a:pt x="10011" y="243"/>
                    <a:pt x="8619" y="1"/>
                    <a:pt x="7229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5" name="Google Shape;7875;p37"/>
            <p:cNvSpPr/>
            <p:nvPr/>
          </p:nvSpPr>
          <p:spPr>
            <a:xfrm>
              <a:off x="231760" y="2558952"/>
              <a:ext cx="428000" cy="145550"/>
            </a:xfrm>
            <a:custGeom>
              <a:avLst/>
              <a:gdLst/>
              <a:ahLst/>
              <a:cxnLst/>
              <a:rect l="l" t="t" r="r" b="b"/>
              <a:pathLst>
                <a:path w="17120" h="5822" extrusionOk="0">
                  <a:moveTo>
                    <a:pt x="7455" y="473"/>
                  </a:moveTo>
                  <a:cubicBezTo>
                    <a:pt x="8768" y="473"/>
                    <a:pt x="10148" y="686"/>
                    <a:pt x="11521" y="1102"/>
                  </a:cubicBezTo>
                  <a:cubicBezTo>
                    <a:pt x="12196" y="1313"/>
                    <a:pt x="12871" y="1581"/>
                    <a:pt x="13518" y="1820"/>
                  </a:cubicBezTo>
                  <a:cubicBezTo>
                    <a:pt x="14208" y="2087"/>
                    <a:pt x="14911" y="2354"/>
                    <a:pt x="15628" y="2579"/>
                  </a:cubicBezTo>
                  <a:cubicBezTo>
                    <a:pt x="14404" y="2833"/>
                    <a:pt x="13209" y="3381"/>
                    <a:pt x="12041" y="3902"/>
                  </a:cubicBezTo>
                  <a:cubicBezTo>
                    <a:pt x="10775" y="4464"/>
                    <a:pt x="9453" y="5055"/>
                    <a:pt x="8131" y="5266"/>
                  </a:cubicBezTo>
                  <a:cubicBezTo>
                    <a:pt x="7760" y="5325"/>
                    <a:pt x="7390" y="5353"/>
                    <a:pt x="7022" y="5353"/>
                  </a:cubicBezTo>
                  <a:cubicBezTo>
                    <a:pt x="4602" y="5353"/>
                    <a:pt x="2293" y="4170"/>
                    <a:pt x="620" y="3156"/>
                  </a:cubicBezTo>
                  <a:cubicBezTo>
                    <a:pt x="1886" y="1862"/>
                    <a:pt x="3644" y="962"/>
                    <a:pt x="5599" y="624"/>
                  </a:cubicBezTo>
                  <a:cubicBezTo>
                    <a:pt x="6197" y="523"/>
                    <a:pt x="6818" y="473"/>
                    <a:pt x="7455" y="473"/>
                  </a:cubicBezTo>
                  <a:close/>
                  <a:moveTo>
                    <a:pt x="7461" y="1"/>
                  </a:moveTo>
                  <a:cubicBezTo>
                    <a:pt x="6795" y="1"/>
                    <a:pt x="6143" y="54"/>
                    <a:pt x="5515" y="160"/>
                  </a:cubicBezTo>
                  <a:cubicBezTo>
                    <a:pt x="3349" y="540"/>
                    <a:pt x="1422" y="1567"/>
                    <a:pt x="71" y="3043"/>
                  </a:cubicBezTo>
                  <a:cubicBezTo>
                    <a:pt x="29" y="3100"/>
                    <a:pt x="1" y="3170"/>
                    <a:pt x="15" y="3240"/>
                  </a:cubicBezTo>
                  <a:cubicBezTo>
                    <a:pt x="29" y="3311"/>
                    <a:pt x="71" y="3367"/>
                    <a:pt x="128" y="3409"/>
                  </a:cubicBezTo>
                  <a:cubicBezTo>
                    <a:pt x="1857" y="4476"/>
                    <a:pt x="4368" y="5822"/>
                    <a:pt x="7025" y="5822"/>
                  </a:cubicBezTo>
                  <a:cubicBezTo>
                    <a:pt x="7415" y="5822"/>
                    <a:pt x="7808" y="5793"/>
                    <a:pt x="8201" y="5730"/>
                  </a:cubicBezTo>
                  <a:cubicBezTo>
                    <a:pt x="9594" y="5505"/>
                    <a:pt x="10930" y="4914"/>
                    <a:pt x="12238" y="4323"/>
                  </a:cubicBezTo>
                  <a:cubicBezTo>
                    <a:pt x="13743" y="3648"/>
                    <a:pt x="15305" y="2945"/>
                    <a:pt x="16894" y="2889"/>
                  </a:cubicBezTo>
                  <a:cubicBezTo>
                    <a:pt x="17007" y="2875"/>
                    <a:pt x="17105" y="2790"/>
                    <a:pt x="17119" y="2664"/>
                  </a:cubicBezTo>
                  <a:cubicBezTo>
                    <a:pt x="17119" y="2664"/>
                    <a:pt x="17119" y="2664"/>
                    <a:pt x="17119" y="2650"/>
                  </a:cubicBezTo>
                  <a:cubicBezTo>
                    <a:pt x="17119" y="2537"/>
                    <a:pt x="17035" y="2439"/>
                    <a:pt x="16936" y="2425"/>
                  </a:cubicBezTo>
                  <a:cubicBezTo>
                    <a:pt x="15825" y="2200"/>
                    <a:pt x="14728" y="1792"/>
                    <a:pt x="13687" y="1384"/>
                  </a:cubicBezTo>
                  <a:cubicBezTo>
                    <a:pt x="13026" y="1131"/>
                    <a:pt x="12351" y="877"/>
                    <a:pt x="11662" y="666"/>
                  </a:cubicBezTo>
                  <a:cubicBezTo>
                    <a:pt x="10245" y="222"/>
                    <a:pt x="8822" y="1"/>
                    <a:pt x="746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6" name="Google Shape;7876;p37"/>
            <p:cNvSpPr/>
            <p:nvPr/>
          </p:nvSpPr>
          <p:spPr>
            <a:xfrm>
              <a:off x="241625" y="2621525"/>
              <a:ext cx="414625" cy="26750"/>
            </a:xfrm>
            <a:custGeom>
              <a:avLst/>
              <a:gdLst/>
              <a:ahLst/>
              <a:cxnLst/>
              <a:rect l="l" t="t" r="r" b="b"/>
              <a:pathLst>
                <a:path w="16585" h="1070" extrusionOk="0">
                  <a:moveTo>
                    <a:pt x="16345" y="0"/>
                  </a:moveTo>
                  <a:cubicBezTo>
                    <a:pt x="11000" y="253"/>
                    <a:pt x="5571" y="450"/>
                    <a:pt x="226" y="605"/>
                  </a:cubicBezTo>
                  <a:cubicBezTo>
                    <a:pt x="99" y="605"/>
                    <a:pt x="1" y="704"/>
                    <a:pt x="1" y="830"/>
                  </a:cubicBezTo>
                  <a:cubicBezTo>
                    <a:pt x="1" y="830"/>
                    <a:pt x="1" y="844"/>
                    <a:pt x="1" y="844"/>
                  </a:cubicBezTo>
                  <a:cubicBezTo>
                    <a:pt x="1" y="971"/>
                    <a:pt x="113" y="1069"/>
                    <a:pt x="240" y="1069"/>
                  </a:cubicBezTo>
                  <a:cubicBezTo>
                    <a:pt x="5599" y="929"/>
                    <a:pt x="11014" y="718"/>
                    <a:pt x="16359" y="464"/>
                  </a:cubicBezTo>
                  <a:cubicBezTo>
                    <a:pt x="16486" y="464"/>
                    <a:pt x="16584" y="366"/>
                    <a:pt x="16584" y="239"/>
                  </a:cubicBezTo>
                  <a:cubicBezTo>
                    <a:pt x="16584" y="225"/>
                    <a:pt x="16584" y="225"/>
                    <a:pt x="16584" y="225"/>
                  </a:cubicBezTo>
                  <a:cubicBezTo>
                    <a:pt x="16584" y="99"/>
                    <a:pt x="16472" y="0"/>
                    <a:pt x="1634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7" name="Google Shape;7877;p37"/>
            <p:cNvSpPr/>
            <p:nvPr/>
          </p:nvSpPr>
          <p:spPr>
            <a:xfrm>
              <a:off x="474075" y="2561925"/>
              <a:ext cx="11625" cy="11350"/>
            </a:xfrm>
            <a:custGeom>
              <a:avLst/>
              <a:gdLst/>
              <a:ahLst/>
              <a:cxnLst/>
              <a:rect l="l" t="t" r="r" b="b"/>
              <a:pathLst>
                <a:path w="465" h="454" extrusionOk="0">
                  <a:moveTo>
                    <a:pt x="232" y="0"/>
                  </a:moveTo>
                  <a:cubicBezTo>
                    <a:pt x="116" y="0"/>
                    <a:pt x="0" y="77"/>
                    <a:pt x="0" y="232"/>
                  </a:cubicBezTo>
                  <a:cubicBezTo>
                    <a:pt x="0" y="380"/>
                    <a:pt x="116" y="454"/>
                    <a:pt x="232" y="454"/>
                  </a:cubicBezTo>
                  <a:cubicBezTo>
                    <a:pt x="348" y="454"/>
                    <a:pt x="464" y="380"/>
                    <a:pt x="464" y="232"/>
                  </a:cubicBezTo>
                  <a:cubicBezTo>
                    <a:pt x="464" y="77"/>
                    <a:pt x="348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8" name="Google Shape;7878;p37"/>
            <p:cNvSpPr/>
            <p:nvPr/>
          </p:nvSpPr>
          <p:spPr>
            <a:xfrm>
              <a:off x="288525" y="2608675"/>
              <a:ext cx="167275" cy="28875"/>
            </a:xfrm>
            <a:custGeom>
              <a:avLst/>
              <a:gdLst/>
              <a:ahLst/>
              <a:cxnLst/>
              <a:rect l="l" t="t" r="r" b="b"/>
              <a:pathLst>
                <a:path w="6691" h="1155" extrusionOk="0">
                  <a:moveTo>
                    <a:pt x="1540" y="0"/>
                  </a:moveTo>
                  <a:cubicBezTo>
                    <a:pt x="1032" y="0"/>
                    <a:pt x="529" y="74"/>
                    <a:pt x="66" y="275"/>
                  </a:cubicBezTo>
                  <a:cubicBezTo>
                    <a:pt x="0" y="301"/>
                    <a:pt x="45" y="389"/>
                    <a:pt x="108" y="389"/>
                  </a:cubicBezTo>
                  <a:cubicBezTo>
                    <a:pt x="113" y="389"/>
                    <a:pt x="117" y="389"/>
                    <a:pt x="122" y="388"/>
                  </a:cubicBezTo>
                  <a:cubicBezTo>
                    <a:pt x="536" y="322"/>
                    <a:pt x="939" y="291"/>
                    <a:pt x="1338" y="291"/>
                  </a:cubicBezTo>
                  <a:cubicBezTo>
                    <a:pt x="2050" y="291"/>
                    <a:pt x="2749" y="390"/>
                    <a:pt x="3470" y="571"/>
                  </a:cubicBezTo>
                  <a:cubicBezTo>
                    <a:pt x="4018" y="711"/>
                    <a:pt x="4567" y="866"/>
                    <a:pt x="5115" y="978"/>
                  </a:cubicBezTo>
                  <a:cubicBezTo>
                    <a:pt x="5483" y="1063"/>
                    <a:pt x="5851" y="1154"/>
                    <a:pt x="6219" y="1154"/>
                  </a:cubicBezTo>
                  <a:cubicBezTo>
                    <a:pt x="6344" y="1154"/>
                    <a:pt x="6468" y="1144"/>
                    <a:pt x="6592" y="1119"/>
                  </a:cubicBezTo>
                  <a:cubicBezTo>
                    <a:pt x="6691" y="1105"/>
                    <a:pt x="6677" y="964"/>
                    <a:pt x="6592" y="936"/>
                  </a:cubicBezTo>
                  <a:cubicBezTo>
                    <a:pt x="6044" y="753"/>
                    <a:pt x="5453" y="711"/>
                    <a:pt x="4890" y="585"/>
                  </a:cubicBezTo>
                  <a:cubicBezTo>
                    <a:pt x="4328" y="458"/>
                    <a:pt x="3751" y="303"/>
                    <a:pt x="3188" y="191"/>
                  </a:cubicBezTo>
                  <a:cubicBezTo>
                    <a:pt x="2659" y="88"/>
                    <a:pt x="2096" y="0"/>
                    <a:pt x="15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79" name="Google Shape;7879;p37"/>
            <p:cNvSpPr/>
            <p:nvPr/>
          </p:nvSpPr>
          <p:spPr>
            <a:xfrm>
              <a:off x="342550" y="2593750"/>
              <a:ext cx="10925" cy="6700"/>
            </a:xfrm>
            <a:custGeom>
              <a:avLst/>
              <a:gdLst/>
              <a:ahLst/>
              <a:cxnLst/>
              <a:rect l="l" t="t" r="r" b="b"/>
              <a:pathLst>
                <a:path w="437" h="268" extrusionOk="0">
                  <a:moveTo>
                    <a:pt x="141" y="0"/>
                  </a:moveTo>
                  <a:cubicBezTo>
                    <a:pt x="99" y="0"/>
                    <a:pt x="71" y="14"/>
                    <a:pt x="43" y="42"/>
                  </a:cubicBezTo>
                  <a:cubicBezTo>
                    <a:pt x="15" y="56"/>
                    <a:pt x="15" y="99"/>
                    <a:pt x="15" y="127"/>
                  </a:cubicBezTo>
                  <a:cubicBezTo>
                    <a:pt x="1" y="155"/>
                    <a:pt x="29" y="197"/>
                    <a:pt x="43" y="225"/>
                  </a:cubicBezTo>
                  <a:cubicBezTo>
                    <a:pt x="71" y="239"/>
                    <a:pt x="99" y="253"/>
                    <a:pt x="141" y="253"/>
                  </a:cubicBezTo>
                  <a:cubicBezTo>
                    <a:pt x="169" y="253"/>
                    <a:pt x="212" y="253"/>
                    <a:pt x="240" y="267"/>
                  </a:cubicBezTo>
                  <a:lnTo>
                    <a:pt x="268" y="267"/>
                  </a:lnTo>
                  <a:cubicBezTo>
                    <a:pt x="296" y="253"/>
                    <a:pt x="310" y="253"/>
                    <a:pt x="338" y="239"/>
                  </a:cubicBezTo>
                  <a:lnTo>
                    <a:pt x="352" y="239"/>
                  </a:lnTo>
                  <a:cubicBezTo>
                    <a:pt x="366" y="225"/>
                    <a:pt x="380" y="225"/>
                    <a:pt x="394" y="211"/>
                  </a:cubicBezTo>
                  <a:cubicBezTo>
                    <a:pt x="423" y="211"/>
                    <a:pt x="437" y="169"/>
                    <a:pt x="437" y="141"/>
                  </a:cubicBezTo>
                  <a:cubicBezTo>
                    <a:pt x="437" y="99"/>
                    <a:pt x="423" y="70"/>
                    <a:pt x="394" y="56"/>
                  </a:cubicBezTo>
                  <a:cubicBezTo>
                    <a:pt x="380" y="42"/>
                    <a:pt x="366" y="42"/>
                    <a:pt x="352" y="28"/>
                  </a:cubicBezTo>
                  <a:cubicBezTo>
                    <a:pt x="338" y="28"/>
                    <a:pt x="324" y="14"/>
                    <a:pt x="296" y="14"/>
                  </a:cubicBezTo>
                  <a:cubicBezTo>
                    <a:pt x="282" y="0"/>
                    <a:pt x="268" y="0"/>
                    <a:pt x="24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0" name="Google Shape;7880;p37"/>
            <p:cNvSpPr/>
            <p:nvPr/>
          </p:nvSpPr>
          <p:spPr>
            <a:xfrm>
              <a:off x="363075" y="2597225"/>
              <a:ext cx="115925" cy="44225"/>
            </a:xfrm>
            <a:custGeom>
              <a:avLst/>
              <a:gdLst/>
              <a:ahLst/>
              <a:cxnLst/>
              <a:rect l="l" t="t" r="r" b="b"/>
              <a:pathLst>
                <a:path w="4637" h="1769" extrusionOk="0">
                  <a:moveTo>
                    <a:pt x="80" y="0"/>
                  </a:moveTo>
                  <a:cubicBezTo>
                    <a:pt x="20" y="0"/>
                    <a:pt x="0" y="87"/>
                    <a:pt x="66" y="100"/>
                  </a:cubicBezTo>
                  <a:cubicBezTo>
                    <a:pt x="811" y="269"/>
                    <a:pt x="1543" y="522"/>
                    <a:pt x="2246" y="818"/>
                  </a:cubicBezTo>
                  <a:cubicBezTo>
                    <a:pt x="2612" y="958"/>
                    <a:pt x="2963" y="1099"/>
                    <a:pt x="3315" y="1268"/>
                  </a:cubicBezTo>
                  <a:cubicBezTo>
                    <a:pt x="3653" y="1422"/>
                    <a:pt x="3990" y="1647"/>
                    <a:pt x="4342" y="1760"/>
                  </a:cubicBezTo>
                  <a:cubicBezTo>
                    <a:pt x="4358" y="1766"/>
                    <a:pt x="4374" y="1768"/>
                    <a:pt x="4389" y="1768"/>
                  </a:cubicBezTo>
                  <a:cubicBezTo>
                    <a:pt x="4525" y="1768"/>
                    <a:pt x="4637" y="1566"/>
                    <a:pt x="4511" y="1465"/>
                  </a:cubicBezTo>
                  <a:cubicBezTo>
                    <a:pt x="4215" y="1225"/>
                    <a:pt x="3821" y="1071"/>
                    <a:pt x="3470" y="930"/>
                  </a:cubicBezTo>
                  <a:cubicBezTo>
                    <a:pt x="3118" y="775"/>
                    <a:pt x="2780" y="635"/>
                    <a:pt x="2415" y="508"/>
                  </a:cubicBezTo>
                  <a:cubicBezTo>
                    <a:pt x="1655" y="269"/>
                    <a:pt x="882" y="114"/>
                    <a:pt x="94" y="2"/>
                  </a:cubicBezTo>
                  <a:cubicBezTo>
                    <a:pt x="89" y="1"/>
                    <a:pt x="85" y="0"/>
                    <a:pt x="80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1" name="Google Shape;7881;p37"/>
            <p:cNvSpPr/>
            <p:nvPr/>
          </p:nvSpPr>
          <p:spPr>
            <a:xfrm>
              <a:off x="389775" y="2587375"/>
              <a:ext cx="125525" cy="48700"/>
            </a:xfrm>
            <a:custGeom>
              <a:avLst/>
              <a:gdLst/>
              <a:ahLst/>
              <a:cxnLst/>
              <a:rect l="l" t="t" r="r" b="b"/>
              <a:pathLst>
                <a:path w="5021" h="1948" extrusionOk="0">
                  <a:moveTo>
                    <a:pt x="137" y="1"/>
                  </a:moveTo>
                  <a:cubicBezTo>
                    <a:pt x="35" y="1"/>
                    <a:pt x="1" y="144"/>
                    <a:pt x="95" y="185"/>
                  </a:cubicBezTo>
                  <a:cubicBezTo>
                    <a:pt x="897" y="410"/>
                    <a:pt x="1684" y="691"/>
                    <a:pt x="2458" y="986"/>
                  </a:cubicBezTo>
                  <a:cubicBezTo>
                    <a:pt x="2852" y="1141"/>
                    <a:pt x="3246" y="1296"/>
                    <a:pt x="3640" y="1451"/>
                  </a:cubicBezTo>
                  <a:cubicBezTo>
                    <a:pt x="3836" y="1535"/>
                    <a:pt x="4033" y="1619"/>
                    <a:pt x="4230" y="1718"/>
                  </a:cubicBezTo>
                  <a:cubicBezTo>
                    <a:pt x="4413" y="1788"/>
                    <a:pt x="4582" y="1901"/>
                    <a:pt x="4765" y="1943"/>
                  </a:cubicBezTo>
                  <a:cubicBezTo>
                    <a:pt x="4779" y="1946"/>
                    <a:pt x="4793" y="1948"/>
                    <a:pt x="4807" y="1948"/>
                  </a:cubicBezTo>
                  <a:cubicBezTo>
                    <a:pt x="4960" y="1948"/>
                    <a:pt x="5021" y="1737"/>
                    <a:pt x="4891" y="1634"/>
                  </a:cubicBezTo>
                  <a:cubicBezTo>
                    <a:pt x="4709" y="1507"/>
                    <a:pt x="4469" y="1423"/>
                    <a:pt x="4258" y="1324"/>
                  </a:cubicBezTo>
                  <a:cubicBezTo>
                    <a:pt x="4090" y="1254"/>
                    <a:pt x="3907" y="1183"/>
                    <a:pt x="3738" y="1099"/>
                  </a:cubicBezTo>
                  <a:cubicBezTo>
                    <a:pt x="3358" y="944"/>
                    <a:pt x="2978" y="804"/>
                    <a:pt x="2599" y="663"/>
                  </a:cubicBezTo>
                  <a:cubicBezTo>
                    <a:pt x="1797" y="382"/>
                    <a:pt x="981" y="185"/>
                    <a:pt x="151" y="2"/>
                  </a:cubicBezTo>
                  <a:cubicBezTo>
                    <a:pt x="146" y="1"/>
                    <a:pt x="142" y="1"/>
                    <a:pt x="137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2" name="Google Shape;7882;p37"/>
            <p:cNvSpPr/>
            <p:nvPr/>
          </p:nvSpPr>
          <p:spPr>
            <a:xfrm>
              <a:off x="433400" y="2583850"/>
              <a:ext cx="110625" cy="53125"/>
            </a:xfrm>
            <a:custGeom>
              <a:avLst/>
              <a:gdLst/>
              <a:ahLst/>
              <a:cxnLst/>
              <a:rect l="l" t="t" r="r" b="b"/>
              <a:pathLst>
                <a:path w="4425" h="2125" extrusionOk="0">
                  <a:moveTo>
                    <a:pt x="81" y="1"/>
                  </a:moveTo>
                  <a:cubicBezTo>
                    <a:pt x="20" y="1"/>
                    <a:pt x="0" y="88"/>
                    <a:pt x="66" y="115"/>
                  </a:cubicBezTo>
                  <a:cubicBezTo>
                    <a:pt x="783" y="396"/>
                    <a:pt x="1487" y="706"/>
                    <a:pt x="2190" y="1043"/>
                  </a:cubicBezTo>
                  <a:cubicBezTo>
                    <a:pt x="2527" y="1212"/>
                    <a:pt x="2865" y="1395"/>
                    <a:pt x="3203" y="1578"/>
                  </a:cubicBezTo>
                  <a:cubicBezTo>
                    <a:pt x="3512" y="1760"/>
                    <a:pt x="3822" y="1986"/>
                    <a:pt x="4145" y="2112"/>
                  </a:cubicBezTo>
                  <a:cubicBezTo>
                    <a:pt x="4166" y="2121"/>
                    <a:pt x="4186" y="2125"/>
                    <a:pt x="4206" y="2125"/>
                  </a:cubicBezTo>
                  <a:cubicBezTo>
                    <a:pt x="4341" y="2125"/>
                    <a:pt x="4425" y="1929"/>
                    <a:pt x="4314" y="1831"/>
                  </a:cubicBezTo>
                  <a:cubicBezTo>
                    <a:pt x="4033" y="1578"/>
                    <a:pt x="3653" y="1409"/>
                    <a:pt x="3329" y="1226"/>
                  </a:cubicBezTo>
                  <a:cubicBezTo>
                    <a:pt x="2978" y="1043"/>
                    <a:pt x="2640" y="874"/>
                    <a:pt x="2288" y="720"/>
                  </a:cubicBezTo>
                  <a:cubicBezTo>
                    <a:pt x="1585" y="424"/>
                    <a:pt x="840" y="171"/>
                    <a:pt x="94" y="2"/>
                  </a:cubicBezTo>
                  <a:cubicBezTo>
                    <a:pt x="89" y="1"/>
                    <a:pt x="85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3" name="Google Shape;7883;p37"/>
            <p:cNvSpPr/>
            <p:nvPr/>
          </p:nvSpPr>
          <p:spPr>
            <a:xfrm>
              <a:off x="499950" y="2598200"/>
              <a:ext cx="70275" cy="35750"/>
            </a:xfrm>
            <a:custGeom>
              <a:avLst/>
              <a:gdLst/>
              <a:ahLst/>
              <a:cxnLst/>
              <a:rect l="l" t="t" r="r" b="b"/>
              <a:pathLst>
                <a:path w="2811" h="1430" extrusionOk="0">
                  <a:moveTo>
                    <a:pt x="81" y="1"/>
                  </a:moveTo>
                  <a:cubicBezTo>
                    <a:pt x="16" y="1"/>
                    <a:pt x="0" y="106"/>
                    <a:pt x="76" y="132"/>
                  </a:cubicBezTo>
                  <a:cubicBezTo>
                    <a:pt x="498" y="314"/>
                    <a:pt x="920" y="525"/>
                    <a:pt x="1328" y="736"/>
                  </a:cubicBezTo>
                  <a:cubicBezTo>
                    <a:pt x="1525" y="835"/>
                    <a:pt x="1736" y="933"/>
                    <a:pt x="1919" y="1046"/>
                  </a:cubicBezTo>
                  <a:cubicBezTo>
                    <a:pt x="2130" y="1158"/>
                    <a:pt x="2313" y="1299"/>
                    <a:pt x="2524" y="1412"/>
                  </a:cubicBezTo>
                  <a:cubicBezTo>
                    <a:pt x="2549" y="1424"/>
                    <a:pt x="2573" y="1429"/>
                    <a:pt x="2595" y="1429"/>
                  </a:cubicBezTo>
                  <a:cubicBezTo>
                    <a:pt x="2727" y="1429"/>
                    <a:pt x="2811" y="1242"/>
                    <a:pt x="2679" y="1158"/>
                  </a:cubicBezTo>
                  <a:cubicBezTo>
                    <a:pt x="2482" y="1018"/>
                    <a:pt x="2243" y="919"/>
                    <a:pt x="2032" y="807"/>
                  </a:cubicBezTo>
                  <a:cubicBezTo>
                    <a:pt x="1835" y="708"/>
                    <a:pt x="1624" y="610"/>
                    <a:pt x="1413" y="511"/>
                  </a:cubicBezTo>
                  <a:cubicBezTo>
                    <a:pt x="991" y="314"/>
                    <a:pt x="555" y="146"/>
                    <a:pt x="105" y="5"/>
                  </a:cubicBezTo>
                  <a:cubicBezTo>
                    <a:pt x="96" y="2"/>
                    <a:pt x="88" y="1"/>
                    <a:pt x="8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4" name="Google Shape;7884;p37"/>
            <p:cNvSpPr/>
            <p:nvPr/>
          </p:nvSpPr>
          <p:spPr>
            <a:xfrm>
              <a:off x="291325" y="2634275"/>
              <a:ext cx="165175" cy="39875"/>
            </a:xfrm>
            <a:custGeom>
              <a:avLst/>
              <a:gdLst/>
              <a:ahLst/>
              <a:cxnLst/>
              <a:rect l="l" t="t" r="r" b="b"/>
              <a:pathLst>
                <a:path w="6607" h="1595" extrusionOk="0">
                  <a:moveTo>
                    <a:pt x="6280" y="1"/>
                  </a:moveTo>
                  <a:cubicBezTo>
                    <a:pt x="5822" y="1"/>
                    <a:pt x="5367" y="170"/>
                    <a:pt x="4933" y="306"/>
                  </a:cubicBezTo>
                  <a:cubicBezTo>
                    <a:pt x="4399" y="475"/>
                    <a:pt x="3892" y="672"/>
                    <a:pt x="3372" y="841"/>
                  </a:cubicBezTo>
                  <a:cubicBezTo>
                    <a:pt x="2463" y="1159"/>
                    <a:pt x="1575" y="1339"/>
                    <a:pt x="631" y="1339"/>
                  </a:cubicBezTo>
                  <a:cubicBezTo>
                    <a:pt x="450" y="1339"/>
                    <a:pt x="266" y="1332"/>
                    <a:pt x="80" y="1319"/>
                  </a:cubicBezTo>
                  <a:cubicBezTo>
                    <a:pt x="76" y="1318"/>
                    <a:pt x="72" y="1318"/>
                    <a:pt x="69" y="1318"/>
                  </a:cubicBezTo>
                  <a:cubicBezTo>
                    <a:pt x="9" y="1318"/>
                    <a:pt x="0" y="1418"/>
                    <a:pt x="66" y="1431"/>
                  </a:cubicBezTo>
                  <a:cubicBezTo>
                    <a:pt x="409" y="1547"/>
                    <a:pt x="768" y="1594"/>
                    <a:pt x="1131" y="1594"/>
                  </a:cubicBezTo>
                  <a:cubicBezTo>
                    <a:pt x="1868" y="1594"/>
                    <a:pt x="2623" y="1400"/>
                    <a:pt x="3301" y="1192"/>
                  </a:cubicBezTo>
                  <a:cubicBezTo>
                    <a:pt x="3836" y="1023"/>
                    <a:pt x="4370" y="841"/>
                    <a:pt x="4919" y="658"/>
                  </a:cubicBezTo>
                  <a:cubicBezTo>
                    <a:pt x="5439" y="489"/>
                    <a:pt x="6002" y="405"/>
                    <a:pt x="6509" y="194"/>
                  </a:cubicBezTo>
                  <a:cubicBezTo>
                    <a:pt x="6607" y="151"/>
                    <a:pt x="6537" y="25"/>
                    <a:pt x="6466" y="11"/>
                  </a:cubicBezTo>
                  <a:cubicBezTo>
                    <a:pt x="6404" y="4"/>
                    <a:pt x="6342" y="1"/>
                    <a:pt x="628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5" name="Google Shape;7885;p37"/>
            <p:cNvSpPr/>
            <p:nvPr/>
          </p:nvSpPr>
          <p:spPr>
            <a:xfrm>
              <a:off x="346425" y="2679900"/>
              <a:ext cx="10925" cy="7050"/>
            </a:xfrm>
            <a:custGeom>
              <a:avLst/>
              <a:gdLst/>
              <a:ahLst/>
              <a:cxnLst/>
              <a:rect l="l" t="t" r="r" b="b"/>
              <a:pathLst>
                <a:path w="437" h="282" extrusionOk="0">
                  <a:moveTo>
                    <a:pt x="268" y="0"/>
                  </a:moveTo>
                  <a:cubicBezTo>
                    <a:pt x="254" y="0"/>
                    <a:pt x="254" y="14"/>
                    <a:pt x="239" y="14"/>
                  </a:cubicBezTo>
                  <a:cubicBezTo>
                    <a:pt x="197" y="14"/>
                    <a:pt x="169" y="14"/>
                    <a:pt x="127" y="28"/>
                  </a:cubicBezTo>
                  <a:cubicBezTo>
                    <a:pt x="113" y="28"/>
                    <a:pt x="85" y="28"/>
                    <a:pt x="71" y="42"/>
                  </a:cubicBezTo>
                  <a:cubicBezTo>
                    <a:pt x="57" y="42"/>
                    <a:pt x="57" y="56"/>
                    <a:pt x="43" y="56"/>
                  </a:cubicBezTo>
                  <a:cubicBezTo>
                    <a:pt x="14" y="85"/>
                    <a:pt x="0" y="113"/>
                    <a:pt x="0" y="155"/>
                  </a:cubicBezTo>
                  <a:cubicBezTo>
                    <a:pt x="0" y="183"/>
                    <a:pt x="14" y="211"/>
                    <a:pt x="43" y="239"/>
                  </a:cubicBezTo>
                  <a:cubicBezTo>
                    <a:pt x="57" y="253"/>
                    <a:pt x="71" y="267"/>
                    <a:pt x="85" y="267"/>
                  </a:cubicBezTo>
                  <a:cubicBezTo>
                    <a:pt x="99" y="267"/>
                    <a:pt x="113" y="282"/>
                    <a:pt x="127" y="282"/>
                  </a:cubicBezTo>
                  <a:cubicBezTo>
                    <a:pt x="169" y="267"/>
                    <a:pt x="197" y="267"/>
                    <a:pt x="239" y="267"/>
                  </a:cubicBezTo>
                  <a:cubicBezTo>
                    <a:pt x="254" y="267"/>
                    <a:pt x="282" y="267"/>
                    <a:pt x="296" y="253"/>
                  </a:cubicBezTo>
                  <a:cubicBezTo>
                    <a:pt x="310" y="253"/>
                    <a:pt x="338" y="239"/>
                    <a:pt x="352" y="239"/>
                  </a:cubicBezTo>
                  <a:cubicBezTo>
                    <a:pt x="366" y="225"/>
                    <a:pt x="380" y="211"/>
                    <a:pt x="394" y="211"/>
                  </a:cubicBezTo>
                  <a:cubicBezTo>
                    <a:pt x="422" y="183"/>
                    <a:pt x="436" y="155"/>
                    <a:pt x="436" y="113"/>
                  </a:cubicBezTo>
                  <a:cubicBezTo>
                    <a:pt x="436" y="71"/>
                    <a:pt x="408" y="42"/>
                    <a:pt x="366" y="28"/>
                  </a:cubicBezTo>
                  <a:cubicBezTo>
                    <a:pt x="352" y="28"/>
                    <a:pt x="338" y="28"/>
                    <a:pt x="324" y="14"/>
                  </a:cubicBezTo>
                  <a:cubicBezTo>
                    <a:pt x="296" y="14"/>
                    <a:pt x="282" y="0"/>
                    <a:pt x="26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6" name="Google Shape;7886;p37"/>
            <p:cNvSpPr/>
            <p:nvPr/>
          </p:nvSpPr>
          <p:spPr>
            <a:xfrm>
              <a:off x="367000" y="2627900"/>
              <a:ext cx="111300" cy="53900"/>
            </a:xfrm>
            <a:custGeom>
              <a:avLst/>
              <a:gdLst/>
              <a:ahLst/>
              <a:cxnLst/>
              <a:rect l="l" t="t" r="r" b="b"/>
              <a:pathLst>
                <a:path w="4452" h="2156" extrusionOk="0">
                  <a:moveTo>
                    <a:pt x="4229" y="0"/>
                  </a:moveTo>
                  <a:cubicBezTo>
                    <a:pt x="4210" y="0"/>
                    <a:pt x="4191" y="4"/>
                    <a:pt x="4171" y="13"/>
                  </a:cubicBezTo>
                  <a:cubicBezTo>
                    <a:pt x="3819" y="153"/>
                    <a:pt x="3510" y="406"/>
                    <a:pt x="3172" y="603"/>
                  </a:cubicBezTo>
                  <a:cubicBezTo>
                    <a:pt x="2849" y="786"/>
                    <a:pt x="2525" y="955"/>
                    <a:pt x="2201" y="1124"/>
                  </a:cubicBezTo>
                  <a:cubicBezTo>
                    <a:pt x="1512" y="1489"/>
                    <a:pt x="795" y="1813"/>
                    <a:pt x="49" y="2052"/>
                  </a:cubicBezTo>
                  <a:cubicBezTo>
                    <a:pt x="0" y="2077"/>
                    <a:pt x="16" y="2156"/>
                    <a:pt x="58" y="2156"/>
                  </a:cubicBezTo>
                  <a:cubicBezTo>
                    <a:pt x="64" y="2156"/>
                    <a:pt x="71" y="2154"/>
                    <a:pt x="78" y="2151"/>
                  </a:cubicBezTo>
                  <a:cubicBezTo>
                    <a:pt x="851" y="1968"/>
                    <a:pt x="1597" y="1743"/>
                    <a:pt x="2328" y="1433"/>
                  </a:cubicBezTo>
                  <a:cubicBezTo>
                    <a:pt x="2680" y="1293"/>
                    <a:pt x="3031" y="1110"/>
                    <a:pt x="3369" y="927"/>
                  </a:cubicBezTo>
                  <a:cubicBezTo>
                    <a:pt x="3692" y="758"/>
                    <a:pt x="4086" y="575"/>
                    <a:pt x="4340" y="308"/>
                  </a:cubicBezTo>
                  <a:cubicBezTo>
                    <a:pt x="4451" y="209"/>
                    <a:pt x="4366" y="0"/>
                    <a:pt x="422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7" name="Google Shape;7887;p37"/>
            <p:cNvSpPr/>
            <p:nvPr/>
          </p:nvSpPr>
          <p:spPr>
            <a:xfrm>
              <a:off x="394175" y="2630100"/>
              <a:ext cx="121100" cy="58775"/>
            </a:xfrm>
            <a:custGeom>
              <a:avLst/>
              <a:gdLst/>
              <a:ahLst/>
              <a:cxnLst/>
              <a:rect l="l" t="t" r="r" b="b"/>
              <a:pathLst>
                <a:path w="4844" h="2351" extrusionOk="0">
                  <a:moveTo>
                    <a:pt x="4637" y="0"/>
                  </a:moveTo>
                  <a:cubicBezTo>
                    <a:pt x="4622" y="0"/>
                    <a:pt x="4606" y="3"/>
                    <a:pt x="4589" y="9"/>
                  </a:cubicBezTo>
                  <a:cubicBezTo>
                    <a:pt x="4392" y="79"/>
                    <a:pt x="4209" y="206"/>
                    <a:pt x="4026" y="304"/>
                  </a:cubicBezTo>
                  <a:cubicBezTo>
                    <a:pt x="3857" y="389"/>
                    <a:pt x="3689" y="487"/>
                    <a:pt x="3520" y="586"/>
                  </a:cubicBezTo>
                  <a:cubicBezTo>
                    <a:pt x="3154" y="768"/>
                    <a:pt x="2788" y="965"/>
                    <a:pt x="2409" y="1134"/>
                  </a:cubicBezTo>
                  <a:cubicBezTo>
                    <a:pt x="1649" y="1514"/>
                    <a:pt x="875" y="1866"/>
                    <a:pt x="88" y="2175"/>
                  </a:cubicBezTo>
                  <a:cubicBezTo>
                    <a:pt x="0" y="2213"/>
                    <a:pt x="24" y="2351"/>
                    <a:pt x="110" y="2351"/>
                  </a:cubicBezTo>
                  <a:cubicBezTo>
                    <a:pt x="120" y="2351"/>
                    <a:pt x="132" y="2348"/>
                    <a:pt x="144" y="2344"/>
                  </a:cubicBezTo>
                  <a:cubicBezTo>
                    <a:pt x="946" y="2105"/>
                    <a:pt x="1747" y="1823"/>
                    <a:pt x="2521" y="1486"/>
                  </a:cubicBezTo>
                  <a:cubicBezTo>
                    <a:pt x="2887" y="1317"/>
                    <a:pt x="3267" y="1134"/>
                    <a:pt x="3632" y="937"/>
                  </a:cubicBezTo>
                  <a:cubicBezTo>
                    <a:pt x="3829" y="825"/>
                    <a:pt x="4026" y="726"/>
                    <a:pt x="4223" y="614"/>
                  </a:cubicBezTo>
                  <a:cubicBezTo>
                    <a:pt x="4392" y="515"/>
                    <a:pt x="4589" y="417"/>
                    <a:pt x="4744" y="276"/>
                  </a:cubicBezTo>
                  <a:cubicBezTo>
                    <a:pt x="4844" y="188"/>
                    <a:pt x="4765" y="0"/>
                    <a:pt x="4637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8" name="Google Shape;7888;p37"/>
            <p:cNvSpPr/>
            <p:nvPr/>
          </p:nvSpPr>
          <p:spPr>
            <a:xfrm>
              <a:off x="437675" y="2626650"/>
              <a:ext cx="106250" cy="62175"/>
            </a:xfrm>
            <a:custGeom>
              <a:avLst/>
              <a:gdLst/>
              <a:ahLst/>
              <a:cxnLst/>
              <a:rect l="l" t="t" r="r" b="b"/>
              <a:pathLst>
                <a:path w="4250" h="2487" extrusionOk="0">
                  <a:moveTo>
                    <a:pt x="4011" y="1"/>
                  </a:moveTo>
                  <a:cubicBezTo>
                    <a:pt x="3985" y="1"/>
                    <a:pt x="3959" y="7"/>
                    <a:pt x="3932" y="20"/>
                  </a:cubicBezTo>
                  <a:cubicBezTo>
                    <a:pt x="3594" y="203"/>
                    <a:pt x="3299" y="470"/>
                    <a:pt x="2989" y="681"/>
                  </a:cubicBezTo>
                  <a:cubicBezTo>
                    <a:pt x="2680" y="892"/>
                    <a:pt x="2356" y="1089"/>
                    <a:pt x="2047" y="1286"/>
                  </a:cubicBezTo>
                  <a:cubicBezTo>
                    <a:pt x="1400" y="1680"/>
                    <a:pt x="739" y="2046"/>
                    <a:pt x="50" y="2383"/>
                  </a:cubicBezTo>
                  <a:cubicBezTo>
                    <a:pt x="0" y="2408"/>
                    <a:pt x="27" y="2487"/>
                    <a:pt x="81" y="2487"/>
                  </a:cubicBezTo>
                  <a:cubicBezTo>
                    <a:pt x="89" y="2487"/>
                    <a:pt x="97" y="2485"/>
                    <a:pt x="106" y="2482"/>
                  </a:cubicBezTo>
                  <a:cubicBezTo>
                    <a:pt x="823" y="2243"/>
                    <a:pt x="1541" y="1933"/>
                    <a:pt x="2216" y="1568"/>
                  </a:cubicBezTo>
                  <a:cubicBezTo>
                    <a:pt x="2553" y="1385"/>
                    <a:pt x="2891" y="1174"/>
                    <a:pt x="3229" y="963"/>
                  </a:cubicBezTo>
                  <a:cubicBezTo>
                    <a:pt x="3538" y="766"/>
                    <a:pt x="3890" y="555"/>
                    <a:pt x="4143" y="288"/>
                  </a:cubicBezTo>
                  <a:cubicBezTo>
                    <a:pt x="4249" y="169"/>
                    <a:pt x="4147" y="1"/>
                    <a:pt x="401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7889" name="Google Shape;7889;p37"/>
            <p:cNvSpPr/>
            <p:nvPr/>
          </p:nvSpPr>
          <p:spPr>
            <a:xfrm>
              <a:off x="502500" y="2627200"/>
              <a:ext cx="67650" cy="41325"/>
            </a:xfrm>
            <a:custGeom>
              <a:avLst/>
              <a:gdLst/>
              <a:ahLst/>
              <a:cxnLst/>
              <a:rect l="l" t="t" r="r" b="b"/>
              <a:pathLst>
                <a:path w="2706" h="1653" extrusionOk="0">
                  <a:moveTo>
                    <a:pt x="2499" y="1"/>
                  </a:moveTo>
                  <a:cubicBezTo>
                    <a:pt x="2474" y="1"/>
                    <a:pt x="2447" y="9"/>
                    <a:pt x="2422" y="26"/>
                  </a:cubicBezTo>
                  <a:cubicBezTo>
                    <a:pt x="2211" y="153"/>
                    <a:pt x="2042" y="308"/>
                    <a:pt x="1845" y="434"/>
                  </a:cubicBezTo>
                  <a:cubicBezTo>
                    <a:pt x="1648" y="575"/>
                    <a:pt x="1465" y="702"/>
                    <a:pt x="1269" y="814"/>
                  </a:cubicBezTo>
                  <a:cubicBezTo>
                    <a:pt x="875" y="1067"/>
                    <a:pt x="481" y="1306"/>
                    <a:pt x="73" y="1517"/>
                  </a:cubicBezTo>
                  <a:cubicBezTo>
                    <a:pt x="0" y="1554"/>
                    <a:pt x="42" y="1653"/>
                    <a:pt x="109" y="1653"/>
                  </a:cubicBezTo>
                  <a:cubicBezTo>
                    <a:pt x="120" y="1653"/>
                    <a:pt x="131" y="1650"/>
                    <a:pt x="143" y="1644"/>
                  </a:cubicBezTo>
                  <a:cubicBezTo>
                    <a:pt x="565" y="1447"/>
                    <a:pt x="1001" y="1250"/>
                    <a:pt x="1409" y="1011"/>
                  </a:cubicBezTo>
                  <a:cubicBezTo>
                    <a:pt x="1620" y="899"/>
                    <a:pt x="1817" y="772"/>
                    <a:pt x="2014" y="645"/>
                  </a:cubicBezTo>
                  <a:cubicBezTo>
                    <a:pt x="2211" y="519"/>
                    <a:pt x="2422" y="406"/>
                    <a:pt x="2591" y="252"/>
                  </a:cubicBezTo>
                  <a:cubicBezTo>
                    <a:pt x="2706" y="159"/>
                    <a:pt x="2613" y="1"/>
                    <a:pt x="2499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789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94" name="Google Shape;7894;p38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За Волтер</a:t>
            </a:r>
            <a:endParaRPr dirty="0"/>
          </a:p>
        </p:txBody>
      </p:sp>
      <p:sp>
        <p:nvSpPr>
          <p:cNvPr id="7898" name="Google Shape;7898;p38"/>
          <p:cNvSpPr txBox="1">
            <a:spLocks noGrp="1"/>
          </p:cNvSpPr>
          <p:nvPr>
            <p:ph type="subTitle" idx="4"/>
          </p:nvPr>
        </p:nvSpPr>
        <p:spPr>
          <a:xfrm>
            <a:off x="609600" y="1200150"/>
            <a:ext cx="4724400" cy="34290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Monotype Corsiva" panose="03010101010201010101" pitchFamily="66" charset="0"/>
              </a:rPr>
              <a:t>Франсоа</a:t>
            </a:r>
            <a:r>
              <a:rPr lang="ru-RU" sz="2000" b="0" dirty="0">
                <a:latin typeface="Monotype Corsiva" panose="03010101010201010101" pitchFamily="66" charset="0"/>
              </a:rPr>
              <a:t>-Мари </a:t>
            </a:r>
            <a:r>
              <a:rPr lang="ru-RU" sz="2000" b="0" dirty="0" err="1">
                <a:latin typeface="Monotype Corsiva" panose="03010101010201010101" pitchFamily="66" charset="0"/>
              </a:rPr>
              <a:t>Аруе</a:t>
            </a:r>
            <a:r>
              <a:rPr lang="ru-RU" sz="2000" b="0" dirty="0">
                <a:latin typeface="Monotype Corsiva" panose="03010101010201010101" pitchFamily="66" charset="0"/>
              </a:rPr>
              <a:t> е </a:t>
            </a:r>
            <a:r>
              <a:rPr lang="ru-RU" sz="2000" b="0" dirty="0" err="1">
                <a:latin typeface="Monotype Corsiva" panose="03010101010201010101" pitchFamily="66" charset="0"/>
              </a:rPr>
              <a:t>френски</a:t>
            </a:r>
            <a:r>
              <a:rPr lang="ru-RU" sz="2000" b="0" dirty="0">
                <a:latin typeface="Monotype Corsiva" panose="03010101010201010101" pitchFamily="66" charset="0"/>
              </a:rPr>
              <a:t> </a:t>
            </a:r>
            <a:r>
              <a:rPr lang="ru-RU" sz="2000" b="0" dirty="0" err="1">
                <a:latin typeface="Monotype Corsiva" panose="03010101010201010101" pitchFamily="66" charset="0"/>
              </a:rPr>
              <a:t>писател</a:t>
            </a:r>
            <a:r>
              <a:rPr lang="ru-RU" sz="2000" b="0" dirty="0">
                <a:latin typeface="Monotype Corsiva" panose="03010101010201010101" pitchFamily="66" charset="0"/>
              </a:rPr>
              <a:t> и философ, символ на </a:t>
            </a:r>
            <a:r>
              <a:rPr lang="ru-RU" sz="2000" b="0" dirty="0" err="1">
                <a:latin typeface="Monotype Corsiva" panose="03010101010201010101" pitchFamily="66" charset="0"/>
              </a:rPr>
              <a:t>епохата</a:t>
            </a:r>
            <a:r>
              <a:rPr lang="ru-RU" sz="2000" b="0" dirty="0">
                <a:latin typeface="Monotype Corsiva" panose="03010101010201010101" pitchFamily="66" charset="0"/>
              </a:rPr>
              <a:t> на </a:t>
            </a:r>
            <a:r>
              <a:rPr lang="ru-RU" sz="2000" b="0" dirty="0" err="1">
                <a:latin typeface="Monotype Corsiva" panose="03010101010201010101" pitchFamily="66" charset="0"/>
              </a:rPr>
              <a:t>Просвещението</a:t>
            </a:r>
            <a:r>
              <a:rPr lang="ru-RU" sz="2000" b="0" dirty="0">
                <a:latin typeface="Monotype Corsiva" panose="03010101010201010101" pitchFamily="66" charset="0"/>
              </a:rPr>
              <a:t>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Monotype Corsiva" panose="03010101010201010101" pitchFamily="66" charset="0"/>
              </a:rPr>
              <a:t>Франсоа</a:t>
            </a:r>
            <a:r>
              <a:rPr lang="ru-RU" sz="2000" b="0" dirty="0">
                <a:latin typeface="Monotype Corsiva" panose="03010101010201010101" pitchFamily="66" charset="0"/>
              </a:rPr>
              <a:t>-Мари </a:t>
            </a:r>
            <a:r>
              <a:rPr lang="ru-RU" sz="2000" b="0" dirty="0" err="1">
                <a:latin typeface="Monotype Corsiva" panose="03010101010201010101" pitchFamily="66" charset="0"/>
              </a:rPr>
              <a:t>Аруе</a:t>
            </a:r>
            <a:r>
              <a:rPr lang="ru-RU" sz="2000" b="0" dirty="0">
                <a:latin typeface="Monotype Corsiva" panose="03010101010201010101" pitchFamily="66" charset="0"/>
              </a:rPr>
              <a:t> е </a:t>
            </a:r>
            <a:r>
              <a:rPr lang="ru-RU" sz="2000" b="0" dirty="0" err="1">
                <a:latin typeface="Monotype Corsiva" panose="03010101010201010101" pitchFamily="66" charset="0"/>
              </a:rPr>
              <a:t>роден</a:t>
            </a:r>
            <a:r>
              <a:rPr lang="ru-RU" sz="2000" b="0" dirty="0">
                <a:latin typeface="Monotype Corsiva" panose="03010101010201010101" pitchFamily="66" charset="0"/>
              </a:rPr>
              <a:t> на 21 </a:t>
            </a:r>
            <a:r>
              <a:rPr lang="ru-RU" sz="2000" b="0" dirty="0" err="1">
                <a:latin typeface="Monotype Corsiva" panose="03010101010201010101" pitchFamily="66" charset="0"/>
              </a:rPr>
              <a:t>ноември</a:t>
            </a:r>
            <a:r>
              <a:rPr lang="ru-RU" sz="2000" b="0" dirty="0">
                <a:latin typeface="Monotype Corsiva" panose="03010101010201010101" pitchFamily="66" charset="0"/>
              </a:rPr>
              <a:t> 1694 година в Париж.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b="0" dirty="0">
                <a:latin typeface="Monotype Corsiva" panose="03010101010201010101" pitchFamily="66" charset="0"/>
              </a:rPr>
              <a:t>Той смята, че е </a:t>
            </a:r>
            <a:r>
              <a:rPr lang="ru-RU" sz="2000" b="0" dirty="0" err="1">
                <a:latin typeface="Monotype Corsiva" panose="03010101010201010101" pitchFamily="66" charset="0"/>
              </a:rPr>
              <a:t>изключително</a:t>
            </a:r>
            <a:r>
              <a:rPr lang="ru-RU" sz="2000" b="0" dirty="0">
                <a:latin typeface="Monotype Corsiva" panose="03010101010201010101" pitchFamily="66" charset="0"/>
              </a:rPr>
              <a:t> важно да </a:t>
            </a:r>
            <a:r>
              <a:rPr lang="ru-RU" sz="2000" b="0" dirty="0" err="1">
                <a:latin typeface="Monotype Corsiva" panose="03010101010201010101" pitchFamily="66" charset="0"/>
              </a:rPr>
              <a:t>поставяме</a:t>
            </a:r>
            <a:r>
              <a:rPr lang="ru-RU" sz="2000" b="0" dirty="0">
                <a:latin typeface="Monotype Corsiva" panose="03010101010201010101" pitchFamily="66" charset="0"/>
              </a:rPr>
              <a:t> под </a:t>
            </a:r>
            <a:r>
              <a:rPr lang="ru-RU" sz="2000" b="0" dirty="0" err="1">
                <a:latin typeface="Monotype Corsiva" panose="03010101010201010101" pitchFamily="66" charset="0"/>
              </a:rPr>
              <a:t>въпрос</a:t>
            </a:r>
            <a:r>
              <a:rPr lang="ru-RU" sz="2000" b="0" dirty="0">
                <a:latin typeface="Monotype Corsiva" panose="03010101010201010101" pitchFamily="66" charset="0"/>
              </a:rPr>
              <a:t> </a:t>
            </a:r>
            <a:r>
              <a:rPr lang="ru-RU" sz="2000" b="0" dirty="0" err="1">
                <a:latin typeface="Monotype Corsiva" panose="03010101010201010101" pitchFamily="66" charset="0"/>
              </a:rPr>
              <a:t>всеки</a:t>
            </a:r>
            <a:r>
              <a:rPr lang="ru-RU" sz="2000" b="0" dirty="0">
                <a:latin typeface="Monotype Corsiva" panose="03010101010201010101" pitchFamily="66" charset="0"/>
              </a:rPr>
              <a:t> авторитет.</a:t>
            </a:r>
          </a:p>
          <a:p>
            <a:pPr marL="171450" lvl="0" indent="-171450">
              <a:buFont typeface="Arial" panose="020B0604020202020204" pitchFamily="34" charset="0"/>
              <a:buChar char="•"/>
            </a:pPr>
            <a:r>
              <a:rPr lang="ru-RU" sz="2000" b="0" dirty="0" err="1">
                <a:latin typeface="Monotype Corsiva" panose="03010101010201010101" pitchFamily="66" charset="0"/>
              </a:rPr>
              <a:t>Умира</a:t>
            </a:r>
            <a:r>
              <a:rPr lang="ru-RU" sz="2000" b="0" dirty="0">
                <a:latin typeface="Monotype Corsiva" panose="03010101010201010101" pitchFamily="66" charset="0"/>
              </a:rPr>
              <a:t> на 30 май 1778 година в Париж на 83-годишна </a:t>
            </a:r>
            <a:r>
              <a:rPr lang="ru-RU" sz="2000" b="0" dirty="0" err="1">
                <a:latin typeface="Monotype Corsiva" panose="03010101010201010101" pitchFamily="66" charset="0"/>
              </a:rPr>
              <a:t>възраст</a:t>
            </a:r>
            <a:r>
              <a:rPr lang="ru-RU" sz="2000" b="0" dirty="0">
                <a:latin typeface="Monotype Corsiva" panose="03010101010201010101" pitchFamily="66" charset="0"/>
              </a:rPr>
              <a:t>. </a:t>
            </a:r>
            <a:endParaRPr sz="2000" b="0" dirty="0">
              <a:latin typeface="Monotype Corsiva" panose="03010101010201010101" pitchFamily="66" charset="0"/>
            </a:endParaRPr>
          </a:p>
        </p:txBody>
      </p:sp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200150"/>
            <a:ext cx="2711979" cy="3376297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524000" y="2571750"/>
            <a:ext cx="6039012" cy="841800"/>
          </a:xfrm>
        </p:spPr>
        <p:txBody>
          <a:bodyPr/>
          <a:lstStyle/>
          <a:p>
            <a:r>
              <a:rPr lang="bg-BG" dirty="0"/>
              <a:t>Идеите на Волтер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 idx="2"/>
          </p:nvPr>
        </p:nvSpPr>
        <p:spPr/>
        <p:txBody>
          <a:bodyPr/>
          <a:lstStyle/>
          <a:p>
            <a:r>
              <a:rPr lang="bg-BG" dirty="0"/>
              <a:t>02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8079461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6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634" name="Google Shape;8634;p55"/>
          <p:cNvSpPr txBox="1">
            <a:spLocks noGrp="1"/>
          </p:cNvSpPr>
          <p:nvPr>
            <p:ph type="title"/>
          </p:nvPr>
        </p:nvSpPr>
        <p:spPr>
          <a:xfrm>
            <a:off x="720000" y="445025"/>
            <a:ext cx="7704000" cy="572700"/>
          </a:xfrm>
          <a:prstGeom prst="rect">
            <a:avLst/>
          </a:prstGeom>
        </p:spPr>
        <p:txBody>
          <a:bodyPr spcFirstLastPara="1" wrap="square" lIns="91425" tIns="91425" rIns="91425" bIns="91425" anchor="t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dirty="0"/>
              <a:t>Волтер и съмнението</a:t>
            </a:r>
            <a:endParaRPr dirty="0"/>
          </a:p>
        </p:txBody>
      </p:sp>
      <p:sp>
        <p:nvSpPr>
          <p:cNvPr id="8641" name="Google Shape;8641;p55"/>
          <p:cNvSpPr/>
          <p:nvPr/>
        </p:nvSpPr>
        <p:spPr>
          <a:xfrm>
            <a:off x="5165825" y="2647950"/>
            <a:ext cx="3158400" cy="1539300"/>
          </a:xfrm>
          <a:prstGeom prst="rect">
            <a:avLst/>
          </a:prstGeom>
          <a:solidFill>
            <a:srgbClr val="FFDFBD">
              <a:alpha val="22150"/>
            </a:srgbClr>
          </a:solidFill>
          <a:ln w="9525" cap="flat" cmpd="sng">
            <a:solidFill>
              <a:schemeClr val="dk2"/>
            </a:solidFill>
            <a:prstDash val="solid"/>
            <a:round/>
            <a:headEnd type="none" w="sm" len="sm"/>
            <a:tailEnd type="none" w="sm" len="sm"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/>
          </a:p>
        </p:txBody>
      </p:sp>
      <p:sp>
        <p:nvSpPr>
          <p:cNvPr id="3" name="Rectangle 2"/>
          <p:cNvSpPr/>
          <p:nvPr/>
        </p:nvSpPr>
        <p:spPr>
          <a:xfrm>
            <a:off x="573062" y="1001917"/>
            <a:ext cx="4572000" cy="414158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latin typeface="Monotype Corsiva" panose="03010101010201010101" pitchFamily="66" charset="0"/>
              </a:rPr>
              <a:t>Волтер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развива</a:t>
            </a:r>
            <a:r>
              <a:rPr lang="ru-RU" sz="1800" dirty="0">
                <a:latin typeface="Monotype Corsiva" panose="03010101010201010101" pitchFamily="66" charset="0"/>
              </a:rPr>
              <a:t> философия, основана на </a:t>
            </a:r>
            <a:r>
              <a:rPr lang="ru-RU" sz="1800" dirty="0" err="1">
                <a:latin typeface="Monotype Corsiva" panose="03010101010201010101" pitchFamily="66" charset="0"/>
              </a:rPr>
              <a:t>скептицизъм</a:t>
            </a:r>
            <a:r>
              <a:rPr lang="ru-RU" sz="1800" dirty="0">
                <a:latin typeface="Monotype Corsiva" panose="03010101010201010101" pitchFamily="66" charset="0"/>
              </a:rPr>
              <a:t>– </a:t>
            </a:r>
            <a:r>
              <a:rPr lang="ru-RU" sz="1800" dirty="0" err="1">
                <a:latin typeface="Monotype Corsiva" panose="03010101010201010101" pitchFamily="66" charset="0"/>
              </a:rPr>
              <a:t>съмнение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във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всеки</a:t>
            </a:r>
            <a:r>
              <a:rPr lang="ru-RU" sz="1800" dirty="0">
                <a:latin typeface="Monotype Corsiva" panose="03010101010201010101" pitchFamily="66" charset="0"/>
              </a:rPr>
              <a:t> “факт” и </a:t>
            </a:r>
            <a:r>
              <a:rPr lang="ru-RU" sz="1800" dirty="0" err="1">
                <a:latin typeface="Monotype Corsiva" panose="03010101010201010101" pitchFamily="66" charset="0"/>
              </a:rPr>
              <a:t>поставяне</a:t>
            </a:r>
            <a:r>
              <a:rPr lang="ru-RU" sz="1800" dirty="0">
                <a:latin typeface="Monotype Corsiva" panose="03010101010201010101" pitchFamily="66" charset="0"/>
              </a:rPr>
              <a:t> под </a:t>
            </a:r>
            <a:r>
              <a:rPr lang="ru-RU" sz="1800" dirty="0" err="1">
                <a:latin typeface="Monotype Corsiva" panose="03010101010201010101" pitchFamily="66" charset="0"/>
              </a:rPr>
              <a:t>въпрос</a:t>
            </a:r>
            <a:r>
              <a:rPr lang="ru-RU" sz="1800" dirty="0">
                <a:latin typeface="Monotype Corsiva" panose="03010101010201010101" pitchFamily="66" charset="0"/>
              </a:rPr>
              <a:t> на </a:t>
            </a:r>
            <a:r>
              <a:rPr lang="ru-RU" sz="1800" dirty="0" err="1">
                <a:latin typeface="Monotype Corsiva" panose="03010101010201010101" pitchFamily="66" charset="0"/>
              </a:rPr>
              <a:t>всеки</a:t>
            </a:r>
            <a:r>
              <a:rPr lang="ru-RU" sz="1800" dirty="0">
                <a:latin typeface="Monotype Corsiva" panose="03010101010201010101" pitchFamily="66" charset="0"/>
              </a:rPr>
              <a:t> авторитет.</a:t>
            </a:r>
            <a:br>
              <a:rPr lang="ru-RU" sz="1800" dirty="0">
                <a:latin typeface="Monotype Corsiva" panose="03010101010201010101" pitchFamily="66" charset="0"/>
              </a:rPr>
            </a:br>
            <a:endParaRPr lang="ru-RU" sz="1800" dirty="0">
              <a:latin typeface="Monotype Corsiva" panose="03010101010201010101" pitchFamily="66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dirty="0" err="1">
                <a:latin typeface="Monotype Corsiva" panose="03010101010201010101" pitchFamily="66" charset="0"/>
              </a:rPr>
              <a:t>Освен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това</a:t>
            </a:r>
            <a:r>
              <a:rPr lang="ru-RU" sz="1800" dirty="0">
                <a:latin typeface="Monotype Corsiva" panose="03010101010201010101" pitchFamily="66" charset="0"/>
              </a:rPr>
              <a:t>, той </a:t>
            </a:r>
            <a:r>
              <a:rPr lang="ru-RU" sz="1800" dirty="0" err="1">
                <a:latin typeface="Monotype Corsiva" panose="03010101010201010101" pitchFamily="66" charset="0"/>
              </a:rPr>
              <a:t>прегръща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идеите</a:t>
            </a:r>
            <a:r>
              <a:rPr lang="ru-RU" sz="1800" dirty="0">
                <a:latin typeface="Monotype Corsiva" panose="03010101010201010101" pitchFamily="66" charset="0"/>
              </a:rPr>
              <a:t> на </a:t>
            </a:r>
            <a:r>
              <a:rPr lang="ru-RU" sz="1800" dirty="0" err="1">
                <a:latin typeface="Monotype Corsiva" panose="03010101010201010101" pitchFamily="66" charset="0"/>
              </a:rPr>
              <a:t>британския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емпирик</a:t>
            </a:r>
            <a:r>
              <a:rPr lang="ru-RU" sz="1800" dirty="0">
                <a:latin typeface="Monotype Corsiva" panose="03010101010201010101" pitchFamily="66" charset="0"/>
              </a:rPr>
              <a:t> Джон </a:t>
            </a:r>
            <a:r>
              <a:rPr lang="ru-RU" sz="1800" dirty="0" err="1">
                <a:latin typeface="Monotype Corsiva" panose="03010101010201010101" pitchFamily="66" charset="0"/>
              </a:rPr>
              <a:t>Лок</a:t>
            </a:r>
            <a:r>
              <a:rPr lang="ru-RU" sz="1800" dirty="0">
                <a:latin typeface="Monotype Corsiva" panose="03010101010201010101" pitchFamily="66" charset="0"/>
              </a:rPr>
              <a:t>, че </a:t>
            </a:r>
            <a:r>
              <a:rPr lang="ru-RU" sz="1800" dirty="0" err="1">
                <a:latin typeface="Monotype Corsiva" panose="03010101010201010101" pitchFamily="66" charset="0"/>
              </a:rPr>
              <a:t>няма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вродени</a:t>
            </a:r>
            <a:r>
              <a:rPr lang="ru-RU" sz="1800" dirty="0">
                <a:latin typeface="Monotype Corsiva" panose="03010101010201010101" pitchFamily="66" charset="0"/>
              </a:rPr>
              <a:t> идеи и че </a:t>
            </a:r>
            <a:r>
              <a:rPr lang="ru-RU" sz="1800" dirty="0" err="1">
                <a:latin typeface="Monotype Corsiva" panose="03010101010201010101" pitchFamily="66" charset="0"/>
              </a:rPr>
              <a:t>знанието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възниква</a:t>
            </a:r>
            <a:r>
              <a:rPr lang="ru-RU" sz="1800" dirty="0">
                <a:latin typeface="Monotype Corsiva" panose="03010101010201010101" pitchFamily="66" charset="0"/>
              </a:rPr>
              <a:t> само в </a:t>
            </a:r>
            <a:r>
              <a:rPr lang="ru-RU" sz="1800" dirty="0" err="1">
                <a:latin typeface="Monotype Corsiva" panose="03010101010201010101" pitchFamily="66" charset="0"/>
              </a:rPr>
              <a:t>резултат</a:t>
            </a:r>
            <a:r>
              <a:rPr lang="ru-RU" sz="1800" dirty="0">
                <a:latin typeface="Monotype Corsiva" panose="03010101010201010101" pitchFamily="66" charset="0"/>
              </a:rPr>
              <a:t> на опита.</a:t>
            </a:r>
            <a:br>
              <a:rPr lang="ru-RU" sz="1800" dirty="0">
                <a:latin typeface="Monotype Corsiva" panose="03010101010201010101" pitchFamily="66" charset="0"/>
              </a:rPr>
            </a:br>
            <a:endParaRPr lang="ru-RU" sz="1800" dirty="0">
              <a:latin typeface="Monotype Corsiva" panose="03010101010201010101" pitchFamily="66" charset="0"/>
            </a:endParaRPr>
          </a:p>
          <a:p>
            <a:pPr marL="285750" lvl="0" indent="-285750">
              <a:lnSpc>
                <a:spcPct val="115000"/>
              </a:lnSpc>
              <a:buFont typeface="Arial" panose="020B0604020202020204" pitchFamily="34" charset="0"/>
              <a:buChar char="•"/>
            </a:pPr>
            <a:r>
              <a:rPr lang="ru-RU" sz="1800" dirty="0">
                <a:latin typeface="Monotype Corsiva" panose="03010101010201010101" pitchFamily="66" charset="0"/>
              </a:rPr>
              <a:t>Той смята, че не </a:t>
            </a:r>
            <a:r>
              <a:rPr lang="ru-RU" sz="1800" dirty="0" err="1">
                <a:latin typeface="Monotype Corsiva" panose="03010101010201010101" pitchFamily="66" charset="0"/>
              </a:rPr>
              <a:t>съществува</a:t>
            </a:r>
            <a:r>
              <a:rPr lang="ru-RU" sz="1800" dirty="0">
                <a:latin typeface="Monotype Corsiva" panose="03010101010201010101" pitchFamily="66" charset="0"/>
              </a:rPr>
              <a:t> </a:t>
            </a:r>
            <a:r>
              <a:rPr lang="ru-RU" sz="1800" dirty="0" err="1">
                <a:latin typeface="Monotype Corsiva" panose="03010101010201010101" pitchFamily="66" charset="0"/>
              </a:rPr>
              <a:t>сигурно</a:t>
            </a:r>
            <a:r>
              <a:rPr lang="ru-RU" sz="1800" dirty="0">
                <a:latin typeface="Monotype Corsiva" panose="03010101010201010101" pitchFamily="66" charset="0"/>
              </a:rPr>
              <a:t> познание и че </a:t>
            </a:r>
            <a:r>
              <a:rPr lang="ru-RU" sz="1800" dirty="0" err="1">
                <a:latin typeface="Monotype Corsiva" panose="03010101010201010101" pitchFamily="66" charset="0"/>
              </a:rPr>
              <a:t>съмнението</a:t>
            </a:r>
            <a:r>
              <a:rPr lang="ru-RU" sz="1800" dirty="0">
                <a:latin typeface="Monotype Corsiva" panose="03010101010201010101" pitchFamily="66" charset="0"/>
              </a:rPr>
              <a:t> е </a:t>
            </a:r>
            <a:r>
              <a:rPr lang="ru-RU" sz="1800" dirty="0" err="1">
                <a:latin typeface="Monotype Corsiva" panose="03010101010201010101" pitchFamily="66" charset="0"/>
              </a:rPr>
              <a:t>единствената</a:t>
            </a:r>
            <a:r>
              <a:rPr lang="ru-RU" sz="1800" dirty="0">
                <a:latin typeface="Monotype Corsiva" panose="03010101010201010101" pitchFamily="66" charset="0"/>
              </a:rPr>
              <a:t> логична позиция.</a:t>
            </a:r>
            <a:br>
              <a:rPr lang="ru-RU" dirty="0"/>
            </a:br>
            <a:endParaRPr lang="ru-RU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07352" y="2691967"/>
            <a:ext cx="2574824" cy="14512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9211" y="438150"/>
            <a:ext cx="7704000" cy="572700"/>
          </a:xfrm>
        </p:spPr>
        <p:txBody>
          <a:bodyPr/>
          <a:lstStyle/>
          <a:p>
            <a:r>
              <a:rPr lang="bg-BG" dirty="0"/>
              <a:t>Волтер и „</a:t>
            </a:r>
            <a:r>
              <a:rPr lang="bg-BG" dirty="0" err="1"/>
              <a:t>Кандид</a:t>
            </a:r>
            <a:r>
              <a:rPr lang="bg-BG" dirty="0"/>
              <a:t>“</a:t>
            </a:r>
            <a:br>
              <a:rPr lang="bg-BG" dirty="0"/>
            </a:br>
            <a:endParaRPr lang="en-US" dirty="0"/>
          </a:p>
        </p:txBody>
      </p:sp>
      <p:sp>
        <p:nvSpPr>
          <p:cNvPr id="3" name="Rectangle 2"/>
          <p:cNvSpPr/>
          <p:nvPr/>
        </p:nvSpPr>
        <p:spPr>
          <a:xfrm>
            <a:off x="762000" y="1123950"/>
            <a:ext cx="4572000" cy="3631763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otype Corsiva" panose="03010101010201010101" pitchFamily="66" charset="0"/>
              </a:rPr>
              <a:t>„</a:t>
            </a:r>
            <a:r>
              <a:rPr lang="ru-RU" sz="2400" dirty="0" err="1">
                <a:latin typeface="Monotype Corsiva" panose="03010101010201010101" pitchFamily="66" charset="0"/>
              </a:rPr>
              <a:t>Кандид</a:t>
            </a:r>
            <a:r>
              <a:rPr lang="ru-RU" sz="2400" dirty="0">
                <a:latin typeface="Monotype Corsiva" panose="03010101010201010101" pitchFamily="66" charset="0"/>
              </a:rPr>
              <a:t>, или </a:t>
            </a:r>
            <a:r>
              <a:rPr lang="ru-RU" sz="2400" dirty="0" err="1">
                <a:latin typeface="Monotype Corsiva" panose="03010101010201010101" pitchFamily="66" charset="0"/>
              </a:rPr>
              <a:t>оптимизмът</a:t>
            </a:r>
            <a:r>
              <a:rPr lang="ru-RU" sz="2400" dirty="0">
                <a:latin typeface="Monotype Corsiva" panose="03010101010201010101" pitchFamily="66" charset="0"/>
              </a:rPr>
              <a:t>“ е сатира, считана за </a:t>
            </a:r>
            <a:r>
              <a:rPr lang="ru-RU" sz="2400" dirty="0" err="1">
                <a:latin typeface="Monotype Corsiva" panose="03010101010201010101" pitchFamily="66" charset="0"/>
              </a:rPr>
              <a:t>литературния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шедьовър</a:t>
            </a:r>
            <a:r>
              <a:rPr lang="ru-RU" sz="2400" dirty="0">
                <a:latin typeface="Monotype Corsiva" panose="03010101010201010101" pitchFamily="66" charset="0"/>
              </a:rPr>
              <a:t> на </a:t>
            </a:r>
            <a:r>
              <a:rPr lang="ru-RU" sz="2400" dirty="0" err="1">
                <a:latin typeface="Monotype Corsiva" panose="03010101010201010101" pitchFamily="66" charset="0"/>
              </a:rPr>
              <a:t>Волтер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endParaRPr lang="ru-RU" sz="2400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otype Corsiva" panose="03010101010201010101" pitchFamily="66" charset="0"/>
              </a:rPr>
              <a:t>Разказва</a:t>
            </a:r>
            <a:r>
              <a:rPr lang="ru-RU" sz="2400" dirty="0">
                <a:latin typeface="Monotype Corsiva" panose="03010101010201010101" pitchFamily="66" charset="0"/>
              </a:rPr>
              <a:t> се за </a:t>
            </a:r>
            <a:r>
              <a:rPr lang="ru-RU" sz="2400" dirty="0" err="1">
                <a:latin typeface="Monotype Corsiva" panose="03010101010201010101" pitchFamily="66" charset="0"/>
              </a:rPr>
              <a:t>Кандид</a:t>
            </a:r>
            <a:r>
              <a:rPr lang="ru-RU" sz="2400" dirty="0">
                <a:latin typeface="Monotype Corsiva" panose="03010101010201010101" pitchFamily="66" charset="0"/>
              </a:rPr>
              <a:t>- </a:t>
            </a:r>
            <a:r>
              <a:rPr lang="ru-RU" sz="2400" dirty="0" err="1">
                <a:latin typeface="Monotype Corsiva" panose="03010101010201010101" pitchFamily="66" charset="0"/>
              </a:rPr>
              <a:t>човек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който</a:t>
            </a:r>
            <a:r>
              <a:rPr lang="ru-RU" sz="2400" dirty="0">
                <a:latin typeface="Monotype Corsiva" panose="03010101010201010101" pitchFamily="66" charset="0"/>
              </a:rPr>
              <a:t> се впуска в </a:t>
            </a:r>
            <a:r>
              <a:rPr lang="ru-RU" sz="2400" dirty="0" err="1">
                <a:latin typeface="Monotype Corsiva" panose="03010101010201010101" pitchFamily="66" charset="0"/>
              </a:rPr>
              <a:t>невероятни</a:t>
            </a:r>
            <a:r>
              <a:rPr lang="ru-RU" sz="2400" dirty="0">
                <a:latin typeface="Monotype Corsiva" panose="03010101010201010101" pitchFamily="66" charset="0"/>
              </a:rPr>
              <a:t> приключения, </a:t>
            </a:r>
            <a:r>
              <a:rPr lang="ru-RU" sz="2400" dirty="0" err="1">
                <a:latin typeface="Monotype Corsiva" panose="03010101010201010101" pitchFamily="66" charset="0"/>
              </a:rPr>
              <a:t>придружаван</a:t>
            </a:r>
            <a:r>
              <a:rPr lang="ru-RU" sz="2400" dirty="0">
                <a:latin typeface="Monotype Corsiva" panose="03010101010201010101" pitchFamily="66" charset="0"/>
              </a:rPr>
              <a:t> от своя </a:t>
            </a:r>
            <a:r>
              <a:rPr lang="ru-RU" sz="2400" dirty="0" err="1">
                <a:latin typeface="Monotype Corsiva" panose="03010101010201010101" pitchFamily="66" charset="0"/>
              </a:rPr>
              <a:t>учител</a:t>
            </a:r>
            <a:r>
              <a:rPr lang="ru-RU" sz="2400" dirty="0">
                <a:latin typeface="Monotype Corsiva" panose="03010101010201010101" pitchFamily="66" charset="0"/>
              </a:rPr>
              <a:t> по философия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>
                <a:latin typeface="Monotype Corsiva" panose="03010101010201010101" pitchFamily="66" charset="0"/>
              </a:rPr>
              <a:t> д-р </a:t>
            </a:r>
            <a:r>
              <a:rPr lang="ru-RU" sz="2400" dirty="0" err="1">
                <a:latin typeface="Monotype Corsiva" panose="03010101010201010101" pitchFamily="66" charset="0"/>
              </a:rPr>
              <a:t>Панглос</a:t>
            </a:r>
            <a:r>
              <a:rPr lang="ru-RU" sz="2400" dirty="0">
                <a:latin typeface="Monotype Corsiva" panose="03010101010201010101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dirty="0">
              <a:latin typeface="Monotype Corsiva" panose="03010101010201010101" pitchFamily="66" charset="0"/>
            </a:endParaRP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61398" y="1352550"/>
            <a:ext cx="1857178" cy="3375502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19355463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1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75" name="Google Shape;8175;p45"/>
          <p:cNvSpPr txBox="1">
            <a:spLocks noGrp="1"/>
          </p:cNvSpPr>
          <p:nvPr>
            <p:ph type="title"/>
          </p:nvPr>
        </p:nvSpPr>
        <p:spPr>
          <a:xfrm>
            <a:off x="990600" y="742950"/>
            <a:ext cx="7118550" cy="644950"/>
          </a:xfrm>
          <a:prstGeom prst="rect">
            <a:avLst/>
          </a:prstGeom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ctr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sz="3600" dirty="0"/>
              <a:t>Волтер и религията</a:t>
            </a:r>
            <a:endParaRPr sz="3600" dirty="0"/>
          </a:p>
        </p:txBody>
      </p:sp>
      <p:sp>
        <p:nvSpPr>
          <p:cNvPr id="2" name="Rectangle 1"/>
          <p:cNvSpPr/>
          <p:nvPr/>
        </p:nvSpPr>
        <p:spPr>
          <a:xfrm>
            <a:off x="1371600" y="1417341"/>
            <a:ext cx="4572000" cy="2554545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Monotype Corsiva" panose="03010101010201010101" pitchFamily="66" charset="0"/>
              </a:rPr>
              <a:t>Волтер</a:t>
            </a:r>
            <a:r>
              <a:rPr lang="ru-RU" sz="2000" dirty="0">
                <a:latin typeface="Monotype Corsiva" panose="03010101010201010101" pitchFamily="66" charset="0"/>
              </a:rPr>
              <a:t> е деист: </a:t>
            </a:r>
            <a:r>
              <a:rPr lang="ru-RU" sz="2000" dirty="0" err="1">
                <a:latin typeface="Monotype Corsiva" panose="03010101010201010101" pitchFamily="66" charset="0"/>
              </a:rPr>
              <a:t>човек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който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вярва</a:t>
            </a:r>
            <a:r>
              <a:rPr lang="ru-RU" sz="2000" dirty="0">
                <a:latin typeface="Monotype Corsiva" panose="03010101010201010101" pitchFamily="66" charset="0"/>
              </a:rPr>
              <a:t>, че </a:t>
            </a:r>
            <a:r>
              <a:rPr lang="ru-RU" sz="2000" dirty="0" err="1">
                <a:latin typeface="Monotype Corsiva" panose="03010101010201010101" pitchFamily="66" charset="0"/>
              </a:rPr>
              <a:t>има</a:t>
            </a:r>
            <a:r>
              <a:rPr lang="ru-RU" sz="2000" dirty="0">
                <a:latin typeface="Monotype Corsiva" panose="03010101010201010101" pitchFamily="66" charset="0"/>
              </a:rPr>
              <a:t> видимо </a:t>
            </a:r>
            <a:r>
              <a:rPr lang="ru-RU" sz="2000" dirty="0" err="1">
                <a:latin typeface="Monotype Corsiva" panose="03010101010201010101" pitchFamily="66" charset="0"/>
              </a:rPr>
              <a:t>свидетелство</a:t>
            </a:r>
            <a:r>
              <a:rPr lang="ru-RU" sz="2000" dirty="0">
                <a:latin typeface="Monotype Corsiva" panose="03010101010201010101" pitchFamily="66" charset="0"/>
              </a:rPr>
              <a:t> за </a:t>
            </a:r>
            <a:r>
              <a:rPr lang="ru-RU" sz="2000" dirty="0" err="1">
                <a:latin typeface="Monotype Corsiva" panose="03010101010201010101" pitchFamily="66" charset="0"/>
              </a:rPr>
              <a:t>Божието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съществуване</a:t>
            </a:r>
            <a:r>
              <a:rPr lang="ru-RU" sz="2000" dirty="0">
                <a:latin typeface="Monotype Corsiva" panose="03010101010201010101" pitchFamily="66" charset="0"/>
              </a:rPr>
              <a:t> и </a:t>
            </a:r>
            <a:r>
              <a:rPr lang="ru-RU" sz="2000" dirty="0" err="1">
                <a:latin typeface="Monotype Corsiva" panose="03010101010201010101" pitchFamily="66" charset="0"/>
              </a:rPr>
              <a:t>промисъл</a:t>
            </a:r>
            <a:r>
              <a:rPr lang="ru-RU" sz="2000" dirty="0">
                <a:latin typeface="Monotype Corsiva" panose="03010101010201010101" pitchFamily="66" charset="0"/>
              </a:rPr>
              <a:t>, </a:t>
            </a:r>
            <a:r>
              <a:rPr lang="ru-RU" sz="2000" dirty="0" err="1">
                <a:latin typeface="Monotype Corsiva" panose="03010101010201010101" pitchFamily="66" charset="0"/>
              </a:rPr>
              <a:t>който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може</a:t>
            </a:r>
            <a:r>
              <a:rPr lang="ru-RU" sz="2000" dirty="0">
                <a:latin typeface="Monotype Corsiva" panose="03010101010201010101" pitchFamily="66" charset="0"/>
              </a:rPr>
              <a:t> да се </a:t>
            </a:r>
            <a:r>
              <a:rPr lang="ru-RU" sz="2000" dirty="0" err="1">
                <a:latin typeface="Monotype Corsiva" panose="03010101010201010101" pitchFamily="66" charset="0"/>
              </a:rPr>
              <a:t>открие</a:t>
            </a:r>
            <a:r>
              <a:rPr lang="ru-RU" sz="2000" dirty="0">
                <a:latin typeface="Monotype Corsiva" panose="03010101010201010101" pitchFamily="66" charset="0"/>
              </a:rPr>
              <a:t> в </a:t>
            </a:r>
            <a:r>
              <a:rPr lang="ru-RU" sz="2000" dirty="0" err="1">
                <a:latin typeface="Monotype Corsiva" panose="03010101010201010101" pitchFamily="66" charset="0"/>
              </a:rPr>
              <a:t>природата</a:t>
            </a:r>
            <a:r>
              <a:rPr lang="ru-RU" sz="2000" dirty="0">
                <a:latin typeface="Monotype Corsiva" panose="03010101010201010101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000" dirty="0" err="1">
                <a:latin typeface="Monotype Corsiva" panose="03010101010201010101" pitchFamily="66" charset="0"/>
              </a:rPr>
              <a:t>Философът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обаче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счита</a:t>
            </a:r>
            <a:r>
              <a:rPr lang="ru-RU" sz="2000" dirty="0">
                <a:latin typeface="Monotype Corsiva" panose="03010101010201010101" pitchFamily="66" charset="0"/>
              </a:rPr>
              <a:t>, че </a:t>
            </a:r>
            <a:r>
              <a:rPr lang="ru-RU" sz="2000" dirty="0" err="1">
                <a:latin typeface="Monotype Corsiva" panose="03010101010201010101" pitchFamily="66" charset="0"/>
              </a:rPr>
              <a:t>църквата</a:t>
            </a:r>
            <a:r>
              <a:rPr lang="ru-RU" sz="2000" dirty="0">
                <a:latin typeface="Monotype Corsiva" panose="03010101010201010101" pitchFamily="66" charset="0"/>
              </a:rPr>
              <a:t> и </a:t>
            </a:r>
            <a:r>
              <a:rPr lang="ru-RU" sz="2000" dirty="0" err="1">
                <a:latin typeface="Monotype Corsiva" panose="03010101010201010101" pitchFamily="66" charset="0"/>
              </a:rPr>
              <a:t>организираната</a:t>
            </a:r>
            <a:r>
              <a:rPr lang="ru-RU" sz="2000" dirty="0">
                <a:latin typeface="Monotype Corsiva" panose="03010101010201010101" pitchFamily="66" charset="0"/>
              </a:rPr>
              <a:t> религия </a:t>
            </a:r>
            <a:r>
              <a:rPr lang="ru-RU" sz="2000" dirty="0" err="1">
                <a:latin typeface="Monotype Corsiva" panose="03010101010201010101" pitchFamily="66" charset="0"/>
              </a:rPr>
              <a:t>поробват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човешката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личност</a:t>
            </a:r>
            <a:r>
              <a:rPr lang="ru-RU" sz="2000" dirty="0">
                <a:latin typeface="Monotype Corsiva" panose="03010101010201010101" pitchFamily="66" charset="0"/>
              </a:rPr>
              <a:t> и </a:t>
            </a:r>
            <a:r>
              <a:rPr lang="ru-RU" sz="2000" dirty="0" err="1">
                <a:latin typeface="Monotype Corsiva" panose="03010101010201010101" pitchFamily="66" charset="0"/>
              </a:rPr>
              <a:t>лишават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човека</a:t>
            </a:r>
            <a:r>
              <a:rPr lang="ru-RU" sz="2000" dirty="0">
                <a:latin typeface="Monotype Corsiva" panose="03010101010201010101" pitchFamily="66" charset="0"/>
              </a:rPr>
              <a:t> от </a:t>
            </a:r>
            <a:r>
              <a:rPr lang="ru-RU" sz="2000" dirty="0" err="1">
                <a:latin typeface="Monotype Corsiva" panose="03010101010201010101" pitchFamily="66" charset="0"/>
              </a:rPr>
              <a:t>най-добрите</a:t>
            </a:r>
            <a:r>
              <a:rPr lang="ru-RU" sz="2000" dirty="0">
                <a:latin typeface="Monotype Corsiva" panose="03010101010201010101" pitchFamily="66" charset="0"/>
              </a:rPr>
              <a:t> </a:t>
            </a:r>
            <a:r>
              <a:rPr lang="ru-RU" sz="2000" dirty="0" err="1">
                <a:latin typeface="Monotype Corsiva" panose="03010101010201010101" pitchFamily="66" charset="0"/>
              </a:rPr>
              <a:t>му</a:t>
            </a:r>
            <a:r>
              <a:rPr lang="ru-RU" sz="2000" dirty="0">
                <a:latin typeface="Monotype Corsiva" panose="03010101010201010101" pitchFamily="66" charset="0"/>
              </a:rPr>
              <a:t> качества.</a:t>
            </a:r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1504950"/>
            <a:ext cx="1991710" cy="25493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bg-BG" dirty="0">
                <a:solidFill>
                  <a:schemeClr val="bg2"/>
                </a:solidFill>
              </a:rPr>
              <a:t>Волтер и възгледите му</a:t>
            </a:r>
            <a:endParaRPr lang="en-US" dirty="0">
              <a:solidFill>
                <a:schemeClr val="bg2"/>
              </a:solidFill>
            </a:endParaRPr>
          </a:p>
        </p:txBody>
      </p:sp>
      <p:sp>
        <p:nvSpPr>
          <p:cNvPr id="3" name="Rectangle 2"/>
          <p:cNvSpPr/>
          <p:nvPr/>
        </p:nvSpPr>
        <p:spPr>
          <a:xfrm>
            <a:off x="720000" y="1200150"/>
            <a:ext cx="4572000" cy="3046988"/>
          </a:xfrm>
          <a:prstGeom prst="rect">
            <a:avLst/>
          </a:prstGeom>
        </p:spPr>
        <p:txBody>
          <a:bodyPr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otype Corsiva" panose="03010101010201010101" pitchFamily="66" charset="0"/>
              </a:rPr>
              <a:t>Волтер</a:t>
            </a:r>
            <a:r>
              <a:rPr lang="ru-RU" sz="2400" dirty="0">
                <a:latin typeface="Monotype Corsiva" panose="03010101010201010101" pitchFamily="66" charset="0"/>
              </a:rPr>
              <a:t> смята, че </a:t>
            </a:r>
            <a:r>
              <a:rPr lang="ru-RU" sz="2400" dirty="0" err="1">
                <a:latin typeface="Monotype Corsiva" panose="03010101010201010101" pitchFamily="66" charset="0"/>
              </a:rPr>
              <a:t>човек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трябва</a:t>
            </a:r>
            <a:r>
              <a:rPr lang="ru-RU" sz="2400" dirty="0">
                <a:latin typeface="Monotype Corsiva" panose="03010101010201010101" pitchFamily="66" charset="0"/>
              </a:rPr>
              <a:t> да </a:t>
            </a:r>
            <a:r>
              <a:rPr lang="ru-RU" sz="2400" dirty="0" err="1">
                <a:latin typeface="Monotype Corsiva" panose="03010101010201010101" pitchFamily="66" charset="0"/>
              </a:rPr>
              <a:t>работи</a:t>
            </a:r>
            <a:r>
              <a:rPr lang="ru-RU" sz="2400" dirty="0">
                <a:latin typeface="Monotype Corsiva" panose="03010101010201010101" pitchFamily="66" charset="0"/>
              </a:rPr>
              <a:t>, без да </a:t>
            </a:r>
            <a:r>
              <a:rPr lang="ru-RU" sz="2400" dirty="0" err="1">
                <a:latin typeface="Monotype Corsiva" panose="03010101010201010101" pitchFamily="66" charset="0"/>
              </a:rPr>
              <a:t>умува</a:t>
            </a:r>
            <a:r>
              <a:rPr lang="ru-RU" sz="2400" dirty="0">
                <a:latin typeface="Monotype Corsiva" panose="03010101010201010101" pitchFamily="66" charset="0"/>
              </a:rPr>
              <a:t>, </a:t>
            </a:r>
            <a:r>
              <a:rPr lang="ru-RU" sz="2400" dirty="0" err="1">
                <a:latin typeface="Monotype Corsiva" panose="03010101010201010101" pitchFamily="66" charset="0"/>
              </a:rPr>
              <a:t>като</a:t>
            </a:r>
            <a:r>
              <a:rPr lang="ru-RU" sz="2400" dirty="0">
                <a:latin typeface="Monotype Corsiva" panose="03010101010201010101" pitchFamily="66" charset="0"/>
              </a:rPr>
              <a:t> –</a:t>
            </a:r>
            <a:r>
              <a:rPr lang="ru-RU" sz="2400" dirty="0" err="1">
                <a:latin typeface="Monotype Corsiva" panose="03010101010201010101" pitchFamily="66" charset="0"/>
              </a:rPr>
              <a:t>това</a:t>
            </a:r>
            <a:r>
              <a:rPr lang="ru-RU" sz="2400" dirty="0">
                <a:latin typeface="Monotype Corsiva" panose="03010101010201010101" pitchFamily="66" charset="0"/>
              </a:rPr>
              <a:t> е </a:t>
            </a:r>
            <a:r>
              <a:rPr lang="ru-RU" sz="2400" dirty="0" err="1">
                <a:latin typeface="Monotype Corsiva" panose="03010101010201010101" pitchFamily="66" charset="0"/>
              </a:rPr>
              <a:t>единственият</a:t>
            </a:r>
            <a:r>
              <a:rPr lang="ru-RU" sz="2400" dirty="0">
                <a:latin typeface="Monotype Corsiva" panose="03010101010201010101" pitchFamily="66" charset="0"/>
              </a:rPr>
              <a:t> начин да направим живота поносим.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sz="2400" dirty="0" err="1">
                <a:latin typeface="Monotype Corsiva" panose="03010101010201010101" pitchFamily="66" charset="0"/>
              </a:rPr>
              <a:t>Идеалът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му</a:t>
            </a:r>
            <a:r>
              <a:rPr lang="ru-RU" sz="2400" dirty="0">
                <a:latin typeface="Monotype Corsiva" panose="03010101010201010101" pitchFamily="66" charset="0"/>
              </a:rPr>
              <a:t> за </a:t>
            </a:r>
            <a:r>
              <a:rPr lang="ru-RU" sz="2400" dirty="0" err="1">
                <a:latin typeface="Monotype Corsiva" panose="03010101010201010101" pitchFamily="66" charset="0"/>
              </a:rPr>
              <a:t>държавно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ръководство</a:t>
            </a:r>
            <a:r>
              <a:rPr lang="ru-RU" sz="2400" dirty="0">
                <a:latin typeface="Monotype Corsiva" panose="03010101010201010101" pitchFamily="66" charset="0"/>
              </a:rPr>
              <a:t> </a:t>
            </a:r>
            <a:r>
              <a:rPr lang="ru-RU" sz="2400" dirty="0" err="1">
                <a:latin typeface="Monotype Corsiva" panose="03010101010201010101" pitchFamily="66" charset="0"/>
              </a:rPr>
              <a:t>съставлява</a:t>
            </a:r>
            <a:r>
              <a:rPr lang="ru-RU" sz="2400" dirty="0">
                <a:latin typeface="Monotype Corsiva" panose="03010101010201010101" pitchFamily="66" charset="0"/>
              </a:rPr>
              <a:t> умерена и демократична монархия, </a:t>
            </a:r>
            <a:r>
              <a:rPr lang="ru-RU" sz="2400" dirty="0" err="1">
                <a:latin typeface="Monotype Corsiva" panose="03010101010201010101" pitchFamily="66" charset="0"/>
              </a:rPr>
              <a:t>просвещавана</a:t>
            </a:r>
            <a:r>
              <a:rPr lang="ru-RU" sz="2400" dirty="0">
                <a:latin typeface="Monotype Corsiva" panose="03010101010201010101" pitchFamily="66" charset="0"/>
              </a:rPr>
              <a:t> от „ </a:t>
            </a:r>
            <a:r>
              <a:rPr lang="ru-RU" sz="2400" dirty="0" err="1">
                <a:latin typeface="Monotype Corsiva" panose="03010101010201010101" pitchFamily="66" charset="0"/>
              </a:rPr>
              <a:t>философите</a:t>
            </a:r>
            <a:r>
              <a:rPr lang="ru-RU" sz="2400" dirty="0">
                <a:latin typeface="Monotype Corsiva" panose="03010101010201010101" pitchFamily="66" charset="0"/>
              </a:rPr>
              <a:t> “.</a:t>
            </a:r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2320296"/>
            <a:ext cx="2590799" cy="194310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3844135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0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45" name="Google Shape;8045;p40"/>
          <p:cNvSpPr txBox="1">
            <a:spLocks noGrp="1"/>
          </p:cNvSpPr>
          <p:nvPr>
            <p:ph type="title"/>
          </p:nvPr>
        </p:nvSpPr>
        <p:spPr>
          <a:xfrm>
            <a:off x="713225" y="1207525"/>
            <a:ext cx="3519600" cy="1718400"/>
          </a:xfrm>
          <a:prstGeom prst="rect">
            <a:avLst/>
          </a:prstGeom>
        </p:spPr>
        <p:txBody>
          <a:bodyPr spcFirstLastPara="1" wrap="square" lIns="91425" tIns="91425" rIns="91425" bIns="91425" anchor="b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r>
              <a:rPr lang="bg-BG" i="1" dirty="0"/>
              <a:t>Някои негови цитати</a:t>
            </a:r>
            <a:endParaRPr i="1" dirty="0"/>
          </a:p>
        </p:txBody>
      </p:sp>
      <p:grpSp>
        <p:nvGrpSpPr>
          <p:cNvPr id="8047" name="Google Shape;8047;p40"/>
          <p:cNvGrpSpPr/>
          <p:nvPr/>
        </p:nvGrpSpPr>
        <p:grpSpPr>
          <a:xfrm flipH="1">
            <a:off x="7640930" y="468781"/>
            <a:ext cx="817847" cy="784736"/>
            <a:chOff x="1290950" y="1068950"/>
            <a:chExt cx="1237475" cy="1187375"/>
          </a:xfrm>
        </p:grpSpPr>
        <p:sp>
          <p:nvSpPr>
            <p:cNvPr id="8048" name="Google Shape;8048;p40"/>
            <p:cNvSpPr/>
            <p:nvPr/>
          </p:nvSpPr>
          <p:spPr>
            <a:xfrm>
              <a:off x="1294475" y="1072025"/>
              <a:ext cx="1230800" cy="1181175"/>
            </a:xfrm>
            <a:custGeom>
              <a:avLst/>
              <a:gdLst/>
              <a:ahLst/>
              <a:cxnLst/>
              <a:rect l="l" t="t" r="r" b="b"/>
              <a:pathLst>
                <a:path w="49232" h="47247" extrusionOk="0">
                  <a:moveTo>
                    <a:pt x="30533" y="0"/>
                  </a:moveTo>
                  <a:cubicBezTo>
                    <a:pt x="29884" y="0"/>
                    <a:pt x="29242" y="166"/>
                    <a:pt x="28695" y="498"/>
                  </a:cubicBezTo>
                  <a:cubicBezTo>
                    <a:pt x="27541" y="1201"/>
                    <a:pt x="26894" y="2594"/>
                    <a:pt x="27147" y="3888"/>
                  </a:cubicBezTo>
                  <a:cubicBezTo>
                    <a:pt x="27401" y="5224"/>
                    <a:pt x="28596" y="6279"/>
                    <a:pt x="29918" y="6335"/>
                  </a:cubicBezTo>
                  <a:cubicBezTo>
                    <a:pt x="29934" y="6336"/>
                    <a:pt x="29949" y="6336"/>
                    <a:pt x="29965" y="6336"/>
                  </a:cubicBezTo>
                  <a:cubicBezTo>
                    <a:pt x="30413" y="6336"/>
                    <a:pt x="30858" y="6140"/>
                    <a:pt x="31184" y="5773"/>
                  </a:cubicBezTo>
                  <a:lnTo>
                    <a:pt x="31508" y="5421"/>
                  </a:lnTo>
                  <a:lnTo>
                    <a:pt x="31395" y="5885"/>
                  </a:lnTo>
                  <a:cubicBezTo>
                    <a:pt x="31269" y="6448"/>
                    <a:pt x="30945" y="6983"/>
                    <a:pt x="30495" y="7404"/>
                  </a:cubicBezTo>
                  <a:cubicBezTo>
                    <a:pt x="29764" y="8094"/>
                    <a:pt x="28793" y="8488"/>
                    <a:pt x="27949" y="8783"/>
                  </a:cubicBezTo>
                  <a:cubicBezTo>
                    <a:pt x="26740" y="9219"/>
                    <a:pt x="24897" y="9866"/>
                    <a:pt x="22885" y="10330"/>
                  </a:cubicBezTo>
                  <a:cubicBezTo>
                    <a:pt x="19397" y="10752"/>
                    <a:pt x="16190" y="12876"/>
                    <a:pt x="14277" y="16027"/>
                  </a:cubicBezTo>
                  <a:cubicBezTo>
                    <a:pt x="11647" y="20401"/>
                    <a:pt x="12477" y="25423"/>
                    <a:pt x="13771" y="30205"/>
                  </a:cubicBezTo>
                  <a:cubicBezTo>
                    <a:pt x="13841" y="30473"/>
                    <a:pt x="13911" y="30740"/>
                    <a:pt x="13982" y="31007"/>
                  </a:cubicBezTo>
                  <a:cubicBezTo>
                    <a:pt x="14193" y="31781"/>
                    <a:pt x="14390" y="32470"/>
                    <a:pt x="14558" y="33173"/>
                  </a:cubicBezTo>
                  <a:lnTo>
                    <a:pt x="14727" y="33933"/>
                  </a:lnTo>
                  <a:lnTo>
                    <a:pt x="14333" y="33272"/>
                  </a:lnTo>
                  <a:cubicBezTo>
                    <a:pt x="13222" y="31457"/>
                    <a:pt x="11661" y="29980"/>
                    <a:pt x="9790" y="28982"/>
                  </a:cubicBezTo>
                  <a:cubicBezTo>
                    <a:pt x="8423" y="28268"/>
                    <a:pt x="7034" y="27897"/>
                    <a:pt x="5724" y="27897"/>
                  </a:cubicBezTo>
                  <a:cubicBezTo>
                    <a:pt x="5511" y="27897"/>
                    <a:pt x="5300" y="27907"/>
                    <a:pt x="5092" y="27927"/>
                  </a:cubicBezTo>
                  <a:cubicBezTo>
                    <a:pt x="3348" y="28081"/>
                    <a:pt x="1815" y="28968"/>
                    <a:pt x="971" y="30290"/>
                  </a:cubicBezTo>
                  <a:cubicBezTo>
                    <a:pt x="0" y="31809"/>
                    <a:pt x="28" y="33905"/>
                    <a:pt x="1069" y="35396"/>
                  </a:cubicBezTo>
                  <a:cubicBezTo>
                    <a:pt x="1848" y="36523"/>
                    <a:pt x="3138" y="37215"/>
                    <a:pt x="4416" y="37215"/>
                  </a:cubicBezTo>
                  <a:cubicBezTo>
                    <a:pt x="4477" y="37215"/>
                    <a:pt x="4538" y="37213"/>
                    <a:pt x="4600" y="37210"/>
                  </a:cubicBezTo>
                  <a:cubicBezTo>
                    <a:pt x="6034" y="37126"/>
                    <a:pt x="7314" y="36099"/>
                    <a:pt x="7652" y="34777"/>
                  </a:cubicBezTo>
                  <a:cubicBezTo>
                    <a:pt x="7933" y="33623"/>
                    <a:pt x="7385" y="32273"/>
                    <a:pt x="6358" y="31668"/>
                  </a:cubicBezTo>
                  <a:lnTo>
                    <a:pt x="5809" y="31345"/>
                  </a:lnTo>
                  <a:lnTo>
                    <a:pt x="6428" y="31443"/>
                  </a:lnTo>
                  <a:cubicBezTo>
                    <a:pt x="7596" y="31612"/>
                    <a:pt x="8721" y="32273"/>
                    <a:pt x="9452" y="32765"/>
                  </a:cubicBezTo>
                  <a:cubicBezTo>
                    <a:pt x="12111" y="34481"/>
                    <a:pt x="13996" y="37041"/>
                    <a:pt x="14488" y="39587"/>
                  </a:cubicBezTo>
                  <a:lnTo>
                    <a:pt x="14488" y="39615"/>
                  </a:lnTo>
                  <a:lnTo>
                    <a:pt x="14488" y="39658"/>
                  </a:lnTo>
                  <a:cubicBezTo>
                    <a:pt x="14319" y="40108"/>
                    <a:pt x="14122" y="40544"/>
                    <a:pt x="13897" y="40952"/>
                  </a:cubicBezTo>
                  <a:lnTo>
                    <a:pt x="13714" y="41275"/>
                  </a:lnTo>
                  <a:lnTo>
                    <a:pt x="13672" y="40910"/>
                  </a:lnTo>
                  <a:cubicBezTo>
                    <a:pt x="13644" y="40741"/>
                    <a:pt x="13602" y="40586"/>
                    <a:pt x="13546" y="40459"/>
                  </a:cubicBezTo>
                  <a:cubicBezTo>
                    <a:pt x="13183" y="39578"/>
                    <a:pt x="12223" y="38983"/>
                    <a:pt x="11194" y="38983"/>
                  </a:cubicBezTo>
                  <a:cubicBezTo>
                    <a:pt x="11106" y="38983"/>
                    <a:pt x="11018" y="38988"/>
                    <a:pt x="10929" y="38997"/>
                  </a:cubicBezTo>
                  <a:cubicBezTo>
                    <a:pt x="9945" y="39109"/>
                    <a:pt x="9002" y="39742"/>
                    <a:pt x="8398" y="40699"/>
                  </a:cubicBezTo>
                  <a:cubicBezTo>
                    <a:pt x="7624" y="41950"/>
                    <a:pt x="7554" y="43610"/>
                    <a:pt x="8243" y="44932"/>
                  </a:cubicBezTo>
                  <a:cubicBezTo>
                    <a:pt x="8918" y="46241"/>
                    <a:pt x="10325" y="47155"/>
                    <a:pt x="11801" y="47239"/>
                  </a:cubicBezTo>
                  <a:cubicBezTo>
                    <a:pt x="11885" y="47244"/>
                    <a:pt x="11968" y="47247"/>
                    <a:pt x="12052" y="47247"/>
                  </a:cubicBezTo>
                  <a:cubicBezTo>
                    <a:pt x="13324" y="47247"/>
                    <a:pt x="14625" y="46649"/>
                    <a:pt x="15641" y="45593"/>
                  </a:cubicBezTo>
                  <a:cubicBezTo>
                    <a:pt x="16021" y="45200"/>
                    <a:pt x="16359" y="44735"/>
                    <a:pt x="16626" y="44243"/>
                  </a:cubicBezTo>
                  <a:cubicBezTo>
                    <a:pt x="17442" y="42710"/>
                    <a:pt x="17723" y="40769"/>
                    <a:pt x="17456" y="38476"/>
                  </a:cubicBezTo>
                  <a:cubicBezTo>
                    <a:pt x="17315" y="37224"/>
                    <a:pt x="17034" y="35986"/>
                    <a:pt x="16753" y="34777"/>
                  </a:cubicBezTo>
                  <a:cubicBezTo>
                    <a:pt x="16598" y="34116"/>
                    <a:pt x="16443" y="33412"/>
                    <a:pt x="16303" y="32723"/>
                  </a:cubicBezTo>
                  <a:cubicBezTo>
                    <a:pt x="15585" y="28982"/>
                    <a:pt x="15571" y="25184"/>
                    <a:pt x="16260" y="21428"/>
                  </a:cubicBezTo>
                  <a:cubicBezTo>
                    <a:pt x="17057" y="17129"/>
                    <a:pt x="19786" y="12883"/>
                    <a:pt x="24105" y="12883"/>
                  </a:cubicBezTo>
                  <a:cubicBezTo>
                    <a:pt x="24209" y="12883"/>
                    <a:pt x="24313" y="12885"/>
                    <a:pt x="24419" y="12890"/>
                  </a:cubicBezTo>
                  <a:cubicBezTo>
                    <a:pt x="27133" y="13031"/>
                    <a:pt x="29609" y="15014"/>
                    <a:pt x="30467" y="17729"/>
                  </a:cubicBezTo>
                  <a:cubicBezTo>
                    <a:pt x="30945" y="19248"/>
                    <a:pt x="30819" y="20711"/>
                    <a:pt x="30087" y="21963"/>
                  </a:cubicBezTo>
                  <a:lnTo>
                    <a:pt x="29918" y="22258"/>
                  </a:lnTo>
                  <a:lnTo>
                    <a:pt x="29862" y="21921"/>
                  </a:lnTo>
                  <a:cubicBezTo>
                    <a:pt x="29707" y="21077"/>
                    <a:pt x="29243" y="20261"/>
                    <a:pt x="28540" y="19628"/>
                  </a:cubicBezTo>
                  <a:cubicBezTo>
                    <a:pt x="27717" y="18902"/>
                    <a:pt x="26676" y="18498"/>
                    <a:pt x="25666" y="18498"/>
                  </a:cubicBezTo>
                  <a:cubicBezTo>
                    <a:pt x="25502" y="18498"/>
                    <a:pt x="25339" y="18509"/>
                    <a:pt x="25178" y="18531"/>
                  </a:cubicBezTo>
                  <a:cubicBezTo>
                    <a:pt x="24067" y="18671"/>
                    <a:pt x="22998" y="19318"/>
                    <a:pt x="22224" y="20303"/>
                  </a:cubicBezTo>
                  <a:cubicBezTo>
                    <a:pt x="21479" y="21245"/>
                    <a:pt x="21099" y="22399"/>
                    <a:pt x="21141" y="23538"/>
                  </a:cubicBezTo>
                  <a:cubicBezTo>
                    <a:pt x="21240" y="25817"/>
                    <a:pt x="22984" y="27969"/>
                    <a:pt x="25291" y="28658"/>
                  </a:cubicBezTo>
                  <a:cubicBezTo>
                    <a:pt x="25885" y="28839"/>
                    <a:pt x="26506" y="28928"/>
                    <a:pt x="27132" y="28928"/>
                  </a:cubicBezTo>
                  <a:cubicBezTo>
                    <a:pt x="28790" y="28928"/>
                    <a:pt x="30488" y="28310"/>
                    <a:pt x="31845" y="27167"/>
                  </a:cubicBezTo>
                  <a:cubicBezTo>
                    <a:pt x="32042" y="26998"/>
                    <a:pt x="32253" y="26815"/>
                    <a:pt x="32450" y="26604"/>
                  </a:cubicBezTo>
                  <a:cubicBezTo>
                    <a:pt x="33815" y="25198"/>
                    <a:pt x="34701" y="23243"/>
                    <a:pt x="34968" y="21133"/>
                  </a:cubicBezTo>
                  <a:cubicBezTo>
                    <a:pt x="34996" y="20908"/>
                    <a:pt x="35024" y="20655"/>
                    <a:pt x="35024" y="20387"/>
                  </a:cubicBezTo>
                  <a:lnTo>
                    <a:pt x="35038" y="20092"/>
                  </a:lnTo>
                  <a:lnTo>
                    <a:pt x="35235" y="20303"/>
                  </a:lnTo>
                  <a:cubicBezTo>
                    <a:pt x="36600" y="21808"/>
                    <a:pt x="37289" y="23060"/>
                    <a:pt x="37345" y="24101"/>
                  </a:cubicBezTo>
                  <a:cubicBezTo>
                    <a:pt x="37345" y="24157"/>
                    <a:pt x="37387" y="24213"/>
                    <a:pt x="37444" y="24227"/>
                  </a:cubicBezTo>
                  <a:cubicBezTo>
                    <a:pt x="37500" y="24227"/>
                    <a:pt x="37556" y="24199"/>
                    <a:pt x="37570" y="24143"/>
                  </a:cubicBezTo>
                  <a:cubicBezTo>
                    <a:pt x="38358" y="22005"/>
                    <a:pt x="37767" y="19543"/>
                    <a:pt x="37345" y="18277"/>
                  </a:cubicBezTo>
                  <a:lnTo>
                    <a:pt x="37261" y="18024"/>
                  </a:lnTo>
                  <a:lnTo>
                    <a:pt x="37261" y="18024"/>
                  </a:lnTo>
                  <a:lnTo>
                    <a:pt x="42789" y="20233"/>
                  </a:lnTo>
                  <a:cubicBezTo>
                    <a:pt x="42804" y="20243"/>
                    <a:pt x="42820" y="20247"/>
                    <a:pt x="42838" y="20247"/>
                  </a:cubicBezTo>
                  <a:cubicBezTo>
                    <a:pt x="42869" y="20247"/>
                    <a:pt x="42902" y="20232"/>
                    <a:pt x="42929" y="20204"/>
                  </a:cubicBezTo>
                  <a:cubicBezTo>
                    <a:pt x="42958" y="20162"/>
                    <a:pt x="42972" y="20106"/>
                    <a:pt x="42944" y="20064"/>
                  </a:cubicBezTo>
                  <a:cubicBezTo>
                    <a:pt x="42114" y="18770"/>
                    <a:pt x="41256" y="17433"/>
                    <a:pt x="40173" y="16294"/>
                  </a:cubicBezTo>
                  <a:cubicBezTo>
                    <a:pt x="39652" y="15732"/>
                    <a:pt x="38935" y="15014"/>
                    <a:pt x="38091" y="14437"/>
                  </a:cubicBezTo>
                  <a:lnTo>
                    <a:pt x="37627" y="14128"/>
                  </a:lnTo>
                  <a:lnTo>
                    <a:pt x="38175" y="14212"/>
                  </a:lnTo>
                  <a:cubicBezTo>
                    <a:pt x="39078" y="14358"/>
                    <a:pt x="39919" y="14428"/>
                    <a:pt x="40709" y="14428"/>
                  </a:cubicBezTo>
                  <a:cubicBezTo>
                    <a:pt x="41370" y="14428"/>
                    <a:pt x="41996" y="14379"/>
                    <a:pt x="42592" y="14283"/>
                  </a:cubicBezTo>
                  <a:cubicBezTo>
                    <a:pt x="44913" y="13903"/>
                    <a:pt x="46868" y="12721"/>
                    <a:pt x="47979" y="11062"/>
                  </a:cubicBezTo>
                  <a:cubicBezTo>
                    <a:pt x="49231" y="9163"/>
                    <a:pt x="49217" y="6603"/>
                    <a:pt x="47951" y="4971"/>
                  </a:cubicBezTo>
                  <a:cubicBezTo>
                    <a:pt x="47318" y="4169"/>
                    <a:pt x="46319" y="3607"/>
                    <a:pt x="45208" y="3466"/>
                  </a:cubicBezTo>
                  <a:lnTo>
                    <a:pt x="45222" y="3339"/>
                  </a:lnTo>
                  <a:lnTo>
                    <a:pt x="45180" y="3466"/>
                  </a:lnTo>
                  <a:lnTo>
                    <a:pt x="45096" y="3452"/>
                  </a:lnTo>
                  <a:cubicBezTo>
                    <a:pt x="45039" y="3438"/>
                    <a:pt x="44997" y="3438"/>
                    <a:pt x="44941" y="3438"/>
                  </a:cubicBezTo>
                  <a:cubicBezTo>
                    <a:pt x="44831" y="3429"/>
                    <a:pt x="44723" y="3425"/>
                    <a:pt x="44615" y="3425"/>
                  </a:cubicBezTo>
                  <a:cubicBezTo>
                    <a:pt x="43661" y="3425"/>
                    <a:pt x="42802" y="3758"/>
                    <a:pt x="42170" y="4352"/>
                  </a:cubicBezTo>
                  <a:cubicBezTo>
                    <a:pt x="41171" y="5337"/>
                    <a:pt x="40946" y="6926"/>
                    <a:pt x="41664" y="7925"/>
                  </a:cubicBezTo>
                  <a:cubicBezTo>
                    <a:pt x="42131" y="8553"/>
                    <a:pt x="42916" y="8927"/>
                    <a:pt x="43752" y="8927"/>
                  </a:cubicBezTo>
                  <a:cubicBezTo>
                    <a:pt x="43797" y="8927"/>
                    <a:pt x="43841" y="8926"/>
                    <a:pt x="43886" y="8924"/>
                  </a:cubicBezTo>
                  <a:cubicBezTo>
                    <a:pt x="44519" y="8895"/>
                    <a:pt x="45138" y="8656"/>
                    <a:pt x="45700" y="8234"/>
                  </a:cubicBezTo>
                  <a:lnTo>
                    <a:pt x="45968" y="8037"/>
                  </a:lnTo>
                  <a:lnTo>
                    <a:pt x="45968" y="8037"/>
                  </a:lnTo>
                  <a:lnTo>
                    <a:pt x="45897" y="8361"/>
                  </a:lnTo>
                  <a:cubicBezTo>
                    <a:pt x="45841" y="8628"/>
                    <a:pt x="45743" y="8867"/>
                    <a:pt x="45630" y="9092"/>
                  </a:cubicBezTo>
                  <a:cubicBezTo>
                    <a:pt x="45250" y="9796"/>
                    <a:pt x="44603" y="10429"/>
                    <a:pt x="43689" y="10963"/>
                  </a:cubicBezTo>
                  <a:cubicBezTo>
                    <a:pt x="42118" y="11878"/>
                    <a:pt x="40237" y="12331"/>
                    <a:pt x="37991" y="12331"/>
                  </a:cubicBezTo>
                  <a:cubicBezTo>
                    <a:pt x="36819" y="12331"/>
                    <a:pt x="35546" y="12208"/>
                    <a:pt x="34166" y="11962"/>
                  </a:cubicBezTo>
                  <a:cubicBezTo>
                    <a:pt x="33449" y="11835"/>
                    <a:pt x="32718" y="11681"/>
                    <a:pt x="31958" y="11540"/>
                  </a:cubicBezTo>
                  <a:lnTo>
                    <a:pt x="30931" y="11343"/>
                  </a:lnTo>
                  <a:lnTo>
                    <a:pt x="31972" y="11301"/>
                  </a:lnTo>
                  <a:cubicBezTo>
                    <a:pt x="33027" y="11259"/>
                    <a:pt x="33941" y="11062"/>
                    <a:pt x="34827" y="10668"/>
                  </a:cubicBezTo>
                  <a:cubicBezTo>
                    <a:pt x="35460" y="10401"/>
                    <a:pt x="36037" y="9993"/>
                    <a:pt x="36529" y="9500"/>
                  </a:cubicBezTo>
                  <a:cubicBezTo>
                    <a:pt x="37289" y="8699"/>
                    <a:pt x="37809" y="7686"/>
                    <a:pt x="37964" y="6631"/>
                  </a:cubicBezTo>
                  <a:cubicBezTo>
                    <a:pt x="37978" y="6575"/>
                    <a:pt x="37950" y="6518"/>
                    <a:pt x="37894" y="6504"/>
                  </a:cubicBezTo>
                  <a:cubicBezTo>
                    <a:pt x="37879" y="6494"/>
                    <a:pt x="37860" y="6490"/>
                    <a:pt x="37842" y="6490"/>
                  </a:cubicBezTo>
                  <a:cubicBezTo>
                    <a:pt x="37807" y="6490"/>
                    <a:pt x="37771" y="6505"/>
                    <a:pt x="37753" y="6532"/>
                  </a:cubicBezTo>
                  <a:cubicBezTo>
                    <a:pt x="37008" y="7489"/>
                    <a:pt x="36023" y="8248"/>
                    <a:pt x="34912" y="8741"/>
                  </a:cubicBezTo>
                  <a:lnTo>
                    <a:pt x="34349" y="8980"/>
                  </a:lnTo>
                  <a:lnTo>
                    <a:pt x="34349" y="8980"/>
                  </a:lnTo>
                  <a:lnTo>
                    <a:pt x="34785" y="8530"/>
                  </a:lnTo>
                  <a:cubicBezTo>
                    <a:pt x="36079" y="7193"/>
                    <a:pt x="36783" y="5309"/>
                    <a:pt x="36670" y="3494"/>
                  </a:cubicBezTo>
                  <a:cubicBezTo>
                    <a:pt x="36670" y="3438"/>
                    <a:pt x="36628" y="3382"/>
                    <a:pt x="36572" y="3382"/>
                  </a:cubicBezTo>
                  <a:cubicBezTo>
                    <a:pt x="36562" y="3380"/>
                    <a:pt x="36554" y="3379"/>
                    <a:pt x="36545" y="3379"/>
                  </a:cubicBezTo>
                  <a:cubicBezTo>
                    <a:pt x="36490" y="3379"/>
                    <a:pt x="36455" y="3417"/>
                    <a:pt x="36431" y="3466"/>
                  </a:cubicBezTo>
                  <a:cubicBezTo>
                    <a:pt x="36079" y="4662"/>
                    <a:pt x="35179" y="5773"/>
                    <a:pt x="33913" y="6589"/>
                  </a:cubicBezTo>
                  <a:lnTo>
                    <a:pt x="33477" y="6870"/>
                  </a:lnTo>
                  <a:lnTo>
                    <a:pt x="33744" y="6434"/>
                  </a:lnTo>
                  <a:cubicBezTo>
                    <a:pt x="34223" y="5618"/>
                    <a:pt x="34462" y="4676"/>
                    <a:pt x="34405" y="3775"/>
                  </a:cubicBezTo>
                  <a:cubicBezTo>
                    <a:pt x="34307" y="2439"/>
                    <a:pt x="33562" y="1187"/>
                    <a:pt x="32464" y="526"/>
                  </a:cubicBezTo>
                  <a:cubicBezTo>
                    <a:pt x="31879" y="176"/>
                    <a:pt x="31202" y="0"/>
                    <a:pt x="30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49" name="Google Shape;8049;p40"/>
            <p:cNvSpPr/>
            <p:nvPr/>
          </p:nvSpPr>
          <p:spPr>
            <a:xfrm>
              <a:off x="1290950" y="1068950"/>
              <a:ext cx="1237475" cy="1187375"/>
            </a:xfrm>
            <a:custGeom>
              <a:avLst/>
              <a:gdLst/>
              <a:ahLst/>
              <a:cxnLst/>
              <a:rect l="l" t="t" r="r" b="b"/>
              <a:pathLst>
                <a:path w="49499" h="47495" extrusionOk="0">
                  <a:moveTo>
                    <a:pt x="30674" y="486"/>
                  </a:moveTo>
                  <a:cubicBezTo>
                    <a:pt x="31277" y="486"/>
                    <a:pt x="31886" y="644"/>
                    <a:pt x="32408" y="959"/>
                  </a:cubicBezTo>
                  <a:cubicBezTo>
                    <a:pt x="33421" y="1564"/>
                    <a:pt x="34096" y="2703"/>
                    <a:pt x="34181" y="3927"/>
                  </a:cubicBezTo>
                  <a:cubicBezTo>
                    <a:pt x="34251" y="5094"/>
                    <a:pt x="33787" y="6318"/>
                    <a:pt x="32943" y="7204"/>
                  </a:cubicBezTo>
                  <a:cubicBezTo>
                    <a:pt x="32929" y="7204"/>
                    <a:pt x="32929" y="7204"/>
                    <a:pt x="32929" y="7218"/>
                  </a:cubicBezTo>
                  <a:cubicBezTo>
                    <a:pt x="32845" y="7302"/>
                    <a:pt x="32830" y="7429"/>
                    <a:pt x="32901" y="7527"/>
                  </a:cubicBezTo>
                  <a:cubicBezTo>
                    <a:pt x="32950" y="7596"/>
                    <a:pt x="33027" y="7631"/>
                    <a:pt x="33107" y="7631"/>
                  </a:cubicBezTo>
                  <a:cubicBezTo>
                    <a:pt x="33141" y="7631"/>
                    <a:pt x="33176" y="7625"/>
                    <a:pt x="33210" y="7612"/>
                  </a:cubicBezTo>
                  <a:cubicBezTo>
                    <a:pt x="34054" y="7218"/>
                    <a:pt x="34800" y="6698"/>
                    <a:pt x="35390" y="6121"/>
                  </a:cubicBezTo>
                  <a:lnTo>
                    <a:pt x="35390" y="6121"/>
                  </a:lnTo>
                  <a:cubicBezTo>
                    <a:pt x="34912" y="6782"/>
                    <a:pt x="34321" y="7387"/>
                    <a:pt x="33646" y="7851"/>
                  </a:cubicBezTo>
                  <a:cubicBezTo>
                    <a:pt x="33534" y="7935"/>
                    <a:pt x="33506" y="8076"/>
                    <a:pt x="33590" y="8189"/>
                  </a:cubicBezTo>
                  <a:cubicBezTo>
                    <a:pt x="33635" y="8260"/>
                    <a:pt x="33713" y="8297"/>
                    <a:pt x="33793" y="8297"/>
                  </a:cubicBezTo>
                  <a:cubicBezTo>
                    <a:pt x="33839" y="8297"/>
                    <a:pt x="33886" y="8285"/>
                    <a:pt x="33928" y="8259"/>
                  </a:cubicBezTo>
                  <a:cubicBezTo>
                    <a:pt x="34336" y="7964"/>
                    <a:pt x="34715" y="7640"/>
                    <a:pt x="35067" y="7274"/>
                  </a:cubicBezTo>
                  <a:cubicBezTo>
                    <a:pt x="35503" y="6838"/>
                    <a:pt x="35869" y="6346"/>
                    <a:pt x="36178" y="5811"/>
                  </a:cubicBezTo>
                  <a:lnTo>
                    <a:pt x="36178" y="5811"/>
                  </a:lnTo>
                  <a:cubicBezTo>
                    <a:pt x="35770" y="7176"/>
                    <a:pt x="34898" y="8400"/>
                    <a:pt x="33717" y="9201"/>
                  </a:cubicBezTo>
                  <a:cubicBezTo>
                    <a:pt x="33618" y="9272"/>
                    <a:pt x="33590" y="9398"/>
                    <a:pt x="33632" y="9497"/>
                  </a:cubicBezTo>
                  <a:cubicBezTo>
                    <a:pt x="33667" y="9590"/>
                    <a:pt x="33760" y="9645"/>
                    <a:pt x="33855" y="9645"/>
                  </a:cubicBezTo>
                  <a:cubicBezTo>
                    <a:pt x="33874" y="9645"/>
                    <a:pt x="33894" y="9642"/>
                    <a:pt x="33914" y="9637"/>
                  </a:cubicBezTo>
                  <a:cubicBezTo>
                    <a:pt x="34800" y="9426"/>
                    <a:pt x="35644" y="9047"/>
                    <a:pt x="36403" y="8526"/>
                  </a:cubicBezTo>
                  <a:lnTo>
                    <a:pt x="36403" y="8526"/>
                  </a:lnTo>
                  <a:cubicBezTo>
                    <a:pt x="35995" y="8906"/>
                    <a:pt x="35517" y="9215"/>
                    <a:pt x="35025" y="9455"/>
                  </a:cubicBezTo>
                  <a:cubicBezTo>
                    <a:pt x="34898" y="9511"/>
                    <a:pt x="34842" y="9651"/>
                    <a:pt x="34898" y="9778"/>
                  </a:cubicBezTo>
                  <a:cubicBezTo>
                    <a:pt x="34939" y="9860"/>
                    <a:pt x="35033" y="9913"/>
                    <a:pt x="35125" y="9913"/>
                  </a:cubicBezTo>
                  <a:cubicBezTo>
                    <a:pt x="35158" y="9913"/>
                    <a:pt x="35192" y="9906"/>
                    <a:pt x="35222" y="9891"/>
                  </a:cubicBezTo>
                  <a:cubicBezTo>
                    <a:pt x="35869" y="9595"/>
                    <a:pt x="36445" y="9187"/>
                    <a:pt x="36952" y="8681"/>
                  </a:cubicBezTo>
                  <a:lnTo>
                    <a:pt x="36952" y="8681"/>
                  </a:lnTo>
                  <a:cubicBezTo>
                    <a:pt x="36431" y="9455"/>
                    <a:pt x="35686" y="10087"/>
                    <a:pt x="34828" y="10453"/>
                  </a:cubicBezTo>
                  <a:cubicBezTo>
                    <a:pt x="33779" y="10902"/>
                    <a:pt x="32768" y="11064"/>
                    <a:pt x="31690" y="11064"/>
                  </a:cubicBezTo>
                  <a:cubicBezTo>
                    <a:pt x="30672" y="11064"/>
                    <a:pt x="29595" y="10919"/>
                    <a:pt x="28372" y="10735"/>
                  </a:cubicBezTo>
                  <a:cubicBezTo>
                    <a:pt x="29877" y="10622"/>
                    <a:pt x="31339" y="10116"/>
                    <a:pt x="32591" y="9286"/>
                  </a:cubicBezTo>
                  <a:cubicBezTo>
                    <a:pt x="32605" y="9272"/>
                    <a:pt x="32619" y="9258"/>
                    <a:pt x="32634" y="9244"/>
                  </a:cubicBezTo>
                  <a:cubicBezTo>
                    <a:pt x="32704" y="9173"/>
                    <a:pt x="32718" y="9047"/>
                    <a:pt x="32662" y="8948"/>
                  </a:cubicBezTo>
                  <a:cubicBezTo>
                    <a:pt x="32608" y="8877"/>
                    <a:pt x="32527" y="8839"/>
                    <a:pt x="32445" y="8839"/>
                  </a:cubicBezTo>
                  <a:cubicBezTo>
                    <a:pt x="32398" y="8839"/>
                    <a:pt x="32351" y="8852"/>
                    <a:pt x="32310" y="8878"/>
                  </a:cubicBezTo>
                  <a:cubicBezTo>
                    <a:pt x="31157" y="9651"/>
                    <a:pt x="29792" y="10130"/>
                    <a:pt x="28400" y="10242"/>
                  </a:cubicBezTo>
                  <a:cubicBezTo>
                    <a:pt x="29356" y="9905"/>
                    <a:pt x="30256" y="9412"/>
                    <a:pt x="31058" y="8793"/>
                  </a:cubicBezTo>
                  <a:cubicBezTo>
                    <a:pt x="31354" y="8554"/>
                    <a:pt x="31621" y="8315"/>
                    <a:pt x="31860" y="8076"/>
                  </a:cubicBezTo>
                  <a:cubicBezTo>
                    <a:pt x="32240" y="7682"/>
                    <a:pt x="32535" y="7274"/>
                    <a:pt x="32760" y="6852"/>
                  </a:cubicBezTo>
                  <a:cubicBezTo>
                    <a:pt x="33210" y="5994"/>
                    <a:pt x="33337" y="5080"/>
                    <a:pt x="33140" y="4250"/>
                  </a:cubicBezTo>
                  <a:cubicBezTo>
                    <a:pt x="32830" y="2956"/>
                    <a:pt x="31635" y="1887"/>
                    <a:pt x="30130" y="1535"/>
                  </a:cubicBezTo>
                  <a:cubicBezTo>
                    <a:pt x="30105" y="1528"/>
                    <a:pt x="30080" y="1524"/>
                    <a:pt x="30057" y="1524"/>
                  </a:cubicBezTo>
                  <a:cubicBezTo>
                    <a:pt x="29947" y="1524"/>
                    <a:pt x="29858" y="1600"/>
                    <a:pt x="29834" y="1704"/>
                  </a:cubicBezTo>
                  <a:cubicBezTo>
                    <a:pt x="29806" y="1845"/>
                    <a:pt x="29877" y="1971"/>
                    <a:pt x="30017" y="2000"/>
                  </a:cubicBezTo>
                  <a:cubicBezTo>
                    <a:pt x="31354" y="2323"/>
                    <a:pt x="32394" y="3251"/>
                    <a:pt x="32662" y="4363"/>
                  </a:cubicBezTo>
                  <a:cubicBezTo>
                    <a:pt x="32830" y="5080"/>
                    <a:pt x="32718" y="5882"/>
                    <a:pt x="32324" y="6613"/>
                  </a:cubicBezTo>
                  <a:cubicBezTo>
                    <a:pt x="31986" y="7260"/>
                    <a:pt x="31480" y="7837"/>
                    <a:pt x="30749" y="8414"/>
                  </a:cubicBezTo>
                  <a:cubicBezTo>
                    <a:pt x="29215" y="9609"/>
                    <a:pt x="27331" y="10270"/>
                    <a:pt x="25390" y="10298"/>
                  </a:cubicBezTo>
                  <a:lnTo>
                    <a:pt x="25361" y="10298"/>
                  </a:lnTo>
                  <a:cubicBezTo>
                    <a:pt x="25319" y="10298"/>
                    <a:pt x="25277" y="10284"/>
                    <a:pt x="25221" y="10284"/>
                  </a:cubicBezTo>
                  <a:lnTo>
                    <a:pt x="25122" y="10284"/>
                  </a:lnTo>
                  <a:cubicBezTo>
                    <a:pt x="26304" y="9933"/>
                    <a:pt x="27373" y="9567"/>
                    <a:pt x="28217" y="9258"/>
                  </a:cubicBezTo>
                  <a:cubicBezTo>
                    <a:pt x="29089" y="8934"/>
                    <a:pt x="30102" y="8540"/>
                    <a:pt x="30889" y="7795"/>
                  </a:cubicBezTo>
                  <a:cubicBezTo>
                    <a:pt x="30932" y="7753"/>
                    <a:pt x="30974" y="7710"/>
                    <a:pt x="31016" y="7668"/>
                  </a:cubicBezTo>
                  <a:cubicBezTo>
                    <a:pt x="31790" y="6866"/>
                    <a:pt x="32127" y="5826"/>
                    <a:pt x="31902" y="4911"/>
                  </a:cubicBezTo>
                  <a:cubicBezTo>
                    <a:pt x="31902" y="4897"/>
                    <a:pt x="31902" y="4897"/>
                    <a:pt x="31902" y="4897"/>
                  </a:cubicBezTo>
                  <a:cubicBezTo>
                    <a:pt x="31761" y="4306"/>
                    <a:pt x="31354" y="3786"/>
                    <a:pt x="30791" y="3491"/>
                  </a:cubicBezTo>
                  <a:cubicBezTo>
                    <a:pt x="30504" y="3339"/>
                    <a:pt x="30202" y="3263"/>
                    <a:pt x="29906" y="3263"/>
                  </a:cubicBezTo>
                  <a:cubicBezTo>
                    <a:pt x="29708" y="3263"/>
                    <a:pt x="29514" y="3296"/>
                    <a:pt x="29328" y="3364"/>
                  </a:cubicBezTo>
                  <a:cubicBezTo>
                    <a:pt x="29201" y="3406"/>
                    <a:pt x="29145" y="3547"/>
                    <a:pt x="29187" y="3673"/>
                  </a:cubicBezTo>
                  <a:cubicBezTo>
                    <a:pt x="29233" y="3775"/>
                    <a:pt x="29332" y="3840"/>
                    <a:pt x="29435" y="3840"/>
                  </a:cubicBezTo>
                  <a:cubicBezTo>
                    <a:pt x="29460" y="3840"/>
                    <a:pt x="29486" y="3836"/>
                    <a:pt x="29511" y="3828"/>
                  </a:cubicBezTo>
                  <a:cubicBezTo>
                    <a:pt x="29641" y="3777"/>
                    <a:pt x="29780" y="3751"/>
                    <a:pt x="29923" y="3751"/>
                  </a:cubicBezTo>
                  <a:cubicBezTo>
                    <a:pt x="30135" y="3751"/>
                    <a:pt x="30355" y="3809"/>
                    <a:pt x="30566" y="3927"/>
                  </a:cubicBezTo>
                  <a:cubicBezTo>
                    <a:pt x="30805" y="4053"/>
                    <a:pt x="31030" y="4250"/>
                    <a:pt x="31185" y="4475"/>
                  </a:cubicBezTo>
                  <a:cubicBezTo>
                    <a:pt x="30821" y="4649"/>
                    <a:pt x="30438" y="4740"/>
                    <a:pt x="30076" y="4740"/>
                  </a:cubicBezTo>
                  <a:cubicBezTo>
                    <a:pt x="29821" y="4740"/>
                    <a:pt x="29577" y="4695"/>
                    <a:pt x="29356" y="4602"/>
                  </a:cubicBezTo>
                  <a:cubicBezTo>
                    <a:pt x="28709" y="4335"/>
                    <a:pt x="28273" y="3645"/>
                    <a:pt x="28372" y="3026"/>
                  </a:cubicBezTo>
                  <a:cubicBezTo>
                    <a:pt x="28400" y="2900"/>
                    <a:pt x="28315" y="2773"/>
                    <a:pt x="28175" y="2745"/>
                  </a:cubicBezTo>
                  <a:cubicBezTo>
                    <a:pt x="28165" y="2744"/>
                    <a:pt x="28156" y="2744"/>
                    <a:pt x="28147" y="2744"/>
                  </a:cubicBezTo>
                  <a:cubicBezTo>
                    <a:pt x="28030" y="2744"/>
                    <a:pt x="27919" y="2826"/>
                    <a:pt x="27893" y="2956"/>
                  </a:cubicBezTo>
                  <a:cubicBezTo>
                    <a:pt x="27753" y="3800"/>
                    <a:pt x="28301" y="4700"/>
                    <a:pt x="29173" y="5052"/>
                  </a:cubicBezTo>
                  <a:cubicBezTo>
                    <a:pt x="29460" y="5171"/>
                    <a:pt x="29771" y="5230"/>
                    <a:pt x="30091" y="5230"/>
                  </a:cubicBezTo>
                  <a:cubicBezTo>
                    <a:pt x="30525" y="5230"/>
                    <a:pt x="30975" y="5122"/>
                    <a:pt x="31396" y="4911"/>
                  </a:cubicBezTo>
                  <a:cubicBezTo>
                    <a:pt x="31410" y="4925"/>
                    <a:pt x="31410" y="4939"/>
                    <a:pt x="31410" y="4953"/>
                  </a:cubicBezTo>
                  <a:cubicBezTo>
                    <a:pt x="31207" y="5739"/>
                    <a:pt x="30625" y="6094"/>
                    <a:pt x="30130" y="6094"/>
                  </a:cubicBezTo>
                  <a:cubicBezTo>
                    <a:pt x="30111" y="6094"/>
                    <a:pt x="30092" y="6094"/>
                    <a:pt x="30074" y="6093"/>
                  </a:cubicBezTo>
                  <a:cubicBezTo>
                    <a:pt x="28934" y="6051"/>
                    <a:pt x="27865" y="5108"/>
                    <a:pt x="27654" y="3955"/>
                  </a:cubicBezTo>
                  <a:cubicBezTo>
                    <a:pt x="27429" y="2815"/>
                    <a:pt x="28006" y="1549"/>
                    <a:pt x="29033" y="931"/>
                  </a:cubicBezTo>
                  <a:cubicBezTo>
                    <a:pt x="29516" y="633"/>
                    <a:pt x="30092" y="486"/>
                    <a:pt x="30674" y="486"/>
                  </a:cubicBezTo>
                  <a:close/>
                  <a:moveTo>
                    <a:pt x="46629" y="4363"/>
                  </a:moveTo>
                  <a:cubicBezTo>
                    <a:pt x="47093" y="4602"/>
                    <a:pt x="47487" y="4925"/>
                    <a:pt x="47797" y="5319"/>
                  </a:cubicBezTo>
                  <a:cubicBezTo>
                    <a:pt x="48978" y="6824"/>
                    <a:pt x="48978" y="9215"/>
                    <a:pt x="47811" y="10988"/>
                  </a:cubicBezTo>
                  <a:cubicBezTo>
                    <a:pt x="46770" y="12563"/>
                    <a:pt x="44899" y="13674"/>
                    <a:pt x="42677" y="14040"/>
                  </a:cubicBezTo>
                  <a:cubicBezTo>
                    <a:pt x="42522" y="14068"/>
                    <a:pt x="42353" y="14096"/>
                    <a:pt x="42184" y="14110"/>
                  </a:cubicBezTo>
                  <a:cubicBezTo>
                    <a:pt x="43774" y="13745"/>
                    <a:pt x="45152" y="13041"/>
                    <a:pt x="46179" y="12029"/>
                  </a:cubicBezTo>
                  <a:cubicBezTo>
                    <a:pt x="46221" y="12000"/>
                    <a:pt x="46263" y="11958"/>
                    <a:pt x="46292" y="11916"/>
                  </a:cubicBezTo>
                  <a:cubicBezTo>
                    <a:pt x="47445" y="10720"/>
                    <a:pt x="48092" y="9117"/>
                    <a:pt x="48022" y="7584"/>
                  </a:cubicBezTo>
                  <a:cubicBezTo>
                    <a:pt x="47965" y="6374"/>
                    <a:pt x="47445" y="5207"/>
                    <a:pt x="46629" y="4363"/>
                  </a:cubicBezTo>
                  <a:close/>
                  <a:moveTo>
                    <a:pt x="44760" y="3916"/>
                  </a:moveTo>
                  <a:cubicBezTo>
                    <a:pt x="44857" y="3916"/>
                    <a:pt x="44955" y="3920"/>
                    <a:pt x="45054" y="3927"/>
                  </a:cubicBezTo>
                  <a:cubicBezTo>
                    <a:pt x="45124" y="3927"/>
                    <a:pt x="45194" y="3941"/>
                    <a:pt x="45265" y="3941"/>
                  </a:cubicBezTo>
                  <a:cubicBezTo>
                    <a:pt x="46545" y="4602"/>
                    <a:pt x="47459" y="6065"/>
                    <a:pt x="47529" y="7598"/>
                  </a:cubicBezTo>
                  <a:cubicBezTo>
                    <a:pt x="47600" y="9047"/>
                    <a:pt x="46967" y="10580"/>
                    <a:pt x="45841" y="11691"/>
                  </a:cubicBezTo>
                  <a:cubicBezTo>
                    <a:pt x="44815" y="12690"/>
                    <a:pt x="43408" y="13393"/>
                    <a:pt x="41762" y="13702"/>
                  </a:cubicBezTo>
                  <a:cubicBezTo>
                    <a:pt x="41080" y="13836"/>
                    <a:pt x="40356" y="13903"/>
                    <a:pt x="39579" y="13903"/>
                  </a:cubicBezTo>
                  <a:cubicBezTo>
                    <a:pt x="38801" y="13903"/>
                    <a:pt x="37972" y="13836"/>
                    <a:pt x="37078" y="13702"/>
                  </a:cubicBezTo>
                  <a:cubicBezTo>
                    <a:pt x="37050" y="13702"/>
                    <a:pt x="37022" y="13702"/>
                    <a:pt x="36980" y="13716"/>
                  </a:cubicBezTo>
                  <a:cubicBezTo>
                    <a:pt x="36825" y="13674"/>
                    <a:pt x="36656" y="13646"/>
                    <a:pt x="36488" y="13604"/>
                  </a:cubicBezTo>
                  <a:cubicBezTo>
                    <a:pt x="36469" y="13600"/>
                    <a:pt x="36450" y="13598"/>
                    <a:pt x="36431" y="13598"/>
                  </a:cubicBezTo>
                  <a:cubicBezTo>
                    <a:pt x="36322" y="13598"/>
                    <a:pt x="36216" y="13665"/>
                    <a:pt x="36192" y="13773"/>
                  </a:cubicBezTo>
                  <a:cubicBezTo>
                    <a:pt x="36164" y="13913"/>
                    <a:pt x="36234" y="14040"/>
                    <a:pt x="36361" y="14068"/>
                  </a:cubicBezTo>
                  <a:cubicBezTo>
                    <a:pt x="36670" y="14153"/>
                    <a:pt x="36966" y="14279"/>
                    <a:pt x="37247" y="14420"/>
                  </a:cubicBezTo>
                  <a:cubicBezTo>
                    <a:pt x="37135" y="14413"/>
                    <a:pt x="37022" y="14409"/>
                    <a:pt x="36910" y="14409"/>
                  </a:cubicBezTo>
                  <a:cubicBezTo>
                    <a:pt x="36797" y="14409"/>
                    <a:pt x="36685" y="14413"/>
                    <a:pt x="36572" y="14420"/>
                  </a:cubicBezTo>
                  <a:cubicBezTo>
                    <a:pt x="36417" y="14434"/>
                    <a:pt x="36417" y="14659"/>
                    <a:pt x="36572" y="14659"/>
                  </a:cubicBezTo>
                  <a:cubicBezTo>
                    <a:pt x="36867" y="14659"/>
                    <a:pt x="37163" y="14659"/>
                    <a:pt x="37458" y="14687"/>
                  </a:cubicBezTo>
                  <a:cubicBezTo>
                    <a:pt x="37571" y="14701"/>
                    <a:pt x="37683" y="14715"/>
                    <a:pt x="37810" y="14729"/>
                  </a:cubicBezTo>
                  <a:cubicBezTo>
                    <a:pt x="37908" y="14800"/>
                    <a:pt x="38021" y="14856"/>
                    <a:pt x="38119" y="14940"/>
                  </a:cubicBezTo>
                  <a:cubicBezTo>
                    <a:pt x="38077" y="14926"/>
                    <a:pt x="38035" y="14912"/>
                    <a:pt x="37993" y="14912"/>
                  </a:cubicBezTo>
                  <a:cubicBezTo>
                    <a:pt x="37829" y="14893"/>
                    <a:pt x="37666" y="14882"/>
                    <a:pt x="37503" y="14882"/>
                  </a:cubicBezTo>
                  <a:cubicBezTo>
                    <a:pt x="37315" y="14882"/>
                    <a:pt x="37126" y="14896"/>
                    <a:pt x="36938" y="14926"/>
                  </a:cubicBezTo>
                  <a:cubicBezTo>
                    <a:pt x="36815" y="14940"/>
                    <a:pt x="36851" y="15152"/>
                    <a:pt x="36969" y="15152"/>
                  </a:cubicBezTo>
                  <a:cubicBezTo>
                    <a:pt x="36972" y="15152"/>
                    <a:pt x="36976" y="15152"/>
                    <a:pt x="36980" y="15151"/>
                  </a:cubicBezTo>
                  <a:cubicBezTo>
                    <a:pt x="37056" y="15148"/>
                    <a:pt x="37133" y="15146"/>
                    <a:pt x="37209" y="15146"/>
                  </a:cubicBezTo>
                  <a:cubicBezTo>
                    <a:pt x="37456" y="15146"/>
                    <a:pt x="37703" y="15164"/>
                    <a:pt x="37950" y="15207"/>
                  </a:cubicBezTo>
                  <a:cubicBezTo>
                    <a:pt x="38105" y="15236"/>
                    <a:pt x="38274" y="15278"/>
                    <a:pt x="38429" y="15320"/>
                  </a:cubicBezTo>
                  <a:cubicBezTo>
                    <a:pt x="38555" y="15362"/>
                    <a:pt x="38668" y="15418"/>
                    <a:pt x="38794" y="15461"/>
                  </a:cubicBezTo>
                  <a:cubicBezTo>
                    <a:pt x="38921" y="15559"/>
                    <a:pt x="39048" y="15672"/>
                    <a:pt x="39160" y="15784"/>
                  </a:cubicBezTo>
                  <a:cubicBezTo>
                    <a:pt x="38806" y="15670"/>
                    <a:pt x="38428" y="15613"/>
                    <a:pt x="38039" y="15613"/>
                  </a:cubicBezTo>
                  <a:cubicBezTo>
                    <a:pt x="37995" y="15613"/>
                    <a:pt x="37952" y="15614"/>
                    <a:pt x="37908" y="15615"/>
                  </a:cubicBezTo>
                  <a:cubicBezTo>
                    <a:pt x="37782" y="15615"/>
                    <a:pt x="37782" y="15826"/>
                    <a:pt x="37922" y="15826"/>
                  </a:cubicBezTo>
                  <a:cubicBezTo>
                    <a:pt x="38541" y="15840"/>
                    <a:pt x="39160" y="16009"/>
                    <a:pt x="39709" y="16305"/>
                  </a:cubicBezTo>
                  <a:cubicBezTo>
                    <a:pt x="39793" y="16389"/>
                    <a:pt x="39877" y="16487"/>
                    <a:pt x="39962" y="16558"/>
                  </a:cubicBezTo>
                  <a:lnTo>
                    <a:pt x="39948" y="16558"/>
                  </a:lnTo>
                  <a:cubicBezTo>
                    <a:pt x="39652" y="16445"/>
                    <a:pt x="39343" y="16361"/>
                    <a:pt x="39034" y="16319"/>
                  </a:cubicBezTo>
                  <a:cubicBezTo>
                    <a:pt x="39024" y="16317"/>
                    <a:pt x="39015" y="16316"/>
                    <a:pt x="39007" y="16316"/>
                  </a:cubicBezTo>
                  <a:cubicBezTo>
                    <a:pt x="38859" y="16316"/>
                    <a:pt x="38817" y="16531"/>
                    <a:pt x="38963" y="16558"/>
                  </a:cubicBezTo>
                  <a:cubicBezTo>
                    <a:pt x="39273" y="16628"/>
                    <a:pt x="39568" y="16713"/>
                    <a:pt x="39849" y="16825"/>
                  </a:cubicBezTo>
                  <a:cubicBezTo>
                    <a:pt x="39990" y="16881"/>
                    <a:pt x="40131" y="16938"/>
                    <a:pt x="40271" y="17008"/>
                  </a:cubicBezTo>
                  <a:cubicBezTo>
                    <a:pt x="40328" y="17036"/>
                    <a:pt x="40398" y="17078"/>
                    <a:pt x="40454" y="17106"/>
                  </a:cubicBezTo>
                  <a:cubicBezTo>
                    <a:pt x="40932" y="17669"/>
                    <a:pt x="41368" y="18274"/>
                    <a:pt x="41790" y="18879"/>
                  </a:cubicBezTo>
                  <a:cubicBezTo>
                    <a:pt x="40215" y="17528"/>
                    <a:pt x="38485" y="16347"/>
                    <a:pt x="36642" y="15376"/>
                  </a:cubicBezTo>
                  <a:cubicBezTo>
                    <a:pt x="36605" y="15360"/>
                    <a:pt x="36567" y="15352"/>
                    <a:pt x="36530" y="15352"/>
                  </a:cubicBezTo>
                  <a:cubicBezTo>
                    <a:pt x="36440" y="15352"/>
                    <a:pt x="36355" y="15399"/>
                    <a:pt x="36305" y="15489"/>
                  </a:cubicBezTo>
                  <a:cubicBezTo>
                    <a:pt x="36248" y="15601"/>
                    <a:pt x="36291" y="15756"/>
                    <a:pt x="36417" y="15812"/>
                  </a:cubicBezTo>
                  <a:cubicBezTo>
                    <a:pt x="38344" y="16825"/>
                    <a:pt x="40131" y="18063"/>
                    <a:pt x="41748" y="19498"/>
                  </a:cubicBezTo>
                  <a:lnTo>
                    <a:pt x="40426" y="18963"/>
                  </a:lnTo>
                  <a:cubicBezTo>
                    <a:pt x="40398" y="18935"/>
                    <a:pt x="40356" y="18921"/>
                    <a:pt x="40342" y="18907"/>
                  </a:cubicBezTo>
                  <a:cubicBezTo>
                    <a:pt x="40187" y="18794"/>
                    <a:pt x="40032" y="18682"/>
                    <a:pt x="39877" y="18555"/>
                  </a:cubicBezTo>
                  <a:cubicBezTo>
                    <a:pt x="39582" y="18330"/>
                    <a:pt x="39315" y="18077"/>
                    <a:pt x="39062" y="17810"/>
                  </a:cubicBezTo>
                  <a:cubicBezTo>
                    <a:pt x="39037" y="17782"/>
                    <a:pt x="39011" y="17770"/>
                    <a:pt x="38987" y="17770"/>
                  </a:cubicBezTo>
                  <a:cubicBezTo>
                    <a:pt x="38913" y="17770"/>
                    <a:pt x="38858" y="17876"/>
                    <a:pt x="38921" y="17950"/>
                  </a:cubicBezTo>
                  <a:cubicBezTo>
                    <a:pt x="39104" y="18175"/>
                    <a:pt x="39301" y="18386"/>
                    <a:pt x="39498" y="18597"/>
                  </a:cubicBezTo>
                  <a:lnTo>
                    <a:pt x="38893" y="18358"/>
                  </a:lnTo>
                  <a:cubicBezTo>
                    <a:pt x="38794" y="18232"/>
                    <a:pt x="38696" y="18119"/>
                    <a:pt x="38597" y="17993"/>
                  </a:cubicBezTo>
                  <a:cubicBezTo>
                    <a:pt x="38386" y="17725"/>
                    <a:pt x="38204" y="17444"/>
                    <a:pt x="38049" y="17135"/>
                  </a:cubicBezTo>
                  <a:cubicBezTo>
                    <a:pt x="38027" y="17092"/>
                    <a:pt x="37993" y="17074"/>
                    <a:pt x="37957" y="17074"/>
                  </a:cubicBezTo>
                  <a:cubicBezTo>
                    <a:pt x="37876" y="17074"/>
                    <a:pt x="37789" y="17168"/>
                    <a:pt x="37838" y="17275"/>
                  </a:cubicBezTo>
                  <a:cubicBezTo>
                    <a:pt x="37965" y="17571"/>
                    <a:pt x="38133" y="17852"/>
                    <a:pt x="38330" y="18119"/>
                  </a:cubicBezTo>
                  <a:lnTo>
                    <a:pt x="37289" y="17711"/>
                  </a:lnTo>
                  <a:cubicBezTo>
                    <a:pt x="37252" y="17695"/>
                    <a:pt x="37216" y="17687"/>
                    <a:pt x="37180" y="17687"/>
                  </a:cubicBezTo>
                  <a:cubicBezTo>
                    <a:pt x="37121" y="17687"/>
                    <a:pt x="37066" y="17709"/>
                    <a:pt x="37022" y="17753"/>
                  </a:cubicBezTo>
                  <a:cubicBezTo>
                    <a:pt x="37022" y="17753"/>
                    <a:pt x="37022" y="17753"/>
                    <a:pt x="37022" y="17767"/>
                  </a:cubicBezTo>
                  <a:cubicBezTo>
                    <a:pt x="36952" y="17824"/>
                    <a:pt x="36924" y="17922"/>
                    <a:pt x="36966" y="18021"/>
                  </a:cubicBezTo>
                  <a:cubicBezTo>
                    <a:pt x="37233" y="18724"/>
                    <a:pt x="37683" y="20145"/>
                    <a:pt x="37725" y="21706"/>
                  </a:cubicBezTo>
                  <a:cubicBezTo>
                    <a:pt x="37486" y="20764"/>
                    <a:pt x="37064" y="19849"/>
                    <a:pt x="36502" y="19062"/>
                  </a:cubicBezTo>
                  <a:cubicBezTo>
                    <a:pt x="36452" y="19003"/>
                    <a:pt x="36377" y="18969"/>
                    <a:pt x="36303" y="18969"/>
                  </a:cubicBezTo>
                  <a:cubicBezTo>
                    <a:pt x="36253" y="18969"/>
                    <a:pt x="36204" y="18985"/>
                    <a:pt x="36164" y="19019"/>
                  </a:cubicBezTo>
                  <a:cubicBezTo>
                    <a:pt x="36052" y="19090"/>
                    <a:pt x="36023" y="19244"/>
                    <a:pt x="36108" y="19357"/>
                  </a:cubicBezTo>
                  <a:cubicBezTo>
                    <a:pt x="36797" y="20327"/>
                    <a:pt x="37261" y="21481"/>
                    <a:pt x="37416" y="22676"/>
                  </a:cubicBezTo>
                  <a:cubicBezTo>
                    <a:pt x="36910" y="21593"/>
                    <a:pt x="36023" y="20567"/>
                    <a:pt x="35292" y="19793"/>
                  </a:cubicBezTo>
                  <a:cubicBezTo>
                    <a:pt x="35194" y="17796"/>
                    <a:pt x="34392" y="15855"/>
                    <a:pt x="32957" y="14209"/>
                  </a:cubicBezTo>
                  <a:cubicBezTo>
                    <a:pt x="32493" y="13674"/>
                    <a:pt x="31958" y="13182"/>
                    <a:pt x="31382" y="12732"/>
                  </a:cubicBezTo>
                  <a:lnTo>
                    <a:pt x="31382" y="12732"/>
                  </a:lnTo>
                  <a:cubicBezTo>
                    <a:pt x="32155" y="13055"/>
                    <a:pt x="32943" y="13337"/>
                    <a:pt x="33745" y="13548"/>
                  </a:cubicBezTo>
                  <a:cubicBezTo>
                    <a:pt x="33770" y="13554"/>
                    <a:pt x="33793" y="13558"/>
                    <a:pt x="33816" y="13558"/>
                  </a:cubicBezTo>
                  <a:cubicBezTo>
                    <a:pt x="34070" y="13558"/>
                    <a:pt x="34142" y="13147"/>
                    <a:pt x="33857" y="13069"/>
                  </a:cubicBezTo>
                  <a:cubicBezTo>
                    <a:pt x="32634" y="12746"/>
                    <a:pt x="31452" y="12282"/>
                    <a:pt x="30327" y="11691"/>
                  </a:cubicBezTo>
                  <a:lnTo>
                    <a:pt x="30327" y="11691"/>
                  </a:lnTo>
                  <a:cubicBezTo>
                    <a:pt x="30791" y="11775"/>
                    <a:pt x="31255" y="11874"/>
                    <a:pt x="31705" y="11958"/>
                  </a:cubicBezTo>
                  <a:cubicBezTo>
                    <a:pt x="32591" y="12127"/>
                    <a:pt x="33435" y="12296"/>
                    <a:pt x="34237" y="12436"/>
                  </a:cubicBezTo>
                  <a:cubicBezTo>
                    <a:pt x="35644" y="12692"/>
                    <a:pt x="36944" y="12820"/>
                    <a:pt x="38145" y="12820"/>
                  </a:cubicBezTo>
                  <a:cubicBezTo>
                    <a:pt x="40448" y="12820"/>
                    <a:pt x="42385" y="12348"/>
                    <a:pt x="44013" y="11396"/>
                  </a:cubicBezTo>
                  <a:cubicBezTo>
                    <a:pt x="44561" y="11072"/>
                    <a:pt x="45026" y="10720"/>
                    <a:pt x="45391" y="10341"/>
                  </a:cubicBezTo>
                  <a:cubicBezTo>
                    <a:pt x="45687" y="10045"/>
                    <a:pt x="45912" y="9722"/>
                    <a:pt x="46095" y="9398"/>
                  </a:cubicBezTo>
                  <a:cubicBezTo>
                    <a:pt x="46601" y="8428"/>
                    <a:pt x="46615" y="7316"/>
                    <a:pt x="46123" y="6487"/>
                  </a:cubicBezTo>
                  <a:cubicBezTo>
                    <a:pt x="46076" y="6412"/>
                    <a:pt x="45991" y="6368"/>
                    <a:pt x="45907" y="6368"/>
                  </a:cubicBezTo>
                  <a:cubicBezTo>
                    <a:pt x="45865" y="6368"/>
                    <a:pt x="45823" y="6379"/>
                    <a:pt x="45785" y="6402"/>
                  </a:cubicBezTo>
                  <a:cubicBezTo>
                    <a:pt x="45673" y="6473"/>
                    <a:pt x="45630" y="6627"/>
                    <a:pt x="45701" y="6740"/>
                  </a:cubicBezTo>
                  <a:cubicBezTo>
                    <a:pt x="45884" y="7035"/>
                    <a:pt x="45968" y="7387"/>
                    <a:pt x="45982" y="7767"/>
                  </a:cubicBezTo>
                  <a:cubicBezTo>
                    <a:pt x="45926" y="7823"/>
                    <a:pt x="45870" y="7865"/>
                    <a:pt x="45813" y="7921"/>
                  </a:cubicBezTo>
                  <a:lnTo>
                    <a:pt x="45560" y="7921"/>
                  </a:lnTo>
                  <a:cubicBezTo>
                    <a:pt x="45434" y="7921"/>
                    <a:pt x="45321" y="7893"/>
                    <a:pt x="45208" y="7837"/>
                  </a:cubicBezTo>
                  <a:cubicBezTo>
                    <a:pt x="44969" y="7738"/>
                    <a:pt x="44758" y="7584"/>
                    <a:pt x="44576" y="7387"/>
                  </a:cubicBezTo>
                  <a:cubicBezTo>
                    <a:pt x="44554" y="7366"/>
                    <a:pt x="44526" y="7355"/>
                    <a:pt x="44498" y="7355"/>
                  </a:cubicBezTo>
                  <a:cubicBezTo>
                    <a:pt x="44470" y="7355"/>
                    <a:pt x="44442" y="7366"/>
                    <a:pt x="44421" y="7387"/>
                  </a:cubicBezTo>
                  <a:cubicBezTo>
                    <a:pt x="44379" y="7429"/>
                    <a:pt x="44393" y="7499"/>
                    <a:pt x="44421" y="7542"/>
                  </a:cubicBezTo>
                  <a:cubicBezTo>
                    <a:pt x="44604" y="7767"/>
                    <a:pt x="44843" y="7949"/>
                    <a:pt x="45110" y="8062"/>
                  </a:cubicBezTo>
                  <a:cubicBezTo>
                    <a:pt x="45223" y="8118"/>
                    <a:pt x="45335" y="8146"/>
                    <a:pt x="45448" y="8189"/>
                  </a:cubicBezTo>
                  <a:cubicBezTo>
                    <a:pt x="45335" y="8259"/>
                    <a:pt x="45223" y="8329"/>
                    <a:pt x="45110" y="8386"/>
                  </a:cubicBezTo>
                  <a:cubicBezTo>
                    <a:pt x="45026" y="8357"/>
                    <a:pt x="44955" y="8315"/>
                    <a:pt x="44885" y="8273"/>
                  </a:cubicBezTo>
                  <a:cubicBezTo>
                    <a:pt x="44730" y="8189"/>
                    <a:pt x="44590" y="8090"/>
                    <a:pt x="44463" y="7978"/>
                  </a:cubicBezTo>
                  <a:cubicBezTo>
                    <a:pt x="44210" y="7710"/>
                    <a:pt x="43985" y="7429"/>
                    <a:pt x="43886" y="7063"/>
                  </a:cubicBezTo>
                  <a:cubicBezTo>
                    <a:pt x="43875" y="7024"/>
                    <a:pt x="43846" y="7007"/>
                    <a:pt x="43816" y="7007"/>
                  </a:cubicBezTo>
                  <a:cubicBezTo>
                    <a:pt x="43771" y="7007"/>
                    <a:pt x="43723" y="7046"/>
                    <a:pt x="43732" y="7106"/>
                  </a:cubicBezTo>
                  <a:cubicBezTo>
                    <a:pt x="43802" y="7513"/>
                    <a:pt x="43971" y="7907"/>
                    <a:pt x="44252" y="8203"/>
                  </a:cubicBezTo>
                  <a:cubicBezTo>
                    <a:pt x="44379" y="8329"/>
                    <a:pt x="44533" y="8456"/>
                    <a:pt x="44688" y="8554"/>
                  </a:cubicBezTo>
                  <a:cubicBezTo>
                    <a:pt x="44604" y="8582"/>
                    <a:pt x="44505" y="8611"/>
                    <a:pt x="44407" y="8625"/>
                  </a:cubicBezTo>
                  <a:cubicBezTo>
                    <a:pt x="44336" y="8596"/>
                    <a:pt x="44266" y="8582"/>
                    <a:pt x="44210" y="8540"/>
                  </a:cubicBezTo>
                  <a:cubicBezTo>
                    <a:pt x="44097" y="8484"/>
                    <a:pt x="43985" y="8414"/>
                    <a:pt x="43886" y="8329"/>
                  </a:cubicBezTo>
                  <a:cubicBezTo>
                    <a:pt x="43703" y="8175"/>
                    <a:pt x="43549" y="7992"/>
                    <a:pt x="43422" y="7781"/>
                  </a:cubicBezTo>
                  <a:cubicBezTo>
                    <a:pt x="43197" y="7387"/>
                    <a:pt x="43113" y="6923"/>
                    <a:pt x="43197" y="6473"/>
                  </a:cubicBezTo>
                  <a:cubicBezTo>
                    <a:pt x="43205" y="6391"/>
                    <a:pt x="43138" y="6338"/>
                    <a:pt x="43074" y="6338"/>
                  </a:cubicBezTo>
                  <a:cubicBezTo>
                    <a:pt x="43028" y="6338"/>
                    <a:pt x="42984" y="6365"/>
                    <a:pt x="42972" y="6430"/>
                  </a:cubicBezTo>
                  <a:cubicBezTo>
                    <a:pt x="42874" y="6923"/>
                    <a:pt x="42944" y="7443"/>
                    <a:pt x="43183" y="7907"/>
                  </a:cubicBezTo>
                  <a:cubicBezTo>
                    <a:pt x="43310" y="8160"/>
                    <a:pt x="43492" y="8386"/>
                    <a:pt x="43717" y="8568"/>
                  </a:cubicBezTo>
                  <a:cubicBezTo>
                    <a:pt x="43760" y="8611"/>
                    <a:pt x="43816" y="8639"/>
                    <a:pt x="43872" y="8681"/>
                  </a:cubicBezTo>
                  <a:cubicBezTo>
                    <a:pt x="43760" y="8681"/>
                    <a:pt x="43647" y="8667"/>
                    <a:pt x="43535" y="8653"/>
                  </a:cubicBezTo>
                  <a:cubicBezTo>
                    <a:pt x="43450" y="8582"/>
                    <a:pt x="43352" y="8526"/>
                    <a:pt x="43267" y="8456"/>
                  </a:cubicBezTo>
                  <a:cubicBezTo>
                    <a:pt x="43155" y="8357"/>
                    <a:pt x="43042" y="8245"/>
                    <a:pt x="42944" y="8118"/>
                  </a:cubicBezTo>
                  <a:cubicBezTo>
                    <a:pt x="42761" y="7879"/>
                    <a:pt x="42620" y="7598"/>
                    <a:pt x="42564" y="7302"/>
                  </a:cubicBezTo>
                  <a:cubicBezTo>
                    <a:pt x="42423" y="6712"/>
                    <a:pt x="42564" y="6051"/>
                    <a:pt x="42930" y="5572"/>
                  </a:cubicBezTo>
                  <a:cubicBezTo>
                    <a:pt x="42972" y="5499"/>
                    <a:pt x="42920" y="5410"/>
                    <a:pt x="42856" y="5410"/>
                  </a:cubicBezTo>
                  <a:cubicBezTo>
                    <a:pt x="42834" y="5410"/>
                    <a:pt x="42811" y="5421"/>
                    <a:pt x="42789" y="5446"/>
                  </a:cubicBezTo>
                  <a:cubicBezTo>
                    <a:pt x="42339" y="5966"/>
                    <a:pt x="42142" y="6655"/>
                    <a:pt x="42269" y="7345"/>
                  </a:cubicBezTo>
                  <a:cubicBezTo>
                    <a:pt x="42339" y="7696"/>
                    <a:pt x="42494" y="8020"/>
                    <a:pt x="42719" y="8301"/>
                  </a:cubicBezTo>
                  <a:cubicBezTo>
                    <a:pt x="42747" y="8343"/>
                    <a:pt x="42789" y="8386"/>
                    <a:pt x="42831" y="8428"/>
                  </a:cubicBezTo>
                  <a:cubicBezTo>
                    <a:pt x="42536" y="8273"/>
                    <a:pt x="42283" y="8076"/>
                    <a:pt x="42100" y="7837"/>
                  </a:cubicBezTo>
                  <a:cubicBezTo>
                    <a:pt x="41411" y="6866"/>
                    <a:pt x="41790" y="5488"/>
                    <a:pt x="42564" y="4742"/>
                  </a:cubicBezTo>
                  <a:cubicBezTo>
                    <a:pt x="43121" y="4198"/>
                    <a:pt x="43894" y="3916"/>
                    <a:pt x="44760" y="3916"/>
                  </a:cubicBezTo>
                  <a:close/>
                  <a:moveTo>
                    <a:pt x="5891" y="28385"/>
                  </a:moveTo>
                  <a:cubicBezTo>
                    <a:pt x="7130" y="28385"/>
                    <a:pt x="8462" y="28742"/>
                    <a:pt x="9762" y="29428"/>
                  </a:cubicBezTo>
                  <a:cubicBezTo>
                    <a:pt x="11844" y="30539"/>
                    <a:pt x="13546" y="32284"/>
                    <a:pt x="14601" y="34393"/>
                  </a:cubicBezTo>
                  <a:cubicBezTo>
                    <a:pt x="14320" y="33943"/>
                    <a:pt x="13954" y="33521"/>
                    <a:pt x="13602" y="33113"/>
                  </a:cubicBezTo>
                  <a:cubicBezTo>
                    <a:pt x="13194" y="32635"/>
                    <a:pt x="12744" y="32171"/>
                    <a:pt x="12294" y="31721"/>
                  </a:cubicBezTo>
                  <a:cubicBezTo>
                    <a:pt x="10859" y="30342"/>
                    <a:pt x="9115" y="29161"/>
                    <a:pt x="7104" y="28795"/>
                  </a:cubicBezTo>
                  <a:cubicBezTo>
                    <a:pt x="6720" y="28726"/>
                    <a:pt x="6334" y="28691"/>
                    <a:pt x="5951" y="28691"/>
                  </a:cubicBezTo>
                  <a:cubicBezTo>
                    <a:pt x="4619" y="28691"/>
                    <a:pt x="3323" y="29119"/>
                    <a:pt x="2307" y="30047"/>
                  </a:cubicBezTo>
                  <a:cubicBezTo>
                    <a:pt x="2240" y="30103"/>
                    <a:pt x="2297" y="30176"/>
                    <a:pt x="2366" y="30176"/>
                  </a:cubicBezTo>
                  <a:cubicBezTo>
                    <a:pt x="2384" y="30176"/>
                    <a:pt x="2402" y="30171"/>
                    <a:pt x="2420" y="30160"/>
                  </a:cubicBezTo>
                  <a:cubicBezTo>
                    <a:pt x="3179" y="29555"/>
                    <a:pt x="4178" y="29203"/>
                    <a:pt x="5135" y="29076"/>
                  </a:cubicBezTo>
                  <a:cubicBezTo>
                    <a:pt x="5390" y="29043"/>
                    <a:pt x="5644" y="29027"/>
                    <a:pt x="5897" y="29027"/>
                  </a:cubicBezTo>
                  <a:cubicBezTo>
                    <a:pt x="7445" y="29027"/>
                    <a:pt x="8945" y="29629"/>
                    <a:pt x="10226" y="30511"/>
                  </a:cubicBezTo>
                  <a:cubicBezTo>
                    <a:pt x="11056" y="31074"/>
                    <a:pt x="11802" y="31735"/>
                    <a:pt x="12491" y="32466"/>
                  </a:cubicBezTo>
                  <a:cubicBezTo>
                    <a:pt x="12857" y="32832"/>
                    <a:pt x="13208" y="33212"/>
                    <a:pt x="13560" y="33606"/>
                  </a:cubicBezTo>
                  <a:cubicBezTo>
                    <a:pt x="13898" y="33985"/>
                    <a:pt x="14235" y="34407"/>
                    <a:pt x="14643" y="34703"/>
                  </a:cubicBezTo>
                  <a:cubicBezTo>
                    <a:pt x="14659" y="34718"/>
                    <a:pt x="14674" y="34724"/>
                    <a:pt x="14688" y="34724"/>
                  </a:cubicBezTo>
                  <a:cubicBezTo>
                    <a:pt x="14713" y="34724"/>
                    <a:pt x="14733" y="34707"/>
                    <a:pt x="14742" y="34689"/>
                  </a:cubicBezTo>
                  <a:cubicBezTo>
                    <a:pt x="14756" y="34731"/>
                    <a:pt x="14784" y="34759"/>
                    <a:pt x="14798" y="34801"/>
                  </a:cubicBezTo>
                  <a:cubicBezTo>
                    <a:pt x="14798" y="34815"/>
                    <a:pt x="14798" y="34815"/>
                    <a:pt x="14798" y="34829"/>
                  </a:cubicBezTo>
                  <a:cubicBezTo>
                    <a:pt x="14840" y="34886"/>
                    <a:pt x="14868" y="34956"/>
                    <a:pt x="14910" y="35026"/>
                  </a:cubicBezTo>
                  <a:cubicBezTo>
                    <a:pt x="14910" y="35054"/>
                    <a:pt x="14924" y="35083"/>
                    <a:pt x="14924" y="35125"/>
                  </a:cubicBezTo>
                  <a:cubicBezTo>
                    <a:pt x="14221" y="34337"/>
                    <a:pt x="13504" y="33564"/>
                    <a:pt x="12688" y="32888"/>
                  </a:cubicBezTo>
                  <a:cubicBezTo>
                    <a:pt x="11774" y="32143"/>
                    <a:pt x="10803" y="31454"/>
                    <a:pt x="9776" y="30863"/>
                  </a:cubicBezTo>
                  <a:cubicBezTo>
                    <a:pt x="8584" y="30165"/>
                    <a:pt x="7204" y="29567"/>
                    <a:pt x="5826" y="29567"/>
                  </a:cubicBezTo>
                  <a:cubicBezTo>
                    <a:pt x="5205" y="29567"/>
                    <a:pt x="4584" y="29688"/>
                    <a:pt x="3981" y="29977"/>
                  </a:cubicBezTo>
                  <a:cubicBezTo>
                    <a:pt x="3871" y="30026"/>
                    <a:pt x="3942" y="30170"/>
                    <a:pt x="4045" y="30170"/>
                  </a:cubicBezTo>
                  <a:cubicBezTo>
                    <a:pt x="4061" y="30170"/>
                    <a:pt x="4077" y="30167"/>
                    <a:pt x="4094" y="30160"/>
                  </a:cubicBezTo>
                  <a:cubicBezTo>
                    <a:pt x="4617" y="29922"/>
                    <a:pt x="5150" y="29822"/>
                    <a:pt x="5683" y="29822"/>
                  </a:cubicBezTo>
                  <a:cubicBezTo>
                    <a:pt x="7168" y="29822"/>
                    <a:pt x="8646" y="30603"/>
                    <a:pt x="9889" y="31369"/>
                  </a:cubicBezTo>
                  <a:cubicBezTo>
                    <a:pt x="10859" y="31974"/>
                    <a:pt x="11774" y="32635"/>
                    <a:pt x="12646" y="33353"/>
                  </a:cubicBezTo>
                  <a:cubicBezTo>
                    <a:pt x="13462" y="34014"/>
                    <a:pt x="14249" y="34689"/>
                    <a:pt x="14967" y="35434"/>
                  </a:cubicBezTo>
                  <a:cubicBezTo>
                    <a:pt x="14995" y="35659"/>
                    <a:pt x="15023" y="35884"/>
                    <a:pt x="15037" y="36109"/>
                  </a:cubicBezTo>
                  <a:cubicBezTo>
                    <a:pt x="15051" y="36278"/>
                    <a:pt x="15051" y="36447"/>
                    <a:pt x="15051" y="36616"/>
                  </a:cubicBezTo>
                  <a:cubicBezTo>
                    <a:pt x="14643" y="35969"/>
                    <a:pt x="14123" y="35364"/>
                    <a:pt x="13630" y="34801"/>
                  </a:cubicBezTo>
                  <a:cubicBezTo>
                    <a:pt x="12927" y="34028"/>
                    <a:pt x="12168" y="33324"/>
                    <a:pt x="11338" y="32705"/>
                  </a:cubicBezTo>
                  <a:cubicBezTo>
                    <a:pt x="9706" y="31482"/>
                    <a:pt x="7835" y="30539"/>
                    <a:pt x="5838" y="30103"/>
                  </a:cubicBezTo>
                  <a:cubicBezTo>
                    <a:pt x="5833" y="30102"/>
                    <a:pt x="5828" y="30102"/>
                    <a:pt x="5824" y="30102"/>
                  </a:cubicBezTo>
                  <a:cubicBezTo>
                    <a:pt x="5752" y="30102"/>
                    <a:pt x="5744" y="30203"/>
                    <a:pt x="5810" y="30230"/>
                  </a:cubicBezTo>
                  <a:cubicBezTo>
                    <a:pt x="7751" y="30849"/>
                    <a:pt x="9579" y="31749"/>
                    <a:pt x="11197" y="33001"/>
                  </a:cubicBezTo>
                  <a:cubicBezTo>
                    <a:pt x="11985" y="33592"/>
                    <a:pt x="12716" y="34267"/>
                    <a:pt x="13377" y="34998"/>
                  </a:cubicBezTo>
                  <a:cubicBezTo>
                    <a:pt x="14010" y="35687"/>
                    <a:pt x="14517" y="36447"/>
                    <a:pt x="15037" y="37221"/>
                  </a:cubicBezTo>
                  <a:cubicBezTo>
                    <a:pt x="15009" y="37755"/>
                    <a:pt x="14910" y="38304"/>
                    <a:pt x="14784" y="38824"/>
                  </a:cubicBezTo>
                  <a:cubicBezTo>
                    <a:pt x="14066" y="36461"/>
                    <a:pt x="12252" y="34182"/>
                    <a:pt x="9804" y="32579"/>
                  </a:cubicBezTo>
                  <a:cubicBezTo>
                    <a:pt x="8770" y="31913"/>
                    <a:pt x="7385" y="31143"/>
                    <a:pt x="5975" y="31143"/>
                  </a:cubicBezTo>
                  <a:cubicBezTo>
                    <a:pt x="5449" y="31143"/>
                    <a:pt x="4919" y="31250"/>
                    <a:pt x="4403" y="31510"/>
                  </a:cubicBezTo>
                  <a:cubicBezTo>
                    <a:pt x="4206" y="31594"/>
                    <a:pt x="4009" y="31693"/>
                    <a:pt x="3826" y="31805"/>
                  </a:cubicBezTo>
                  <a:cubicBezTo>
                    <a:pt x="3193" y="32227"/>
                    <a:pt x="2800" y="32860"/>
                    <a:pt x="2729" y="33549"/>
                  </a:cubicBezTo>
                  <a:cubicBezTo>
                    <a:pt x="2729" y="33676"/>
                    <a:pt x="2828" y="33803"/>
                    <a:pt x="2954" y="33803"/>
                  </a:cubicBezTo>
                  <a:cubicBezTo>
                    <a:pt x="2963" y="33804"/>
                    <a:pt x="2972" y="33804"/>
                    <a:pt x="2981" y="33804"/>
                  </a:cubicBezTo>
                  <a:cubicBezTo>
                    <a:pt x="3109" y="33804"/>
                    <a:pt x="3208" y="33710"/>
                    <a:pt x="3222" y="33592"/>
                  </a:cubicBezTo>
                  <a:cubicBezTo>
                    <a:pt x="3278" y="33057"/>
                    <a:pt x="3587" y="32551"/>
                    <a:pt x="4094" y="32213"/>
                  </a:cubicBezTo>
                  <a:cubicBezTo>
                    <a:pt x="4475" y="31959"/>
                    <a:pt x="4911" y="31827"/>
                    <a:pt x="5330" y="31827"/>
                  </a:cubicBezTo>
                  <a:cubicBezTo>
                    <a:pt x="5514" y="31827"/>
                    <a:pt x="5695" y="31852"/>
                    <a:pt x="5866" y="31904"/>
                  </a:cubicBezTo>
                  <a:cubicBezTo>
                    <a:pt x="6133" y="31988"/>
                    <a:pt x="6372" y="32129"/>
                    <a:pt x="6583" y="32298"/>
                  </a:cubicBezTo>
                  <a:cubicBezTo>
                    <a:pt x="6555" y="32424"/>
                    <a:pt x="6569" y="32565"/>
                    <a:pt x="6541" y="32691"/>
                  </a:cubicBezTo>
                  <a:cubicBezTo>
                    <a:pt x="6513" y="32832"/>
                    <a:pt x="6457" y="32973"/>
                    <a:pt x="6386" y="33099"/>
                  </a:cubicBezTo>
                  <a:cubicBezTo>
                    <a:pt x="6316" y="33226"/>
                    <a:pt x="6232" y="33353"/>
                    <a:pt x="6119" y="33465"/>
                  </a:cubicBezTo>
                  <a:cubicBezTo>
                    <a:pt x="6077" y="33521"/>
                    <a:pt x="6021" y="33564"/>
                    <a:pt x="5964" y="33620"/>
                  </a:cubicBezTo>
                  <a:cubicBezTo>
                    <a:pt x="5908" y="33676"/>
                    <a:pt x="5866" y="33732"/>
                    <a:pt x="5810" y="33789"/>
                  </a:cubicBezTo>
                  <a:cubicBezTo>
                    <a:pt x="5753" y="33831"/>
                    <a:pt x="5810" y="33887"/>
                    <a:pt x="5866" y="33887"/>
                  </a:cubicBezTo>
                  <a:cubicBezTo>
                    <a:pt x="5950" y="33859"/>
                    <a:pt x="6035" y="33845"/>
                    <a:pt x="6119" y="33817"/>
                  </a:cubicBezTo>
                  <a:cubicBezTo>
                    <a:pt x="6190" y="33774"/>
                    <a:pt x="6274" y="33718"/>
                    <a:pt x="6344" y="33662"/>
                  </a:cubicBezTo>
                  <a:cubicBezTo>
                    <a:pt x="6471" y="33549"/>
                    <a:pt x="6583" y="33423"/>
                    <a:pt x="6682" y="33282"/>
                  </a:cubicBezTo>
                  <a:cubicBezTo>
                    <a:pt x="6794" y="33127"/>
                    <a:pt x="6865" y="32973"/>
                    <a:pt x="6921" y="32790"/>
                  </a:cubicBezTo>
                  <a:cubicBezTo>
                    <a:pt x="6935" y="32762"/>
                    <a:pt x="6949" y="32720"/>
                    <a:pt x="6949" y="32677"/>
                  </a:cubicBezTo>
                  <a:cubicBezTo>
                    <a:pt x="7062" y="32818"/>
                    <a:pt x="7146" y="32959"/>
                    <a:pt x="7216" y="33113"/>
                  </a:cubicBezTo>
                  <a:cubicBezTo>
                    <a:pt x="7174" y="33198"/>
                    <a:pt x="7146" y="33296"/>
                    <a:pt x="7118" y="33381"/>
                  </a:cubicBezTo>
                  <a:cubicBezTo>
                    <a:pt x="7062" y="33507"/>
                    <a:pt x="6991" y="33620"/>
                    <a:pt x="6921" y="33732"/>
                  </a:cubicBezTo>
                  <a:cubicBezTo>
                    <a:pt x="6780" y="33957"/>
                    <a:pt x="6597" y="34154"/>
                    <a:pt x="6386" y="34309"/>
                  </a:cubicBezTo>
                  <a:cubicBezTo>
                    <a:pt x="6201" y="34455"/>
                    <a:pt x="5977" y="34563"/>
                    <a:pt x="5728" y="34563"/>
                  </a:cubicBezTo>
                  <a:cubicBezTo>
                    <a:pt x="5713" y="34563"/>
                    <a:pt x="5698" y="34563"/>
                    <a:pt x="5683" y="34562"/>
                  </a:cubicBezTo>
                  <a:cubicBezTo>
                    <a:pt x="5444" y="34562"/>
                    <a:pt x="5191" y="34562"/>
                    <a:pt x="4952" y="34520"/>
                  </a:cubicBezTo>
                  <a:cubicBezTo>
                    <a:pt x="4943" y="34518"/>
                    <a:pt x="4934" y="34517"/>
                    <a:pt x="4926" y="34517"/>
                  </a:cubicBezTo>
                  <a:cubicBezTo>
                    <a:pt x="4820" y="34517"/>
                    <a:pt x="4792" y="34678"/>
                    <a:pt x="4910" y="34717"/>
                  </a:cubicBezTo>
                  <a:cubicBezTo>
                    <a:pt x="5065" y="34766"/>
                    <a:pt x="5225" y="34796"/>
                    <a:pt x="5384" y="34796"/>
                  </a:cubicBezTo>
                  <a:cubicBezTo>
                    <a:pt x="5499" y="34796"/>
                    <a:pt x="5613" y="34780"/>
                    <a:pt x="5725" y="34745"/>
                  </a:cubicBezTo>
                  <a:cubicBezTo>
                    <a:pt x="5993" y="34661"/>
                    <a:pt x="6260" y="34618"/>
                    <a:pt x="6499" y="34506"/>
                  </a:cubicBezTo>
                  <a:cubicBezTo>
                    <a:pt x="6794" y="34379"/>
                    <a:pt x="7048" y="34196"/>
                    <a:pt x="7244" y="33943"/>
                  </a:cubicBezTo>
                  <a:cubicBezTo>
                    <a:pt x="7315" y="33845"/>
                    <a:pt x="7371" y="33760"/>
                    <a:pt x="7427" y="33662"/>
                  </a:cubicBezTo>
                  <a:cubicBezTo>
                    <a:pt x="7470" y="33831"/>
                    <a:pt x="7498" y="34000"/>
                    <a:pt x="7498" y="34182"/>
                  </a:cubicBezTo>
                  <a:cubicBezTo>
                    <a:pt x="7484" y="34239"/>
                    <a:pt x="7470" y="34281"/>
                    <a:pt x="7455" y="34323"/>
                  </a:cubicBezTo>
                  <a:cubicBezTo>
                    <a:pt x="7371" y="34506"/>
                    <a:pt x="7244" y="34647"/>
                    <a:pt x="7090" y="34773"/>
                  </a:cubicBezTo>
                  <a:cubicBezTo>
                    <a:pt x="6808" y="34998"/>
                    <a:pt x="6457" y="35139"/>
                    <a:pt x="6105" y="35209"/>
                  </a:cubicBezTo>
                  <a:cubicBezTo>
                    <a:pt x="5931" y="35243"/>
                    <a:pt x="5753" y="35260"/>
                    <a:pt x="5575" y="35260"/>
                  </a:cubicBezTo>
                  <a:cubicBezTo>
                    <a:pt x="5380" y="35260"/>
                    <a:pt x="5185" y="35239"/>
                    <a:pt x="4994" y="35195"/>
                  </a:cubicBezTo>
                  <a:cubicBezTo>
                    <a:pt x="4825" y="35167"/>
                    <a:pt x="4656" y="35111"/>
                    <a:pt x="4488" y="35054"/>
                  </a:cubicBezTo>
                  <a:cubicBezTo>
                    <a:pt x="4291" y="34998"/>
                    <a:pt x="4122" y="34956"/>
                    <a:pt x="3939" y="34844"/>
                  </a:cubicBezTo>
                  <a:cubicBezTo>
                    <a:pt x="3934" y="34838"/>
                    <a:pt x="3928" y="34836"/>
                    <a:pt x="3922" y="34836"/>
                  </a:cubicBezTo>
                  <a:cubicBezTo>
                    <a:pt x="3897" y="34836"/>
                    <a:pt x="3874" y="34877"/>
                    <a:pt x="3897" y="34900"/>
                  </a:cubicBezTo>
                  <a:cubicBezTo>
                    <a:pt x="4051" y="35040"/>
                    <a:pt x="4206" y="35195"/>
                    <a:pt x="4389" y="35308"/>
                  </a:cubicBezTo>
                  <a:cubicBezTo>
                    <a:pt x="4572" y="35406"/>
                    <a:pt x="4783" y="35476"/>
                    <a:pt x="4994" y="35519"/>
                  </a:cubicBezTo>
                  <a:cubicBezTo>
                    <a:pt x="5197" y="35566"/>
                    <a:pt x="5403" y="35587"/>
                    <a:pt x="5608" y="35587"/>
                  </a:cubicBezTo>
                  <a:cubicBezTo>
                    <a:pt x="5829" y="35587"/>
                    <a:pt x="6048" y="35562"/>
                    <a:pt x="6260" y="35519"/>
                  </a:cubicBezTo>
                  <a:cubicBezTo>
                    <a:pt x="6668" y="35420"/>
                    <a:pt x="7062" y="35237"/>
                    <a:pt x="7385" y="34970"/>
                  </a:cubicBezTo>
                  <a:lnTo>
                    <a:pt x="7385" y="34970"/>
                  </a:lnTo>
                  <a:cubicBezTo>
                    <a:pt x="7315" y="35181"/>
                    <a:pt x="7216" y="35378"/>
                    <a:pt x="7104" y="35575"/>
                  </a:cubicBezTo>
                  <a:cubicBezTo>
                    <a:pt x="7005" y="35645"/>
                    <a:pt x="6907" y="35702"/>
                    <a:pt x="6808" y="35744"/>
                  </a:cubicBezTo>
                  <a:cubicBezTo>
                    <a:pt x="6446" y="35913"/>
                    <a:pt x="6041" y="35989"/>
                    <a:pt x="5640" y="35989"/>
                  </a:cubicBezTo>
                  <a:cubicBezTo>
                    <a:pt x="5574" y="35989"/>
                    <a:pt x="5509" y="35987"/>
                    <a:pt x="5444" y="35983"/>
                  </a:cubicBezTo>
                  <a:cubicBezTo>
                    <a:pt x="4516" y="35955"/>
                    <a:pt x="3573" y="35434"/>
                    <a:pt x="3264" y="34520"/>
                  </a:cubicBezTo>
                  <a:cubicBezTo>
                    <a:pt x="3241" y="34452"/>
                    <a:pt x="3192" y="34423"/>
                    <a:pt x="3142" y="34423"/>
                  </a:cubicBezTo>
                  <a:cubicBezTo>
                    <a:pt x="3068" y="34423"/>
                    <a:pt x="2994" y="34489"/>
                    <a:pt x="3011" y="34590"/>
                  </a:cubicBezTo>
                  <a:cubicBezTo>
                    <a:pt x="3179" y="35631"/>
                    <a:pt x="4164" y="36250"/>
                    <a:pt x="5163" y="36334"/>
                  </a:cubicBezTo>
                  <a:cubicBezTo>
                    <a:pt x="5275" y="36345"/>
                    <a:pt x="5390" y="36350"/>
                    <a:pt x="5505" y="36350"/>
                  </a:cubicBezTo>
                  <a:cubicBezTo>
                    <a:pt x="5850" y="36350"/>
                    <a:pt x="6204" y="36303"/>
                    <a:pt x="6541" y="36208"/>
                  </a:cubicBezTo>
                  <a:lnTo>
                    <a:pt x="6541" y="36208"/>
                  </a:lnTo>
                  <a:cubicBezTo>
                    <a:pt x="6035" y="36644"/>
                    <a:pt x="5388" y="36925"/>
                    <a:pt x="4713" y="36967"/>
                  </a:cubicBezTo>
                  <a:cubicBezTo>
                    <a:pt x="4653" y="36971"/>
                    <a:pt x="4594" y="36973"/>
                    <a:pt x="4535" y="36973"/>
                  </a:cubicBezTo>
                  <a:cubicBezTo>
                    <a:pt x="3393" y="36973"/>
                    <a:pt x="2214" y="36337"/>
                    <a:pt x="1506" y="35308"/>
                  </a:cubicBezTo>
                  <a:cubicBezTo>
                    <a:pt x="563" y="33943"/>
                    <a:pt x="521" y="32002"/>
                    <a:pt x="1421" y="30610"/>
                  </a:cubicBezTo>
                  <a:cubicBezTo>
                    <a:pt x="2195" y="29386"/>
                    <a:pt x="3644" y="28556"/>
                    <a:pt x="5275" y="28415"/>
                  </a:cubicBezTo>
                  <a:cubicBezTo>
                    <a:pt x="5477" y="28395"/>
                    <a:pt x="5683" y="28385"/>
                    <a:pt x="5891" y="28385"/>
                  </a:cubicBezTo>
                  <a:close/>
                  <a:moveTo>
                    <a:pt x="12871" y="40062"/>
                  </a:moveTo>
                  <a:cubicBezTo>
                    <a:pt x="13082" y="40245"/>
                    <a:pt x="13251" y="40470"/>
                    <a:pt x="13349" y="40723"/>
                  </a:cubicBezTo>
                  <a:cubicBezTo>
                    <a:pt x="13462" y="40976"/>
                    <a:pt x="13490" y="41272"/>
                    <a:pt x="13448" y="41567"/>
                  </a:cubicBezTo>
                  <a:cubicBezTo>
                    <a:pt x="13433" y="41061"/>
                    <a:pt x="13265" y="40554"/>
                    <a:pt x="12941" y="40146"/>
                  </a:cubicBezTo>
                  <a:cubicBezTo>
                    <a:pt x="12927" y="40118"/>
                    <a:pt x="12899" y="40090"/>
                    <a:pt x="12871" y="40062"/>
                  </a:cubicBezTo>
                  <a:close/>
                  <a:moveTo>
                    <a:pt x="24236" y="10777"/>
                  </a:moveTo>
                  <a:cubicBezTo>
                    <a:pt x="25150" y="10847"/>
                    <a:pt x="26107" y="10974"/>
                    <a:pt x="27092" y="11114"/>
                  </a:cubicBezTo>
                  <a:cubicBezTo>
                    <a:pt x="29187" y="11705"/>
                    <a:pt x="31171" y="12901"/>
                    <a:pt x="32591" y="14532"/>
                  </a:cubicBezTo>
                  <a:cubicBezTo>
                    <a:pt x="34279" y="16459"/>
                    <a:pt x="35039" y="18836"/>
                    <a:pt x="34743" y="21214"/>
                  </a:cubicBezTo>
                  <a:cubicBezTo>
                    <a:pt x="34462" y="23535"/>
                    <a:pt x="33365" y="25658"/>
                    <a:pt x="31747" y="27009"/>
                  </a:cubicBezTo>
                  <a:cubicBezTo>
                    <a:pt x="30474" y="28087"/>
                    <a:pt x="28827" y="28678"/>
                    <a:pt x="27248" y="28678"/>
                  </a:cubicBezTo>
                  <a:cubicBezTo>
                    <a:pt x="26663" y="28678"/>
                    <a:pt x="26088" y="28597"/>
                    <a:pt x="25544" y="28429"/>
                  </a:cubicBezTo>
                  <a:cubicBezTo>
                    <a:pt x="23772" y="27895"/>
                    <a:pt x="22351" y="26446"/>
                    <a:pt x="21845" y="24772"/>
                  </a:cubicBezTo>
                  <a:lnTo>
                    <a:pt x="21845" y="24772"/>
                  </a:lnTo>
                  <a:cubicBezTo>
                    <a:pt x="21901" y="24913"/>
                    <a:pt x="21972" y="25054"/>
                    <a:pt x="22042" y="25194"/>
                  </a:cubicBezTo>
                  <a:cubicBezTo>
                    <a:pt x="22801" y="26699"/>
                    <a:pt x="24306" y="27839"/>
                    <a:pt x="25994" y="28036"/>
                  </a:cubicBezTo>
                  <a:cubicBezTo>
                    <a:pt x="26202" y="28060"/>
                    <a:pt x="26410" y="28072"/>
                    <a:pt x="26618" y="28072"/>
                  </a:cubicBezTo>
                  <a:cubicBezTo>
                    <a:pt x="28090" y="28072"/>
                    <a:pt x="29546" y="27466"/>
                    <a:pt x="30495" y="26320"/>
                  </a:cubicBezTo>
                  <a:cubicBezTo>
                    <a:pt x="30539" y="26265"/>
                    <a:pt x="30490" y="26203"/>
                    <a:pt x="30440" y="26203"/>
                  </a:cubicBezTo>
                  <a:cubicBezTo>
                    <a:pt x="30425" y="26203"/>
                    <a:pt x="30410" y="26208"/>
                    <a:pt x="30397" y="26221"/>
                  </a:cubicBezTo>
                  <a:cubicBezTo>
                    <a:pt x="29736" y="26840"/>
                    <a:pt x="28920" y="27290"/>
                    <a:pt x="28048" y="27515"/>
                  </a:cubicBezTo>
                  <a:cubicBezTo>
                    <a:pt x="27626" y="27621"/>
                    <a:pt x="27194" y="27674"/>
                    <a:pt x="26764" y="27674"/>
                  </a:cubicBezTo>
                  <a:cubicBezTo>
                    <a:pt x="25650" y="27674"/>
                    <a:pt x="24555" y="27314"/>
                    <a:pt x="23702" y="26573"/>
                  </a:cubicBezTo>
                  <a:cubicBezTo>
                    <a:pt x="23308" y="26235"/>
                    <a:pt x="22984" y="25841"/>
                    <a:pt x="22717" y="25405"/>
                  </a:cubicBezTo>
                  <a:lnTo>
                    <a:pt x="22717" y="25405"/>
                  </a:lnTo>
                  <a:cubicBezTo>
                    <a:pt x="23636" y="26500"/>
                    <a:pt x="25017" y="27134"/>
                    <a:pt x="26446" y="27134"/>
                  </a:cubicBezTo>
                  <a:cubicBezTo>
                    <a:pt x="26614" y="27134"/>
                    <a:pt x="26782" y="27125"/>
                    <a:pt x="26951" y="27107"/>
                  </a:cubicBezTo>
                  <a:cubicBezTo>
                    <a:pt x="28864" y="26910"/>
                    <a:pt x="30327" y="25532"/>
                    <a:pt x="31424" y="24055"/>
                  </a:cubicBezTo>
                  <a:cubicBezTo>
                    <a:pt x="31498" y="23959"/>
                    <a:pt x="31412" y="23823"/>
                    <a:pt x="31317" y="23823"/>
                  </a:cubicBezTo>
                  <a:cubicBezTo>
                    <a:pt x="31286" y="23823"/>
                    <a:pt x="31254" y="23838"/>
                    <a:pt x="31227" y="23872"/>
                  </a:cubicBezTo>
                  <a:cubicBezTo>
                    <a:pt x="30015" y="25347"/>
                    <a:pt x="28425" y="26755"/>
                    <a:pt x="26468" y="26755"/>
                  </a:cubicBezTo>
                  <a:cubicBezTo>
                    <a:pt x="26222" y="26755"/>
                    <a:pt x="25971" y="26732"/>
                    <a:pt x="25713" y="26685"/>
                  </a:cubicBezTo>
                  <a:cubicBezTo>
                    <a:pt x="24757" y="26502"/>
                    <a:pt x="23955" y="26038"/>
                    <a:pt x="23350" y="25391"/>
                  </a:cubicBezTo>
                  <a:lnTo>
                    <a:pt x="23350" y="25391"/>
                  </a:lnTo>
                  <a:cubicBezTo>
                    <a:pt x="24131" y="25977"/>
                    <a:pt x="25109" y="26281"/>
                    <a:pt x="26108" y="26281"/>
                  </a:cubicBezTo>
                  <a:cubicBezTo>
                    <a:pt x="26332" y="26281"/>
                    <a:pt x="26558" y="26266"/>
                    <a:pt x="26782" y="26235"/>
                  </a:cubicBezTo>
                  <a:cubicBezTo>
                    <a:pt x="27725" y="26109"/>
                    <a:pt x="28611" y="25715"/>
                    <a:pt x="29342" y="25096"/>
                  </a:cubicBezTo>
                  <a:cubicBezTo>
                    <a:pt x="29736" y="24772"/>
                    <a:pt x="30088" y="24393"/>
                    <a:pt x="30383" y="23971"/>
                  </a:cubicBezTo>
                  <a:cubicBezTo>
                    <a:pt x="30678" y="23549"/>
                    <a:pt x="30847" y="23084"/>
                    <a:pt x="31016" y="22606"/>
                  </a:cubicBezTo>
                  <a:cubicBezTo>
                    <a:pt x="31034" y="22551"/>
                    <a:pt x="30987" y="22514"/>
                    <a:pt x="30944" y="22514"/>
                  </a:cubicBezTo>
                  <a:cubicBezTo>
                    <a:pt x="30921" y="22514"/>
                    <a:pt x="30899" y="22525"/>
                    <a:pt x="30889" y="22550"/>
                  </a:cubicBezTo>
                  <a:cubicBezTo>
                    <a:pt x="30425" y="23492"/>
                    <a:pt x="29666" y="24407"/>
                    <a:pt x="28808" y="25011"/>
                  </a:cubicBezTo>
                  <a:cubicBezTo>
                    <a:pt x="28005" y="25586"/>
                    <a:pt x="27035" y="25907"/>
                    <a:pt x="26065" y="25907"/>
                  </a:cubicBezTo>
                  <a:cubicBezTo>
                    <a:pt x="25420" y="25907"/>
                    <a:pt x="24775" y="25765"/>
                    <a:pt x="24180" y="25462"/>
                  </a:cubicBezTo>
                  <a:cubicBezTo>
                    <a:pt x="23350" y="25040"/>
                    <a:pt x="22661" y="24210"/>
                    <a:pt x="22365" y="23281"/>
                  </a:cubicBezTo>
                  <a:lnTo>
                    <a:pt x="22365" y="23281"/>
                  </a:lnTo>
                  <a:cubicBezTo>
                    <a:pt x="22633" y="23956"/>
                    <a:pt x="23069" y="24547"/>
                    <a:pt x="23631" y="24913"/>
                  </a:cubicBezTo>
                  <a:cubicBezTo>
                    <a:pt x="24253" y="25330"/>
                    <a:pt x="24992" y="25538"/>
                    <a:pt x="25732" y="25538"/>
                  </a:cubicBezTo>
                  <a:cubicBezTo>
                    <a:pt x="26514" y="25538"/>
                    <a:pt x="27299" y="25305"/>
                    <a:pt x="27950" y="24843"/>
                  </a:cubicBezTo>
                  <a:cubicBezTo>
                    <a:pt x="27964" y="24829"/>
                    <a:pt x="27964" y="24829"/>
                    <a:pt x="27978" y="24815"/>
                  </a:cubicBezTo>
                  <a:cubicBezTo>
                    <a:pt x="28062" y="24730"/>
                    <a:pt x="28076" y="24604"/>
                    <a:pt x="28006" y="24505"/>
                  </a:cubicBezTo>
                  <a:cubicBezTo>
                    <a:pt x="27955" y="24437"/>
                    <a:pt x="27878" y="24400"/>
                    <a:pt x="27803" y="24400"/>
                  </a:cubicBezTo>
                  <a:cubicBezTo>
                    <a:pt x="27755" y="24400"/>
                    <a:pt x="27707" y="24416"/>
                    <a:pt x="27668" y="24449"/>
                  </a:cubicBezTo>
                  <a:cubicBezTo>
                    <a:pt x="27112" y="24846"/>
                    <a:pt x="26421" y="25047"/>
                    <a:pt x="25733" y="25047"/>
                  </a:cubicBezTo>
                  <a:cubicBezTo>
                    <a:pt x="25082" y="25047"/>
                    <a:pt x="24432" y="24867"/>
                    <a:pt x="23899" y="24505"/>
                  </a:cubicBezTo>
                  <a:cubicBezTo>
                    <a:pt x="22787" y="23774"/>
                    <a:pt x="22211" y="21917"/>
                    <a:pt x="22675" y="20609"/>
                  </a:cubicBezTo>
                  <a:cubicBezTo>
                    <a:pt x="23350" y="19751"/>
                    <a:pt x="24306" y="19160"/>
                    <a:pt x="25361" y="19019"/>
                  </a:cubicBezTo>
                  <a:cubicBezTo>
                    <a:pt x="25517" y="18997"/>
                    <a:pt x="25674" y="18985"/>
                    <a:pt x="25832" y="18985"/>
                  </a:cubicBezTo>
                  <a:cubicBezTo>
                    <a:pt x="26747" y="18985"/>
                    <a:pt x="27686" y="19360"/>
                    <a:pt x="28442" y="20032"/>
                  </a:cubicBezTo>
                  <a:cubicBezTo>
                    <a:pt x="29244" y="20749"/>
                    <a:pt x="29694" y="21706"/>
                    <a:pt x="29694" y="22648"/>
                  </a:cubicBezTo>
                  <a:cubicBezTo>
                    <a:pt x="29412" y="23000"/>
                    <a:pt x="29089" y="23309"/>
                    <a:pt x="28723" y="23605"/>
                  </a:cubicBezTo>
                  <a:cubicBezTo>
                    <a:pt x="28611" y="23689"/>
                    <a:pt x="28597" y="23844"/>
                    <a:pt x="28681" y="23942"/>
                  </a:cubicBezTo>
                  <a:cubicBezTo>
                    <a:pt x="28731" y="24010"/>
                    <a:pt x="28802" y="24042"/>
                    <a:pt x="28874" y="24042"/>
                  </a:cubicBezTo>
                  <a:cubicBezTo>
                    <a:pt x="28923" y="24042"/>
                    <a:pt x="28973" y="24027"/>
                    <a:pt x="29019" y="23999"/>
                  </a:cubicBezTo>
                  <a:cubicBezTo>
                    <a:pt x="30988" y="22465"/>
                    <a:pt x="31705" y="20131"/>
                    <a:pt x="30960" y="17739"/>
                  </a:cubicBezTo>
                  <a:cubicBezTo>
                    <a:pt x="30059" y="14884"/>
                    <a:pt x="27443" y="12788"/>
                    <a:pt x="24588" y="12647"/>
                  </a:cubicBezTo>
                  <a:cubicBezTo>
                    <a:pt x="24474" y="12642"/>
                    <a:pt x="24360" y="12639"/>
                    <a:pt x="24248" y="12639"/>
                  </a:cubicBezTo>
                  <a:cubicBezTo>
                    <a:pt x="19706" y="12639"/>
                    <a:pt x="16860" y="17033"/>
                    <a:pt x="16050" y="21481"/>
                  </a:cubicBezTo>
                  <a:cubicBezTo>
                    <a:pt x="15346" y="25279"/>
                    <a:pt x="15361" y="29133"/>
                    <a:pt x="16092" y="32916"/>
                  </a:cubicBezTo>
                  <a:cubicBezTo>
                    <a:pt x="16219" y="33606"/>
                    <a:pt x="16387" y="34309"/>
                    <a:pt x="16542" y="34984"/>
                  </a:cubicBezTo>
                  <a:cubicBezTo>
                    <a:pt x="16626" y="35392"/>
                    <a:pt x="16725" y="35814"/>
                    <a:pt x="16809" y="36236"/>
                  </a:cubicBezTo>
                  <a:cubicBezTo>
                    <a:pt x="17063" y="37755"/>
                    <a:pt x="17020" y="39288"/>
                    <a:pt x="16598" y="40807"/>
                  </a:cubicBezTo>
                  <a:cubicBezTo>
                    <a:pt x="16120" y="42467"/>
                    <a:pt x="15206" y="44338"/>
                    <a:pt x="13644" y="45210"/>
                  </a:cubicBezTo>
                  <a:cubicBezTo>
                    <a:pt x="13155" y="45481"/>
                    <a:pt x="12625" y="45607"/>
                    <a:pt x="12099" y="45607"/>
                  </a:cubicBezTo>
                  <a:cubicBezTo>
                    <a:pt x="10796" y="45607"/>
                    <a:pt x="9518" y="44835"/>
                    <a:pt x="8946" y="43593"/>
                  </a:cubicBezTo>
                  <a:cubicBezTo>
                    <a:pt x="8454" y="42524"/>
                    <a:pt x="8623" y="41159"/>
                    <a:pt x="9411" y="40329"/>
                  </a:cubicBezTo>
                  <a:cubicBezTo>
                    <a:pt x="9608" y="40146"/>
                    <a:pt x="9819" y="39978"/>
                    <a:pt x="10044" y="39851"/>
                  </a:cubicBezTo>
                  <a:cubicBezTo>
                    <a:pt x="10226" y="39753"/>
                    <a:pt x="10423" y="39682"/>
                    <a:pt x="10634" y="39640"/>
                  </a:cubicBezTo>
                  <a:cubicBezTo>
                    <a:pt x="10788" y="39607"/>
                    <a:pt x="10943" y="39591"/>
                    <a:pt x="11097" y="39591"/>
                  </a:cubicBezTo>
                  <a:cubicBezTo>
                    <a:pt x="11733" y="39591"/>
                    <a:pt x="12348" y="39870"/>
                    <a:pt x="12744" y="40414"/>
                  </a:cubicBezTo>
                  <a:cubicBezTo>
                    <a:pt x="12955" y="40709"/>
                    <a:pt x="13096" y="41047"/>
                    <a:pt x="13138" y="41412"/>
                  </a:cubicBezTo>
                  <a:cubicBezTo>
                    <a:pt x="13096" y="41328"/>
                    <a:pt x="13068" y="41244"/>
                    <a:pt x="13026" y="41173"/>
                  </a:cubicBezTo>
                  <a:cubicBezTo>
                    <a:pt x="12815" y="40850"/>
                    <a:pt x="12519" y="40568"/>
                    <a:pt x="12153" y="40442"/>
                  </a:cubicBezTo>
                  <a:cubicBezTo>
                    <a:pt x="11982" y="40373"/>
                    <a:pt x="11793" y="40338"/>
                    <a:pt x="11605" y="40338"/>
                  </a:cubicBezTo>
                  <a:cubicBezTo>
                    <a:pt x="11407" y="40338"/>
                    <a:pt x="11208" y="40377"/>
                    <a:pt x="11028" y="40456"/>
                  </a:cubicBezTo>
                  <a:cubicBezTo>
                    <a:pt x="10648" y="40596"/>
                    <a:pt x="10395" y="40850"/>
                    <a:pt x="10255" y="41229"/>
                  </a:cubicBezTo>
                  <a:cubicBezTo>
                    <a:pt x="10245" y="41277"/>
                    <a:pt x="10281" y="41306"/>
                    <a:pt x="10318" y="41306"/>
                  </a:cubicBezTo>
                  <a:cubicBezTo>
                    <a:pt x="10336" y="41306"/>
                    <a:pt x="10354" y="41299"/>
                    <a:pt x="10367" y="41286"/>
                  </a:cubicBezTo>
                  <a:cubicBezTo>
                    <a:pt x="10680" y="40962"/>
                    <a:pt x="11157" y="40722"/>
                    <a:pt x="11623" y="40722"/>
                  </a:cubicBezTo>
                  <a:cubicBezTo>
                    <a:pt x="11765" y="40722"/>
                    <a:pt x="11906" y="40744"/>
                    <a:pt x="12041" y="40793"/>
                  </a:cubicBezTo>
                  <a:cubicBezTo>
                    <a:pt x="12322" y="40906"/>
                    <a:pt x="12533" y="41117"/>
                    <a:pt x="12674" y="41384"/>
                  </a:cubicBezTo>
                  <a:cubicBezTo>
                    <a:pt x="12730" y="41497"/>
                    <a:pt x="12772" y="41609"/>
                    <a:pt x="12801" y="41736"/>
                  </a:cubicBezTo>
                  <a:cubicBezTo>
                    <a:pt x="12730" y="41665"/>
                    <a:pt x="12646" y="41609"/>
                    <a:pt x="12547" y="41567"/>
                  </a:cubicBezTo>
                  <a:cubicBezTo>
                    <a:pt x="12412" y="41499"/>
                    <a:pt x="12268" y="41468"/>
                    <a:pt x="12126" y="41468"/>
                  </a:cubicBezTo>
                  <a:cubicBezTo>
                    <a:pt x="11884" y="41468"/>
                    <a:pt x="11645" y="41557"/>
                    <a:pt x="11450" y="41708"/>
                  </a:cubicBezTo>
                  <a:cubicBezTo>
                    <a:pt x="11141" y="41961"/>
                    <a:pt x="11042" y="42369"/>
                    <a:pt x="11155" y="42734"/>
                  </a:cubicBezTo>
                  <a:cubicBezTo>
                    <a:pt x="11267" y="43128"/>
                    <a:pt x="11591" y="43396"/>
                    <a:pt x="11999" y="43424"/>
                  </a:cubicBezTo>
                  <a:cubicBezTo>
                    <a:pt x="12139" y="43424"/>
                    <a:pt x="12294" y="43396"/>
                    <a:pt x="12421" y="43339"/>
                  </a:cubicBezTo>
                  <a:cubicBezTo>
                    <a:pt x="12456" y="43357"/>
                    <a:pt x="12490" y="43369"/>
                    <a:pt x="12528" y="43369"/>
                  </a:cubicBezTo>
                  <a:cubicBezTo>
                    <a:pt x="12552" y="43369"/>
                    <a:pt x="12577" y="43364"/>
                    <a:pt x="12604" y="43353"/>
                  </a:cubicBezTo>
                  <a:cubicBezTo>
                    <a:pt x="13096" y="43199"/>
                    <a:pt x="13504" y="42819"/>
                    <a:pt x="13743" y="42284"/>
                  </a:cubicBezTo>
                  <a:cubicBezTo>
                    <a:pt x="13771" y="42228"/>
                    <a:pt x="13799" y="42172"/>
                    <a:pt x="13813" y="42102"/>
                  </a:cubicBezTo>
                  <a:cubicBezTo>
                    <a:pt x="14306" y="41440"/>
                    <a:pt x="14699" y="40653"/>
                    <a:pt x="14995" y="39823"/>
                  </a:cubicBezTo>
                  <a:cubicBezTo>
                    <a:pt x="14995" y="39823"/>
                    <a:pt x="14995" y="39823"/>
                    <a:pt x="14995" y="39809"/>
                  </a:cubicBezTo>
                  <a:cubicBezTo>
                    <a:pt x="15417" y="38599"/>
                    <a:pt x="15614" y="37291"/>
                    <a:pt x="15529" y="36081"/>
                  </a:cubicBezTo>
                  <a:cubicBezTo>
                    <a:pt x="15417" y="34647"/>
                    <a:pt x="15079" y="33226"/>
                    <a:pt x="14699" y="31862"/>
                  </a:cubicBezTo>
                  <a:cubicBezTo>
                    <a:pt x="14629" y="31327"/>
                    <a:pt x="14517" y="30807"/>
                    <a:pt x="14390" y="30286"/>
                  </a:cubicBezTo>
                  <a:cubicBezTo>
                    <a:pt x="14263" y="29752"/>
                    <a:pt x="14221" y="29161"/>
                    <a:pt x="14151" y="28612"/>
                  </a:cubicBezTo>
                  <a:cubicBezTo>
                    <a:pt x="14024" y="27571"/>
                    <a:pt x="13884" y="26502"/>
                    <a:pt x="13827" y="25447"/>
                  </a:cubicBezTo>
                  <a:cubicBezTo>
                    <a:pt x="13701" y="23422"/>
                    <a:pt x="13870" y="21411"/>
                    <a:pt x="14376" y="19455"/>
                  </a:cubicBezTo>
                  <a:cubicBezTo>
                    <a:pt x="14401" y="19372"/>
                    <a:pt x="14338" y="19324"/>
                    <a:pt x="14273" y="19324"/>
                  </a:cubicBezTo>
                  <a:cubicBezTo>
                    <a:pt x="14228" y="19324"/>
                    <a:pt x="14182" y="19347"/>
                    <a:pt x="14165" y="19399"/>
                  </a:cubicBezTo>
                  <a:cubicBezTo>
                    <a:pt x="13490" y="21312"/>
                    <a:pt x="13391" y="23394"/>
                    <a:pt x="13490" y="25405"/>
                  </a:cubicBezTo>
                  <a:cubicBezTo>
                    <a:pt x="13532" y="26502"/>
                    <a:pt x="13673" y="27571"/>
                    <a:pt x="13870" y="28655"/>
                  </a:cubicBezTo>
                  <a:cubicBezTo>
                    <a:pt x="13876" y="28692"/>
                    <a:pt x="13882" y="28732"/>
                    <a:pt x="13889" y="28772"/>
                  </a:cubicBezTo>
                  <a:lnTo>
                    <a:pt x="13889" y="28772"/>
                  </a:lnTo>
                  <a:cubicBezTo>
                    <a:pt x="12860" y="24515"/>
                    <a:pt x="12434" y="20156"/>
                    <a:pt x="14742" y="16347"/>
                  </a:cubicBezTo>
                  <a:cubicBezTo>
                    <a:pt x="16303" y="13759"/>
                    <a:pt x="18736" y="11916"/>
                    <a:pt x="21465" y="11142"/>
                  </a:cubicBezTo>
                  <a:cubicBezTo>
                    <a:pt x="21690" y="11100"/>
                    <a:pt x="21915" y="11058"/>
                    <a:pt x="22140" y="11016"/>
                  </a:cubicBezTo>
                  <a:lnTo>
                    <a:pt x="22140" y="11016"/>
                  </a:lnTo>
                  <a:cubicBezTo>
                    <a:pt x="22098" y="11030"/>
                    <a:pt x="22042" y="11044"/>
                    <a:pt x="22000" y="11058"/>
                  </a:cubicBezTo>
                  <a:cubicBezTo>
                    <a:pt x="20495" y="11593"/>
                    <a:pt x="19102" y="12394"/>
                    <a:pt x="17892" y="13421"/>
                  </a:cubicBezTo>
                  <a:cubicBezTo>
                    <a:pt x="17273" y="13942"/>
                    <a:pt x="16711" y="14518"/>
                    <a:pt x="16204" y="15151"/>
                  </a:cubicBezTo>
                  <a:cubicBezTo>
                    <a:pt x="15740" y="15728"/>
                    <a:pt x="15234" y="16375"/>
                    <a:pt x="14967" y="17078"/>
                  </a:cubicBezTo>
                  <a:cubicBezTo>
                    <a:pt x="14922" y="17177"/>
                    <a:pt x="15003" y="17236"/>
                    <a:pt x="15090" y="17236"/>
                  </a:cubicBezTo>
                  <a:cubicBezTo>
                    <a:pt x="15139" y="17236"/>
                    <a:pt x="15189" y="17217"/>
                    <a:pt x="15220" y="17177"/>
                  </a:cubicBezTo>
                  <a:cubicBezTo>
                    <a:pt x="15515" y="16769"/>
                    <a:pt x="15740" y="16319"/>
                    <a:pt x="16022" y="15911"/>
                  </a:cubicBezTo>
                  <a:cubicBezTo>
                    <a:pt x="16317" y="15503"/>
                    <a:pt x="16626" y="15109"/>
                    <a:pt x="16964" y="14743"/>
                  </a:cubicBezTo>
                  <a:cubicBezTo>
                    <a:pt x="17625" y="14012"/>
                    <a:pt x="18385" y="13365"/>
                    <a:pt x="19201" y="12816"/>
                  </a:cubicBezTo>
                  <a:cubicBezTo>
                    <a:pt x="20706" y="11789"/>
                    <a:pt x="22436" y="11114"/>
                    <a:pt x="24236" y="10777"/>
                  </a:cubicBezTo>
                  <a:close/>
                  <a:moveTo>
                    <a:pt x="17245" y="38824"/>
                  </a:moveTo>
                  <a:lnTo>
                    <a:pt x="17245" y="38824"/>
                  </a:lnTo>
                  <a:cubicBezTo>
                    <a:pt x="17470" y="40962"/>
                    <a:pt x="17203" y="42777"/>
                    <a:pt x="16444" y="44197"/>
                  </a:cubicBezTo>
                  <a:cubicBezTo>
                    <a:pt x="15526" y="45898"/>
                    <a:pt x="13832" y="47002"/>
                    <a:pt x="12168" y="47002"/>
                  </a:cubicBezTo>
                  <a:cubicBezTo>
                    <a:pt x="12097" y="47002"/>
                    <a:pt x="12027" y="47000"/>
                    <a:pt x="11957" y="46996"/>
                  </a:cubicBezTo>
                  <a:cubicBezTo>
                    <a:pt x="10606" y="46912"/>
                    <a:pt x="9326" y="46082"/>
                    <a:pt x="8707" y="44887"/>
                  </a:cubicBezTo>
                  <a:cubicBezTo>
                    <a:pt x="8398" y="44296"/>
                    <a:pt x="8257" y="43649"/>
                    <a:pt x="8285" y="42988"/>
                  </a:cubicBezTo>
                  <a:lnTo>
                    <a:pt x="8285" y="42988"/>
                  </a:lnTo>
                  <a:cubicBezTo>
                    <a:pt x="8313" y="43199"/>
                    <a:pt x="8370" y="43396"/>
                    <a:pt x="8454" y="43593"/>
                  </a:cubicBezTo>
                  <a:cubicBezTo>
                    <a:pt x="9040" y="45079"/>
                    <a:pt x="10460" y="45927"/>
                    <a:pt x="11948" y="45927"/>
                  </a:cubicBezTo>
                  <a:cubicBezTo>
                    <a:pt x="12460" y="45927"/>
                    <a:pt x="12979" y="45827"/>
                    <a:pt x="13476" y="45618"/>
                  </a:cubicBezTo>
                  <a:cubicBezTo>
                    <a:pt x="15318" y="44830"/>
                    <a:pt x="16415" y="42720"/>
                    <a:pt x="16908" y="40878"/>
                  </a:cubicBezTo>
                  <a:cubicBezTo>
                    <a:pt x="17091" y="40217"/>
                    <a:pt x="17203" y="39513"/>
                    <a:pt x="17245" y="38824"/>
                  </a:cubicBezTo>
                  <a:close/>
                  <a:moveTo>
                    <a:pt x="30674" y="0"/>
                  </a:moveTo>
                  <a:cubicBezTo>
                    <a:pt x="30004" y="0"/>
                    <a:pt x="29340" y="169"/>
                    <a:pt x="28779" y="509"/>
                  </a:cubicBezTo>
                  <a:cubicBezTo>
                    <a:pt x="27570" y="1254"/>
                    <a:pt x="26909" y="2703"/>
                    <a:pt x="27176" y="4039"/>
                  </a:cubicBezTo>
                  <a:cubicBezTo>
                    <a:pt x="27443" y="5432"/>
                    <a:pt x="28681" y="6529"/>
                    <a:pt x="30059" y="6585"/>
                  </a:cubicBezTo>
                  <a:cubicBezTo>
                    <a:pt x="30075" y="6586"/>
                    <a:pt x="30092" y="6586"/>
                    <a:pt x="30108" y="6586"/>
                  </a:cubicBezTo>
                  <a:cubicBezTo>
                    <a:pt x="30546" y="6586"/>
                    <a:pt x="31044" y="6401"/>
                    <a:pt x="31424" y="5980"/>
                  </a:cubicBezTo>
                  <a:lnTo>
                    <a:pt x="31424" y="5980"/>
                  </a:lnTo>
                  <a:cubicBezTo>
                    <a:pt x="31297" y="6501"/>
                    <a:pt x="30988" y="7021"/>
                    <a:pt x="30552" y="7443"/>
                  </a:cubicBezTo>
                  <a:cubicBezTo>
                    <a:pt x="29834" y="8118"/>
                    <a:pt x="28878" y="8498"/>
                    <a:pt x="28048" y="8793"/>
                  </a:cubicBezTo>
                  <a:cubicBezTo>
                    <a:pt x="26754" y="9258"/>
                    <a:pt x="24968" y="9876"/>
                    <a:pt x="23012" y="10327"/>
                  </a:cubicBezTo>
                  <a:cubicBezTo>
                    <a:pt x="19510" y="10749"/>
                    <a:pt x="16261" y="12873"/>
                    <a:pt x="14320" y="16094"/>
                  </a:cubicBezTo>
                  <a:cubicBezTo>
                    <a:pt x="11647" y="20496"/>
                    <a:pt x="12491" y="25560"/>
                    <a:pt x="13785" y="30356"/>
                  </a:cubicBezTo>
                  <a:cubicBezTo>
                    <a:pt x="13855" y="30624"/>
                    <a:pt x="13940" y="30891"/>
                    <a:pt x="14010" y="31158"/>
                  </a:cubicBezTo>
                  <a:cubicBezTo>
                    <a:pt x="14207" y="31876"/>
                    <a:pt x="14404" y="32593"/>
                    <a:pt x="14573" y="33324"/>
                  </a:cubicBezTo>
                  <a:cubicBezTo>
                    <a:pt x="13476" y="31510"/>
                    <a:pt x="11872" y="30005"/>
                    <a:pt x="9987" y="29006"/>
                  </a:cubicBezTo>
                  <a:cubicBezTo>
                    <a:pt x="8607" y="28268"/>
                    <a:pt x="7195" y="27894"/>
                    <a:pt x="5860" y="27894"/>
                  </a:cubicBezTo>
                  <a:cubicBezTo>
                    <a:pt x="5644" y="27894"/>
                    <a:pt x="5430" y="27904"/>
                    <a:pt x="5219" y="27923"/>
                  </a:cubicBezTo>
                  <a:cubicBezTo>
                    <a:pt x="3447" y="28092"/>
                    <a:pt x="1871" y="28992"/>
                    <a:pt x="1013" y="30342"/>
                  </a:cubicBezTo>
                  <a:cubicBezTo>
                    <a:pt x="0" y="31904"/>
                    <a:pt x="43" y="34070"/>
                    <a:pt x="1112" y="35589"/>
                  </a:cubicBezTo>
                  <a:cubicBezTo>
                    <a:pt x="1898" y="36735"/>
                    <a:pt x="3228" y="37452"/>
                    <a:pt x="4526" y="37452"/>
                  </a:cubicBezTo>
                  <a:cubicBezTo>
                    <a:pt x="4598" y="37452"/>
                    <a:pt x="4669" y="37450"/>
                    <a:pt x="4741" y="37446"/>
                  </a:cubicBezTo>
                  <a:cubicBezTo>
                    <a:pt x="6232" y="37361"/>
                    <a:pt x="7568" y="36306"/>
                    <a:pt x="7906" y="34928"/>
                  </a:cubicBezTo>
                  <a:cubicBezTo>
                    <a:pt x="8215" y="33690"/>
                    <a:pt x="7596" y="32312"/>
                    <a:pt x="6555" y="31679"/>
                  </a:cubicBezTo>
                  <a:lnTo>
                    <a:pt x="6555" y="31679"/>
                  </a:lnTo>
                  <a:cubicBezTo>
                    <a:pt x="7652" y="31847"/>
                    <a:pt x="8707" y="32452"/>
                    <a:pt x="9537" y="32987"/>
                  </a:cubicBezTo>
                  <a:cubicBezTo>
                    <a:pt x="12168" y="34703"/>
                    <a:pt x="14024" y="37221"/>
                    <a:pt x="14502" y="39738"/>
                  </a:cubicBezTo>
                  <a:cubicBezTo>
                    <a:pt x="14348" y="40174"/>
                    <a:pt x="14151" y="40611"/>
                    <a:pt x="13926" y="41018"/>
                  </a:cubicBezTo>
                  <a:cubicBezTo>
                    <a:pt x="13912" y="40850"/>
                    <a:pt x="13870" y="40681"/>
                    <a:pt x="13799" y="40526"/>
                  </a:cubicBezTo>
                  <a:cubicBezTo>
                    <a:pt x="13413" y="39611"/>
                    <a:pt x="12424" y="38991"/>
                    <a:pt x="11363" y="38991"/>
                  </a:cubicBezTo>
                  <a:cubicBezTo>
                    <a:pt x="11266" y="38991"/>
                    <a:pt x="11168" y="38996"/>
                    <a:pt x="11070" y="39007"/>
                  </a:cubicBezTo>
                  <a:cubicBezTo>
                    <a:pt x="10030" y="39105"/>
                    <a:pt x="9059" y="39767"/>
                    <a:pt x="8440" y="40751"/>
                  </a:cubicBezTo>
                  <a:cubicBezTo>
                    <a:pt x="7638" y="42045"/>
                    <a:pt x="7568" y="43761"/>
                    <a:pt x="8271" y="45112"/>
                  </a:cubicBezTo>
                  <a:cubicBezTo>
                    <a:pt x="8975" y="46462"/>
                    <a:pt x="10409" y="47390"/>
                    <a:pt x="11928" y="47489"/>
                  </a:cubicBezTo>
                  <a:cubicBezTo>
                    <a:pt x="12000" y="47492"/>
                    <a:pt x="12072" y="47494"/>
                    <a:pt x="12143" y="47494"/>
                  </a:cubicBezTo>
                  <a:cubicBezTo>
                    <a:pt x="13494" y="47494"/>
                    <a:pt x="14852" y="46869"/>
                    <a:pt x="15867" y="45801"/>
                  </a:cubicBezTo>
                  <a:cubicBezTo>
                    <a:pt x="16261" y="45407"/>
                    <a:pt x="16598" y="44943"/>
                    <a:pt x="16866" y="44436"/>
                  </a:cubicBezTo>
                  <a:cubicBezTo>
                    <a:pt x="17695" y="42875"/>
                    <a:pt x="17991" y="40906"/>
                    <a:pt x="17724" y="38585"/>
                  </a:cubicBezTo>
                  <a:cubicBezTo>
                    <a:pt x="17569" y="37333"/>
                    <a:pt x="17288" y="36081"/>
                    <a:pt x="17006" y="34872"/>
                  </a:cubicBezTo>
                  <a:cubicBezTo>
                    <a:pt x="16866" y="34211"/>
                    <a:pt x="16697" y="33507"/>
                    <a:pt x="16570" y="32832"/>
                  </a:cubicBezTo>
                  <a:cubicBezTo>
                    <a:pt x="15853" y="29091"/>
                    <a:pt x="15839" y="25307"/>
                    <a:pt x="16528" y="21565"/>
                  </a:cubicBezTo>
                  <a:cubicBezTo>
                    <a:pt x="17311" y="17322"/>
                    <a:pt x="19997" y="13132"/>
                    <a:pt x="24247" y="13132"/>
                  </a:cubicBezTo>
                  <a:cubicBezTo>
                    <a:pt x="24350" y="13132"/>
                    <a:pt x="24455" y="13135"/>
                    <a:pt x="24560" y="13140"/>
                  </a:cubicBezTo>
                  <a:cubicBezTo>
                    <a:pt x="27218" y="13266"/>
                    <a:pt x="29652" y="15222"/>
                    <a:pt x="30495" y="17880"/>
                  </a:cubicBezTo>
                  <a:cubicBezTo>
                    <a:pt x="30960" y="19385"/>
                    <a:pt x="30819" y="20820"/>
                    <a:pt x="30116" y="22029"/>
                  </a:cubicBezTo>
                  <a:cubicBezTo>
                    <a:pt x="29961" y="21157"/>
                    <a:pt x="29497" y="20313"/>
                    <a:pt x="28765" y="19666"/>
                  </a:cubicBezTo>
                  <a:cubicBezTo>
                    <a:pt x="27915" y="18913"/>
                    <a:pt x="26833" y="18496"/>
                    <a:pt x="25784" y="18496"/>
                  </a:cubicBezTo>
                  <a:cubicBezTo>
                    <a:pt x="25619" y="18496"/>
                    <a:pt x="25454" y="18506"/>
                    <a:pt x="25291" y="18527"/>
                  </a:cubicBezTo>
                  <a:cubicBezTo>
                    <a:pt x="24110" y="18696"/>
                    <a:pt x="23041" y="19371"/>
                    <a:pt x="22281" y="20327"/>
                  </a:cubicBezTo>
                  <a:cubicBezTo>
                    <a:pt x="22281" y="20342"/>
                    <a:pt x="22281" y="20342"/>
                    <a:pt x="22267" y="20342"/>
                  </a:cubicBezTo>
                  <a:cubicBezTo>
                    <a:pt x="21550" y="21270"/>
                    <a:pt x="21113" y="22451"/>
                    <a:pt x="21170" y="23675"/>
                  </a:cubicBezTo>
                  <a:cubicBezTo>
                    <a:pt x="21268" y="25996"/>
                    <a:pt x="23041" y="28190"/>
                    <a:pt x="25404" y="28894"/>
                  </a:cubicBezTo>
                  <a:cubicBezTo>
                    <a:pt x="26014" y="29080"/>
                    <a:pt x="26651" y="29171"/>
                    <a:pt x="27292" y="29171"/>
                  </a:cubicBezTo>
                  <a:cubicBezTo>
                    <a:pt x="28971" y="29171"/>
                    <a:pt x="30683" y="28549"/>
                    <a:pt x="32057" y="27389"/>
                  </a:cubicBezTo>
                  <a:cubicBezTo>
                    <a:pt x="32268" y="27206"/>
                    <a:pt x="32479" y="27023"/>
                    <a:pt x="32676" y="26812"/>
                  </a:cubicBezTo>
                  <a:cubicBezTo>
                    <a:pt x="34040" y="25391"/>
                    <a:pt x="34968" y="23422"/>
                    <a:pt x="35236" y="21270"/>
                  </a:cubicBezTo>
                  <a:cubicBezTo>
                    <a:pt x="35264" y="21017"/>
                    <a:pt x="35278" y="20764"/>
                    <a:pt x="35292" y="20510"/>
                  </a:cubicBezTo>
                  <a:cubicBezTo>
                    <a:pt x="36248" y="21565"/>
                    <a:pt x="37303" y="22958"/>
                    <a:pt x="37360" y="24238"/>
                  </a:cubicBezTo>
                  <a:cubicBezTo>
                    <a:pt x="37360" y="24350"/>
                    <a:pt x="37444" y="24449"/>
                    <a:pt x="37571" y="24463"/>
                  </a:cubicBezTo>
                  <a:cubicBezTo>
                    <a:pt x="37582" y="24464"/>
                    <a:pt x="37593" y="24465"/>
                    <a:pt x="37605" y="24465"/>
                  </a:cubicBezTo>
                  <a:cubicBezTo>
                    <a:pt x="37705" y="24465"/>
                    <a:pt x="37800" y="24409"/>
                    <a:pt x="37838" y="24308"/>
                  </a:cubicBezTo>
                  <a:cubicBezTo>
                    <a:pt x="38612" y="22142"/>
                    <a:pt x="38049" y="19695"/>
                    <a:pt x="37599" y="18358"/>
                  </a:cubicBezTo>
                  <a:lnTo>
                    <a:pt x="37599" y="18358"/>
                  </a:lnTo>
                  <a:lnTo>
                    <a:pt x="42888" y="20468"/>
                  </a:lnTo>
                  <a:cubicBezTo>
                    <a:pt x="42919" y="20482"/>
                    <a:pt x="42951" y="20488"/>
                    <a:pt x="42981" y="20488"/>
                  </a:cubicBezTo>
                  <a:cubicBezTo>
                    <a:pt x="43046" y="20488"/>
                    <a:pt x="43107" y="20460"/>
                    <a:pt x="43155" y="20412"/>
                  </a:cubicBezTo>
                  <a:cubicBezTo>
                    <a:pt x="43155" y="20412"/>
                    <a:pt x="43155" y="20412"/>
                    <a:pt x="43169" y="20398"/>
                  </a:cubicBezTo>
                  <a:cubicBezTo>
                    <a:pt x="43239" y="20327"/>
                    <a:pt x="43239" y="20201"/>
                    <a:pt x="43183" y="20116"/>
                  </a:cubicBezTo>
                  <a:cubicBezTo>
                    <a:pt x="42353" y="18822"/>
                    <a:pt x="41495" y="17486"/>
                    <a:pt x="40412" y="16333"/>
                  </a:cubicBezTo>
                  <a:cubicBezTo>
                    <a:pt x="39821" y="15714"/>
                    <a:pt x="39118" y="15011"/>
                    <a:pt x="38302" y="14462"/>
                  </a:cubicBezTo>
                  <a:lnTo>
                    <a:pt x="38302" y="14462"/>
                  </a:lnTo>
                  <a:cubicBezTo>
                    <a:pt x="39199" y="14605"/>
                    <a:pt x="40031" y="14676"/>
                    <a:pt x="40816" y="14676"/>
                  </a:cubicBezTo>
                  <a:cubicBezTo>
                    <a:pt x="41496" y="14676"/>
                    <a:pt x="42141" y="14623"/>
                    <a:pt x="42761" y="14518"/>
                  </a:cubicBezTo>
                  <a:cubicBezTo>
                    <a:pt x="45110" y="14138"/>
                    <a:pt x="47093" y="12943"/>
                    <a:pt x="48219" y="11255"/>
                  </a:cubicBezTo>
                  <a:cubicBezTo>
                    <a:pt x="49499" y="9314"/>
                    <a:pt x="49485" y="6684"/>
                    <a:pt x="48190" y="5024"/>
                  </a:cubicBezTo>
                  <a:cubicBezTo>
                    <a:pt x="47529" y="4180"/>
                    <a:pt x="46488" y="3617"/>
                    <a:pt x="45363" y="3462"/>
                  </a:cubicBezTo>
                  <a:lnTo>
                    <a:pt x="45335" y="3462"/>
                  </a:lnTo>
                  <a:cubicBezTo>
                    <a:pt x="45251" y="3448"/>
                    <a:pt x="45166" y="3434"/>
                    <a:pt x="45082" y="3434"/>
                  </a:cubicBezTo>
                  <a:cubicBezTo>
                    <a:pt x="44973" y="3426"/>
                    <a:pt x="44865" y="3422"/>
                    <a:pt x="44759" y="3422"/>
                  </a:cubicBezTo>
                  <a:cubicBezTo>
                    <a:pt x="43775" y="3422"/>
                    <a:pt x="42886" y="3769"/>
                    <a:pt x="42227" y="4391"/>
                  </a:cubicBezTo>
                  <a:cubicBezTo>
                    <a:pt x="41186" y="5404"/>
                    <a:pt x="40947" y="7077"/>
                    <a:pt x="41706" y="8118"/>
                  </a:cubicBezTo>
                  <a:cubicBezTo>
                    <a:pt x="42188" y="8775"/>
                    <a:pt x="43028" y="9176"/>
                    <a:pt x="43910" y="9176"/>
                  </a:cubicBezTo>
                  <a:cubicBezTo>
                    <a:pt x="43953" y="9176"/>
                    <a:pt x="43997" y="9175"/>
                    <a:pt x="44041" y="9173"/>
                  </a:cubicBezTo>
                  <a:cubicBezTo>
                    <a:pt x="44688" y="9131"/>
                    <a:pt x="45349" y="8878"/>
                    <a:pt x="45912" y="8456"/>
                  </a:cubicBezTo>
                  <a:lnTo>
                    <a:pt x="45912" y="8456"/>
                  </a:lnTo>
                  <a:cubicBezTo>
                    <a:pt x="45856" y="8695"/>
                    <a:pt x="45771" y="8934"/>
                    <a:pt x="45659" y="9159"/>
                  </a:cubicBezTo>
                  <a:cubicBezTo>
                    <a:pt x="45293" y="9848"/>
                    <a:pt x="44660" y="10453"/>
                    <a:pt x="43774" y="10974"/>
                  </a:cubicBezTo>
                  <a:cubicBezTo>
                    <a:pt x="42214" y="11878"/>
                    <a:pt x="40351" y="12328"/>
                    <a:pt x="38130" y="12328"/>
                  </a:cubicBezTo>
                  <a:cubicBezTo>
                    <a:pt x="36966" y="12328"/>
                    <a:pt x="35704" y="12205"/>
                    <a:pt x="34336" y="11958"/>
                  </a:cubicBezTo>
                  <a:cubicBezTo>
                    <a:pt x="33618" y="11832"/>
                    <a:pt x="32887" y="11691"/>
                    <a:pt x="32113" y="11536"/>
                  </a:cubicBezTo>
                  <a:cubicBezTo>
                    <a:pt x="33098" y="11508"/>
                    <a:pt x="34054" y="11325"/>
                    <a:pt x="35025" y="10903"/>
                  </a:cubicBezTo>
                  <a:cubicBezTo>
                    <a:pt x="35672" y="10622"/>
                    <a:pt x="36263" y="10214"/>
                    <a:pt x="36755" y="9708"/>
                  </a:cubicBezTo>
                  <a:cubicBezTo>
                    <a:pt x="37528" y="8906"/>
                    <a:pt x="38063" y="7865"/>
                    <a:pt x="38232" y="6768"/>
                  </a:cubicBezTo>
                  <a:cubicBezTo>
                    <a:pt x="38246" y="6669"/>
                    <a:pt x="38190" y="6557"/>
                    <a:pt x="38091" y="6515"/>
                  </a:cubicBezTo>
                  <a:cubicBezTo>
                    <a:pt x="38056" y="6502"/>
                    <a:pt x="38021" y="6495"/>
                    <a:pt x="37988" y="6495"/>
                  </a:cubicBezTo>
                  <a:cubicBezTo>
                    <a:pt x="37913" y="6495"/>
                    <a:pt x="37844" y="6527"/>
                    <a:pt x="37796" y="6585"/>
                  </a:cubicBezTo>
                  <a:cubicBezTo>
                    <a:pt x="37053" y="7524"/>
                    <a:pt x="36102" y="8267"/>
                    <a:pt x="35010" y="8745"/>
                  </a:cubicBezTo>
                  <a:lnTo>
                    <a:pt x="35010" y="8745"/>
                  </a:lnTo>
                  <a:cubicBezTo>
                    <a:pt x="35011" y="8743"/>
                    <a:pt x="35011" y="8741"/>
                    <a:pt x="35011" y="8737"/>
                  </a:cubicBezTo>
                  <a:cubicBezTo>
                    <a:pt x="36319" y="7387"/>
                    <a:pt x="37050" y="5488"/>
                    <a:pt x="36938" y="3603"/>
                  </a:cubicBezTo>
                  <a:cubicBezTo>
                    <a:pt x="36924" y="3491"/>
                    <a:pt x="36839" y="3392"/>
                    <a:pt x="36727" y="3378"/>
                  </a:cubicBezTo>
                  <a:cubicBezTo>
                    <a:pt x="36716" y="3377"/>
                    <a:pt x="36705" y="3376"/>
                    <a:pt x="36695" y="3376"/>
                  </a:cubicBezTo>
                  <a:cubicBezTo>
                    <a:pt x="36582" y="3376"/>
                    <a:pt x="36485" y="3444"/>
                    <a:pt x="36459" y="3547"/>
                  </a:cubicBezTo>
                  <a:cubicBezTo>
                    <a:pt x="36108" y="4742"/>
                    <a:pt x="35222" y="5811"/>
                    <a:pt x="33998" y="6613"/>
                  </a:cubicBezTo>
                  <a:cubicBezTo>
                    <a:pt x="34476" y="5783"/>
                    <a:pt x="34729" y="4827"/>
                    <a:pt x="34659" y="3898"/>
                  </a:cubicBezTo>
                  <a:cubicBezTo>
                    <a:pt x="34575" y="2520"/>
                    <a:pt x="33801" y="1226"/>
                    <a:pt x="32662" y="537"/>
                  </a:cubicBezTo>
                  <a:cubicBezTo>
                    <a:pt x="32062" y="180"/>
                    <a:pt x="31364" y="0"/>
                    <a:pt x="30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0" name="Google Shape;8050;p40"/>
            <p:cNvSpPr/>
            <p:nvPr/>
          </p:nvSpPr>
          <p:spPr>
            <a:xfrm>
              <a:off x="1997050" y="1110575"/>
              <a:ext cx="27475" cy="20075"/>
            </a:xfrm>
            <a:custGeom>
              <a:avLst/>
              <a:gdLst/>
              <a:ahLst/>
              <a:cxnLst/>
              <a:rect l="l" t="t" r="r" b="b"/>
              <a:pathLst>
                <a:path w="1099" h="803" extrusionOk="0">
                  <a:moveTo>
                    <a:pt x="848" y="0"/>
                  </a:moveTo>
                  <a:cubicBezTo>
                    <a:pt x="824" y="0"/>
                    <a:pt x="799" y="4"/>
                    <a:pt x="775" y="11"/>
                  </a:cubicBezTo>
                  <a:cubicBezTo>
                    <a:pt x="521" y="67"/>
                    <a:pt x="282" y="208"/>
                    <a:pt x="99" y="391"/>
                  </a:cubicBezTo>
                  <a:cubicBezTo>
                    <a:pt x="1" y="489"/>
                    <a:pt x="15" y="644"/>
                    <a:pt x="99" y="728"/>
                  </a:cubicBezTo>
                  <a:cubicBezTo>
                    <a:pt x="149" y="778"/>
                    <a:pt x="212" y="802"/>
                    <a:pt x="275" y="802"/>
                  </a:cubicBezTo>
                  <a:cubicBezTo>
                    <a:pt x="339" y="802"/>
                    <a:pt x="402" y="778"/>
                    <a:pt x="451" y="728"/>
                  </a:cubicBezTo>
                  <a:cubicBezTo>
                    <a:pt x="578" y="616"/>
                    <a:pt x="732" y="517"/>
                    <a:pt x="901" y="475"/>
                  </a:cubicBezTo>
                  <a:cubicBezTo>
                    <a:pt x="943" y="461"/>
                    <a:pt x="986" y="447"/>
                    <a:pt x="1014" y="405"/>
                  </a:cubicBezTo>
                  <a:cubicBezTo>
                    <a:pt x="1070" y="349"/>
                    <a:pt x="1098" y="264"/>
                    <a:pt x="1070" y="180"/>
                  </a:cubicBezTo>
                  <a:cubicBezTo>
                    <a:pt x="1047" y="76"/>
                    <a:pt x="957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1" name="Google Shape;8051;p40"/>
            <p:cNvSpPr/>
            <p:nvPr/>
          </p:nvSpPr>
          <p:spPr>
            <a:xfrm>
              <a:off x="2146875" y="1399500"/>
              <a:ext cx="21100" cy="12725"/>
            </a:xfrm>
            <a:custGeom>
              <a:avLst/>
              <a:gdLst/>
              <a:ahLst/>
              <a:cxnLst/>
              <a:rect l="l" t="t" r="r" b="b"/>
              <a:pathLst>
                <a:path w="844" h="509" extrusionOk="0">
                  <a:moveTo>
                    <a:pt x="244" y="1"/>
                  </a:moveTo>
                  <a:cubicBezTo>
                    <a:pt x="114" y="1"/>
                    <a:pt x="13" y="108"/>
                    <a:pt x="0" y="227"/>
                  </a:cubicBezTo>
                  <a:cubicBezTo>
                    <a:pt x="0" y="368"/>
                    <a:pt x="99" y="480"/>
                    <a:pt x="225" y="494"/>
                  </a:cubicBezTo>
                  <a:lnTo>
                    <a:pt x="577" y="509"/>
                  </a:lnTo>
                  <a:cubicBezTo>
                    <a:pt x="647" y="509"/>
                    <a:pt x="717" y="480"/>
                    <a:pt x="774" y="438"/>
                  </a:cubicBezTo>
                  <a:cubicBezTo>
                    <a:pt x="816" y="396"/>
                    <a:pt x="830" y="340"/>
                    <a:pt x="844" y="284"/>
                  </a:cubicBezTo>
                  <a:cubicBezTo>
                    <a:pt x="844" y="143"/>
                    <a:pt x="746" y="30"/>
                    <a:pt x="605" y="16"/>
                  </a:cubicBezTo>
                  <a:lnTo>
                    <a:pt x="267" y="2"/>
                  </a:lnTo>
                  <a:cubicBezTo>
                    <a:pt x="259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2" name="Google Shape;8052;p40"/>
            <p:cNvSpPr/>
            <p:nvPr/>
          </p:nvSpPr>
          <p:spPr>
            <a:xfrm>
              <a:off x="2079350" y="1583900"/>
              <a:ext cx="10575" cy="16100"/>
            </a:xfrm>
            <a:custGeom>
              <a:avLst/>
              <a:gdLst/>
              <a:ahLst/>
              <a:cxnLst/>
              <a:rect l="l" t="t" r="r" b="b"/>
              <a:pathLst>
                <a:path w="423" h="644" extrusionOk="0">
                  <a:moveTo>
                    <a:pt x="232" y="0"/>
                  </a:moveTo>
                  <a:cubicBezTo>
                    <a:pt x="222" y="0"/>
                    <a:pt x="211" y="4"/>
                    <a:pt x="197" y="11"/>
                  </a:cubicBezTo>
                  <a:cubicBezTo>
                    <a:pt x="169" y="11"/>
                    <a:pt x="155" y="11"/>
                    <a:pt x="127" y="25"/>
                  </a:cubicBezTo>
                  <a:cubicBezTo>
                    <a:pt x="99" y="39"/>
                    <a:pt x="85" y="67"/>
                    <a:pt x="71" y="81"/>
                  </a:cubicBezTo>
                  <a:cubicBezTo>
                    <a:pt x="57" y="95"/>
                    <a:pt x="43" y="123"/>
                    <a:pt x="43" y="151"/>
                  </a:cubicBezTo>
                  <a:cubicBezTo>
                    <a:pt x="29" y="194"/>
                    <a:pt x="29" y="250"/>
                    <a:pt x="14" y="292"/>
                  </a:cubicBezTo>
                  <a:cubicBezTo>
                    <a:pt x="14" y="334"/>
                    <a:pt x="0" y="377"/>
                    <a:pt x="0" y="405"/>
                  </a:cubicBezTo>
                  <a:cubicBezTo>
                    <a:pt x="0" y="433"/>
                    <a:pt x="0" y="461"/>
                    <a:pt x="0" y="475"/>
                  </a:cubicBezTo>
                  <a:cubicBezTo>
                    <a:pt x="0" y="503"/>
                    <a:pt x="14" y="517"/>
                    <a:pt x="14" y="545"/>
                  </a:cubicBezTo>
                  <a:cubicBezTo>
                    <a:pt x="29" y="559"/>
                    <a:pt x="43" y="587"/>
                    <a:pt x="57" y="602"/>
                  </a:cubicBezTo>
                  <a:cubicBezTo>
                    <a:pt x="85" y="616"/>
                    <a:pt x="99" y="630"/>
                    <a:pt x="141" y="644"/>
                  </a:cubicBezTo>
                  <a:lnTo>
                    <a:pt x="197" y="644"/>
                  </a:lnTo>
                  <a:cubicBezTo>
                    <a:pt x="211" y="644"/>
                    <a:pt x="225" y="644"/>
                    <a:pt x="239" y="630"/>
                  </a:cubicBezTo>
                  <a:cubicBezTo>
                    <a:pt x="268" y="630"/>
                    <a:pt x="282" y="616"/>
                    <a:pt x="296" y="587"/>
                  </a:cubicBezTo>
                  <a:cubicBezTo>
                    <a:pt x="310" y="587"/>
                    <a:pt x="310" y="573"/>
                    <a:pt x="324" y="559"/>
                  </a:cubicBezTo>
                  <a:cubicBezTo>
                    <a:pt x="338" y="517"/>
                    <a:pt x="352" y="489"/>
                    <a:pt x="366" y="447"/>
                  </a:cubicBezTo>
                  <a:cubicBezTo>
                    <a:pt x="380" y="433"/>
                    <a:pt x="380" y="405"/>
                    <a:pt x="380" y="377"/>
                  </a:cubicBezTo>
                  <a:cubicBezTo>
                    <a:pt x="394" y="334"/>
                    <a:pt x="394" y="292"/>
                    <a:pt x="408" y="236"/>
                  </a:cubicBezTo>
                  <a:cubicBezTo>
                    <a:pt x="422" y="208"/>
                    <a:pt x="422" y="180"/>
                    <a:pt x="408" y="137"/>
                  </a:cubicBezTo>
                  <a:cubicBezTo>
                    <a:pt x="408" y="123"/>
                    <a:pt x="394" y="109"/>
                    <a:pt x="394" y="95"/>
                  </a:cubicBezTo>
                  <a:cubicBezTo>
                    <a:pt x="366" y="53"/>
                    <a:pt x="324" y="25"/>
                    <a:pt x="268" y="11"/>
                  </a:cubicBezTo>
                  <a:cubicBezTo>
                    <a:pt x="254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3" name="Google Shape;8053;p40"/>
            <p:cNvSpPr/>
            <p:nvPr/>
          </p:nvSpPr>
          <p:spPr>
            <a:xfrm>
              <a:off x="2081800" y="1643450"/>
              <a:ext cx="9875" cy="14275"/>
            </a:xfrm>
            <a:custGeom>
              <a:avLst/>
              <a:gdLst/>
              <a:ahLst/>
              <a:cxnLst/>
              <a:rect l="l" t="t" r="r" b="b"/>
              <a:pathLst>
                <a:path w="395" h="571" extrusionOk="0">
                  <a:moveTo>
                    <a:pt x="249" y="0"/>
                  </a:moveTo>
                  <a:cubicBezTo>
                    <a:pt x="237" y="0"/>
                    <a:pt x="224" y="2"/>
                    <a:pt x="212" y="6"/>
                  </a:cubicBezTo>
                  <a:cubicBezTo>
                    <a:pt x="184" y="20"/>
                    <a:pt x="141" y="48"/>
                    <a:pt x="127" y="76"/>
                  </a:cubicBezTo>
                  <a:cubicBezTo>
                    <a:pt x="99" y="133"/>
                    <a:pt x="71" y="189"/>
                    <a:pt x="57" y="231"/>
                  </a:cubicBezTo>
                  <a:cubicBezTo>
                    <a:pt x="43" y="273"/>
                    <a:pt x="29" y="315"/>
                    <a:pt x="15" y="344"/>
                  </a:cubicBezTo>
                  <a:cubicBezTo>
                    <a:pt x="1" y="386"/>
                    <a:pt x="1" y="428"/>
                    <a:pt x="15" y="456"/>
                  </a:cubicBezTo>
                  <a:cubicBezTo>
                    <a:pt x="15" y="498"/>
                    <a:pt x="29" y="540"/>
                    <a:pt x="71" y="555"/>
                  </a:cubicBezTo>
                  <a:cubicBezTo>
                    <a:pt x="87" y="563"/>
                    <a:pt x="108" y="571"/>
                    <a:pt x="129" y="571"/>
                  </a:cubicBezTo>
                  <a:cubicBezTo>
                    <a:pt x="143" y="571"/>
                    <a:pt x="158" y="566"/>
                    <a:pt x="170" y="555"/>
                  </a:cubicBezTo>
                  <a:cubicBezTo>
                    <a:pt x="184" y="540"/>
                    <a:pt x="198" y="540"/>
                    <a:pt x="198" y="526"/>
                  </a:cubicBezTo>
                  <a:cubicBezTo>
                    <a:pt x="212" y="526"/>
                    <a:pt x="240" y="512"/>
                    <a:pt x="240" y="498"/>
                  </a:cubicBezTo>
                  <a:cubicBezTo>
                    <a:pt x="254" y="484"/>
                    <a:pt x="268" y="470"/>
                    <a:pt x="282" y="456"/>
                  </a:cubicBezTo>
                  <a:cubicBezTo>
                    <a:pt x="296" y="428"/>
                    <a:pt x="310" y="400"/>
                    <a:pt x="310" y="386"/>
                  </a:cubicBezTo>
                  <a:cubicBezTo>
                    <a:pt x="338" y="329"/>
                    <a:pt x="367" y="273"/>
                    <a:pt x="381" y="217"/>
                  </a:cubicBezTo>
                  <a:cubicBezTo>
                    <a:pt x="395" y="189"/>
                    <a:pt x="395" y="175"/>
                    <a:pt x="395" y="147"/>
                  </a:cubicBezTo>
                  <a:cubicBezTo>
                    <a:pt x="395" y="133"/>
                    <a:pt x="395" y="118"/>
                    <a:pt x="395" y="104"/>
                  </a:cubicBezTo>
                  <a:cubicBezTo>
                    <a:pt x="381" y="62"/>
                    <a:pt x="352" y="34"/>
                    <a:pt x="324" y="20"/>
                  </a:cubicBezTo>
                  <a:cubicBezTo>
                    <a:pt x="304" y="10"/>
                    <a:pt x="278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4" name="Google Shape;8054;p40"/>
            <p:cNvSpPr/>
            <p:nvPr/>
          </p:nvSpPr>
          <p:spPr>
            <a:xfrm>
              <a:off x="2063525" y="1701250"/>
              <a:ext cx="9175" cy="10225"/>
            </a:xfrm>
            <a:custGeom>
              <a:avLst/>
              <a:gdLst/>
              <a:ahLst/>
              <a:cxnLst/>
              <a:rect l="l" t="t" r="r" b="b"/>
              <a:pathLst>
                <a:path w="367" h="409" extrusionOk="0">
                  <a:moveTo>
                    <a:pt x="183" y="1"/>
                  </a:moveTo>
                  <a:cubicBezTo>
                    <a:pt x="169" y="1"/>
                    <a:pt x="155" y="15"/>
                    <a:pt x="141" y="29"/>
                  </a:cubicBezTo>
                  <a:cubicBezTo>
                    <a:pt x="127" y="43"/>
                    <a:pt x="113" y="57"/>
                    <a:pt x="99" y="71"/>
                  </a:cubicBezTo>
                  <a:cubicBezTo>
                    <a:pt x="85" y="99"/>
                    <a:pt x="71" y="113"/>
                    <a:pt x="57" y="141"/>
                  </a:cubicBezTo>
                  <a:cubicBezTo>
                    <a:pt x="43" y="155"/>
                    <a:pt x="43" y="170"/>
                    <a:pt x="29" y="170"/>
                  </a:cubicBezTo>
                  <a:cubicBezTo>
                    <a:pt x="14" y="198"/>
                    <a:pt x="0" y="226"/>
                    <a:pt x="0" y="254"/>
                  </a:cubicBezTo>
                  <a:cubicBezTo>
                    <a:pt x="0" y="268"/>
                    <a:pt x="0" y="268"/>
                    <a:pt x="0" y="282"/>
                  </a:cubicBezTo>
                  <a:cubicBezTo>
                    <a:pt x="0" y="324"/>
                    <a:pt x="29" y="366"/>
                    <a:pt x="71" y="395"/>
                  </a:cubicBezTo>
                  <a:cubicBezTo>
                    <a:pt x="99" y="409"/>
                    <a:pt x="113" y="409"/>
                    <a:pt x="141" y="409"/>
                  </a:cubicBezTo>
                  <a:cubicBezTo>
                    <a:pt x="155" y="409"/>
                    <a:pt x="183" y="395"/>
                    <a:pt x="197" y="395"/>
                  </a:cubicBezTo>
                  <a:cubicBezTo>
                    <a:pt x="211" y="381"/>
                    <a:pt x="211" y="381"/>
                    <a:pt x="225" y="381"/>
                  </a:cubicBezTo>
                  <a:cubicBezTo>
                    <a:pt x="254" y="366"/>
                    <a:pt x="268" y="338"/>
                    <a:pt x="282" y="310"/>
                  </a:cubicBezTo>
                  <a:cubicBezTo>
                    <a:pt x="282" y="296"/>
                    <a:pt x="296" y="282"/>
                    <a:pt x="296" y="282"/>
                  </a:cubicBezTo>
                  <a:cubicBezTo>
                    <a:pt x="310" y="254"/>
                    <a:pt x="324" y="226"/>
                    <a:pt x="338" y="198"/>
                  </a:cubicBezTo>
                  <a:cubicBezTo>
                    <a:pt x="352" y="170"/>
                    <a:pt x="366" y="127"/>
                    <a:pt x="352" y="99"/>
                  </a:cubicBezTo>
                  <a:cubicBezTo>
                    <a:pt x="338" y="57"/>
                    <a:pt x="324" y="29"/>
                    <a:pt x="282" y="15"/>
                  </a:cubicBezTo>
                  <a:cubicBezTo>
                    <a:pt x="268" y="1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5" name="Google Shape;8055;p40"/>
            <p:cNvSpPr/>
            <p:nvPr/>
          </p:nvSpPr>
          <p:spPr>
            <a:xfrm>
              <a:off x="2165500" y="1442450"/>
              <a:ext cx="10575" cy="7550"/>
            </a:xfrm>
            <a:custGeom>
              <a:avLst/>
              <a:gdLst/>
              <a:ahLst/>
              <a:cxnLst/>
              <a:rect l="l" t="t" r="r" b="b"/>
              <a:pathLst>
                <a:path w="423" h="302" extrusionOk="0">
                  <a:moveTo>
                    <a:pt x="113" y="0"/>
                  </a:moveTo>
                  <a:cubicBezTo>
                    <a:pt x="99" y="14"/>
                    <a:pt x="99" y="14"/>
                    <a:pt x="85" y="14"/>
                  </a:cubicBezTo>
                  <a:cubicBezTo>
                    <a:pt x="57" y="14"/>
                    <a:pt x="43" y="28"/>
                    <a:pt x="29" y="42"/>
                  </a:cubicBezTo>
                  <a:cubicBezTo>
                    <a:pt x="15" y="56"/>
                    <a:pt x="15" y="71"/>
                    <a:pt x="15" y="85"/>
                  </a:cubicBezTo>
                  <a:cubicBezTo>
                    <a:pt x="1" y="113"/>
                    <a:pt x="15" y="155"/>
                    <a:pt x="43" y="183"/>
                  </a:cubicBezTo>
                  <a:cubicBezTo>
                    <a:pt x="43" y="197"/>
                    <a:pt x="57" y="197"/>
                    <a:pt x="71" y="211"/>
                  </a:cubicBezTo>
                  <a:cubicBezTo>
                    <a:pt x="71" y="211"/>
                    <a:pt x="71" y="225"/>
                    <a:pt x="85" y="225"/>
                  </a:cubicBezTo>
                  <a:cubicBezTo>
                    <a:pt x="99" y="239"/>
                    <a:pt x="99" y="239"/>
                    <a:pt x="113" y="253"/>
                  </a:cubicBezTo>
                  <a:cubicBezTo>
                    <a:pt x="127" y="253"/>
                    <a:pt x="141" y="267"/>
                    <a:pt x="155" y="267"/>
                  </a:cubicBezTo>
                  <a:cubicBezTo>
                    <a:pt x="183" y="282"/>
                    <a:pt x="212" y="282"/>
                    <a:pt x="240" y="296"/>
                  </a:cubicBezTo>
                  <a:cubicBezTo>
                    <a:pt x="249" y="300"/>
                    <a:pt x="258" y="302"/>
                    <a:pt x="267" y="302"/>
                  </a:cubicBezTo>
                  <a:cubicBezTo>
                    <a:pt x="285" y="302"/>
                    <a:pt x="301" y="296"/>
                    <a:pt x="310" y="296"/>
                  </a:cubicBezTo>
                  <a:cubicBezTo>
                    <a:pt x="324" y="296"/>
                    <a:pt x="338" y="282"/>
                    <a:pt x="352" y="282"/>
                  </a:cubicBezTo>
                  <a:cubicBezTo>
                    <a:pt x="380" y="267"/>
                    <a:pt x="408" y="225"/>
                    <a:pt x="408" y="197"/>
                  </a:cubicBezTo>
                  <a:cubicBezTo>
                    <a:pt x="423" y="183"/>
                    <a:pt x="423" y="155"/>
                    <a:pt x="408" y="141"/>
                  </a:cubicBezTo>
                  <a:cubicBezTo>
                    <a:pt x="408" y="127"/>
                    <a:pt x="408" y="113"/>
                    <a:pt x="394" y="85"/>
                  </a:cubicBezTo>
                  <a:cubicBezTo>
                    <a:pt x="380" y="56"/>
                    <a:pt x="338" y="42"/>
                    <a:pt x="310" y="28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6" name="Google Shape;8056;p40"/>
            <p:cNvSpPr/>
            <p:nvPr/>
          </p:nvSpPr>
          <p:spPr>
            <a:xfrm>
              <a:off x="2342975" y="1290050"/>
              <a:ext cx="124525" cy="114150"/>
            </a:xfrm>
            <a:custGeom>
              <a:avLst/>
              <a:gdLst/>
              <a:ahLst/>
              <a:cxnLst/>
              <a:rect l="l" t="t" r="r" b="b"/>
              <a:pathLst>
                <a:path w="4981" h="4566" extrusionOk="0">
                  <a:moveTo>
                    <a:pt x="4862" y="1"/>
                  </a:moveTo>
                  <a:cubicBezTo>
                    <a:pt x="4820" y="1"/>
                    <a:pt x="4776" y="24"/>
                    <a:pt x="4759" y="76"/>
                  </a:cubicBezTo>
                  <a:cubicBezTo>
                    <a:pt x="4098" y="2144"/>
                    <a:pt x="2284" y="3916"/>
                    <a:pt x="131" y="4366"/>
                  </a:cubicBezTo>
                  <a:cubicBezTo>
                    <a:pt x="0" y="4392"/>
                    <a:pt x="53" y="4566"/>
                    <a:pt x="163" y="4566"/>
                  </a:cubicBezTo>
                  <a:cubicBezTo>
                    <a:pt x="171" y="4566"/>
                    <a:pt x="179" y="4565"/>
                    <a:pt x="188" y="4563"/>
                  </a:cubicBezTo>
                  <a:cubicBezTo>
                    <a:pt x="778" y="4465"/>
                    <a:pt x="1341" y="4324"/>
                    <a:pt x="1876" y="4043"/>
                  </a:cubicBezTo>
                  <a:cubicBezTo>
                    <a:pt x="2368" y="3775"/>
                    <a:pt x="2832" y="3438"/>
                    <a:pt x="3240" y="3058"/>
                  </a:cubicBezTo>
                  <a:cubicBezTo>
                    <a:pt x="4098" y="2270"/>
                    <a:pt x="4703" y="1258"/>
                    <a:pt x="4956" y="132"/>
                  </a:cubicBezTo>
                  <a:cubicBezTo>
                    <a:pt x="4981" y="49"/>
                    <a:pt x="4923" y="1"/>
                    <a:pt x="4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7" name="Google Shape;8057;p40"/>
            <p:cNvSpPr/>
            <p:nvPr/>
          </p:nvSpPr>
          <p:spPr>
            <a:xfrm>
              <a:off x="2322700" y="1400250"/>
              <a:ext cx="12325" cy="8800"/>
            </a:xfrm>
            <a:custGeom>
              <a:avLst/>
              <a:gdLst/>
              <a:ahLst/>
              <a:cxnLst/>
              <a:rect l="l" t="t" r="r" b="b"/>
              <a:pathLst>
                <a:path w="493" h="352" extrusionOk="0">
                  <a:moveTo>
                    <a:pt x="281" y="0"/>
                  </a:moveTo>
                  <a:cubicBezTo>
                    <a:pt x="239" y="14"/>
                    <a:pt x="211" y="14"/>
                    <a:pt x="169" y="28"/>
                  </a:cubicBezTo>
                  <a:lnTo>
                    <a:pt x="141" y="28"/>
                  </a:lnTo>
                  <a:cubicBezTo>
                    <a:pt x="127" y="28"/>
                    <a:pt x="113" y="43"/>
                    <a:pt x="98" y="43"/>
                  </a:cubicBezTo>
                  <a:cubicBezTo>
                    <a:pt x="98" y="43"/>
                    <a:pt x="98" y="57"/>
                    <a:pt x="84" y="57"/>
                  </a:cubicBezTo>
                  <a:cubicBezTo>
                    <a:pt x="70" y="57"/>
                    <a:pt x="70" y="71"/>
                    <a:pt x="56" y="85"/>
                  </a:cubicBezTo>
                  <a:cubicBezTo>
                    <a:pt x="42" y="99"/>
                    <a:pt x="28" y="99"/>
                    <a:pt x="28" y="113"/>
                  </a:cubicBezTo>
                  <a:cubicBezTo>
                    <a:pt x="28" y="113"/>
                    <a:pt x="28" y="127"/>
                    <a:pt x="28" y="127"/>
                  </a:cubicBezTo>
                  <a:cubicBezTo>
                    <a:pt x="14" y="127"/>
                    <a:pt x="14" y="127"/>
                    <a:pt x="14" y="141"/>
                  </a:cubicBezTo>
                  <a:cubicBezTo>
                    <a:pt x="0" y="155"/>
                    <a:pt x="0" y="169"/>
                    <a:pt x="0" y="183"/>
                  </a:cubicBezTo>
                  <a:cubicBezTo>
                    <a:pt x="0" y="197"/>
                    <a:pt x="0" y="211"/>
                    <a:pt x="0" y="211"/>
                  </a:cubicBezTo>
                  <a:cubicBezTo>
                    <a:pt x="0" y="239"/>
                    <a:pt x="14" y="254"/>
                    <a:pt x="14" y="268"/>
                  </a:cubicBezTo>
                  <a:cubicBezTo>
                    <a:pt x="28" y="268"/>
                    <a:pt x="28" y="282"/>
                    <a:pt x="42" y="296"/>
                  </a:cubicBezTo>
                  <a:lnTo>
                    <a:pt x="56" y="296"/>
                  </a:lnTo>
                  <a:cubicBezTo>
                    <a:pt x="56" y="296"/>
                    <a:pt x="56" y="296"/>
                    <a:pt x="56" y="310"/>
                  </a:cubicBezTo>
                  <a:cubicBezTo>
                    <a:pt x="70" y="310"/>
                    <a:pt x="84" y="324"/>
                    <a:pt x="84" y="324"/>
                  </a:cubicBezTo>
                  <a:cubicBezTo>
                    <a:pt x="98" y="338"/>
                    <a:pt x="113" y="338"/>
                    <a:pt x="127" y="352"/>
                  </a:cubicBezTo>
                  <a:lnTo>
                    <a:pt x="239" y="352"/>
                  </a:lnTo>
                  <a:cubicBezTo>
                    <a:pt x="239" y="352"/>
                    <a:pt x="253" y="338"/>
                    <a:pt x="267" y="338"/>
                  </a:cubicBezTo>
                  <a:cubicBezTo>
                    <a:pt x="295" y="338"/>
                    <a:pt x="338" y="338"/>
                    <a:pt x="366" y="324"/>
                  </a:cubicBezTo>
                  <a:cubicBezTo>
                    <a:pt x="394" y="324"/>
                    <a:pt x="422" y="296"/>
                    <a:pt x="450" y="282"/>
                  </a:cubicBezTo>
                  <a:cubicBezTo>
                    <a:pt x="450" y="268"/>
                    <a:pt x="464" y="254"/>
                    <a:pt x="464" y="239"/>
                  </a:cubicBezTo>
                  <a:cubicBezTo>
                    <a:pt x="478" y="211"/>
                    <a:pt x="492" y="197"/>
                    <a:pt x="492" y="155"/>
                  </a:cubicBezTo>
                  <a:cubicBezTo>
                    <a:pt x="492" y="141"/>
                    <a:pt x="492" y="127"/>
                    <a:pt x="478" y="113"/>
                  </a:cubicBezTo>
                  <a:cubicBezTo>
                    <a:pt x="478" y="99"/>
                    <a:pt x="464" y="71"/>
                    <a:pt x="450" y="57"/>
                  </a:cubicBezTo>
                  <a:cubicBezTo>
                    <a:pt x="436" y="43"/>
                    <a:pt x="422" y="28"/>
                    <a:pt x="408" y="14"/>
                  </a:cubicBezTo>
                  <a:cubicBezTo>
                    <a:pt x="380" y="0"/>
                    <a:pt x="366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8" name="Google Shape;8058;p40"/>
            <p:cNvSpPr/>
            <p:nvPr/>
          </p:nvSpPr>
          <p:spPr>
            <a:xfrm>
              <a:off x="1650325" y="1513650"/>
              <a:ext cx="11300" cy="20400"/>
            </a:xfrm>
            <a:custGeom>
              <a:avLst/>
              <a:gdLst/>
              <a:ahLst/>
              <a:cxnLst/>
              <a:rect l="l" t="t" r="r" b="b"/>
              <a:pathLst>
                <a:path w="452" h="816" extrusionOk="0">
                  <a:moveTo>
                    <a:pt x="296" y="0"/>
                  </a:moveTo>
                  <a:cubicBezTo>
                    <a:pt x="235" y="0"/>
                    <a:pt x="193" y="48"/>
                    <a:pt x="170" y="106"/>
                  </a:cubicBezTo>
                  <a:cubicBezTo>
                    <a:pt x="142" y="205"/>
                    <a:pt x="99" y="303"/>
                    <a:pt x="71" y="416"/>
                  </a:cubicBezTo>
                  <a:cubicBezTo>
                    <a:pt x="57" y="458"/>
                    <a:pt x="29" y="514"/>
                    <a:pt x="15" y="556"/>
                  </a:cubicBezTo>
                  <a:cubicBezTo>
                    <a:pt x="1" y="584"/>
                    <a:pt x="1" y="612"/>
                    <a:pt x="1" y="655"/>
                  </a:cubicBezTo>
                  <a:cubicBezTo>
                    <a:pt x="1" y="683"/>
                    <a:pt x="15" y="725"/>
                    <a:pt x="15" y="753"/>
                  </a:cubicBezTo>
                  <a:cubicBezTo>
                    <a:pt x="29" y="781"/>
                    <a:pt x="57" y="809"/>
                    <a:pt x="85" y="809"/>
                  </a:cubicBezTo>
                  <a:cubicBezTo>
                    <a:pt x="94" y="813"/>
                    <a:pt x="102" y="815"/>
                    <a:pt x="110" y="815"/>
                  </a:cubicBezTo>
                  <a:cubicBezTo>
                    <a:pt x="130" y="815"/>
                    <a:pt x="150" y="805"/>
                    <a:pt x="170" y="795"/>
                  </a:cubicBezTo>
                  <a:cubicBezTo>
                    <a:pt x="198" y="767"/>
                    <a:pt x="226" y="753"/>
                    <a:pt x="240" y="711"/>
                  </a:cubicBezTo>
                  <a:cubicBezTo>
                    <a:pt x="254" y="683"/>
                    <a:pt x="268" y="655"/>
                    <a:pt x="282" y="627"/>
                  </a:cubicBezTo>
                  <a:cubicBezTo>
                    <a:pt x="296" y="570"/>
                    <a:pt x="310" y="528"/>
                    <a:pt x="324" y="472"/>
                  </a:cubicBezTo>
                  <a:cubicBezTo>
                    <a:pt x="367" y="373"/>
                    <a:pt x="395" y="275"/>
                    <a:pt x="437" y="162"/>
                  </a:cubicBezTo>
                  <a:cubicBezTo>
                    <a:pt x="451" y="92"/>
                    <a:pt x="395" y="22"/>
                    <a:pt x="338" y="8"/>
                  </a:cubicBezTo>
                  <a:cubicBezTo>
                    <a:pt x="323" y="3"/>
                    <a:pt x="309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59" name="Google Shape;8059;p40"/>
            <p:cNvSpPr/>
            <p:nvPr/>
          </p:nvSpPr>
          <p:spPr>
            <a:xfrm>
              <a:off x="1402775" y="1823625"/>
              <a:ext cx="14800" cy="6450"/>
            </a:xfrm>
            <a:custGeom>
              <a:avLst/>
              <a:gdLst/>
              <a:ahLst/>
              <a:cxnLst/>
              <a:rect l="l" t="t" r="r" b="b"/>
              <a:pathLst>
                <a:path w="592" h="258" extrusionOk="0">
                  <a:moveTo>
                    <a:pt x="521" y="1"/>
                  </a:moveTo>
                  <a:cubicBezTo>
                    <a:pt x="479" y="15"/>
                    <a:pt x="437" y="15"/>
                    <a:pt x="394" y="15"/>
                  </a:cubicBezTo>
                  <a:cubicBezTo>
                    <a:pt x="366" y="29"/>
                    <a:pt x="324" y="29"/>
                    <a:pt x="296" y="43"/>
                  </a:cubicBezTo>
                  <a:cubicBezTo>
                    <a:pt x="226" y="57"/>
                    <a:pt x="155" y="71"/>
                    <a:pt x="85" y="85"/>
                  </a:cubicBezTo>
                  <a:cubicBezTo>
                    <a:pt x="29" y="99"/>
                    <a:pt x="0" y="141"/>
                    <a:pt x="15" y="198"/>
                  </a:cubicBezTo>
                  <a:cubicBezTo>
                    <a:pt x="26" y="232"/>
                    <a:pt x="66" y="258"/>
                    <a:pt x="104" y="258"/>
                  </a:cubicBezTo>
                  <a:cubicBezTo>
                    <a:pt x="112" y="258"/>
                    <a:pt x="120" y="256"/>
                    <a:pt x="127" y="254"/>
                  </a:cubicBezTo>
                  <a:cubicBezTo>
                    <a:pt x="197" y="240"/>
                    <a:pt x="268" y="226"/>
                    <a:pt x="338" y="212"/>
                  </a:cubicBezTo>
                  <a:cubicBezTo>
                    <a:pt x="366" y="198"/>
                    <a:pt x="408" y="198"/>
                    <a:pt x="437" y="184"/>
                  </a:cubicBezTo>
                  <a:cubicBezTo>
                    <a:pt x="479" y="169"/>
                    <a:pt x="507" y="155"/>
                    <a:pt x="535" y="141"/>
                  </a:cubicBezTo>
                  <a:cubicBezTo>
                    <a:pt x="577" y="127"/>
                    <a:pt x="591" y="99"/>
                    <a:pt x="591" y="71"/>
                  </a:cubicBezTo>
                  <a:cubicBezTo>
                    <a:pt x="591" y="29"/>
                    <a:pt x="549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0" name="Google Shape;8060;p40"/>
            <p:cNvSpPr/>
            <p:nvPr/>
          </p:nvSpPr>
          <p:spPr>
            <a:xfrm>
              <a:off x="1903875" y="1369600"/>
              <a:ext cx="20075" cy="7525"/>
            </a:xfrm>
            <a:custGeom>
              <a:avLst/>
              <a:gdLst/>
              <a:ahLst/>
              <a:cxnLst/>
              <a:rect l="l" t="t" r="r" b="b"/>
              <a:pathLst>
                <a:path w="803" h="301" extrusionOk="0">
                  <a:moveTo>
                    <a:pt x="109" y="0"/>
                  </a:moveTo>
                  <a:cubicBezTo>
                    <a:pt x="60" y="0"/>
                    <a:pt x="15" y="51"/>
                    <a:pt x="15" y="101"/>
                  </a:cubicBezTo>
                  <a:cubicBezTo>
                    <a:pt x="0" y="157"/>
                    <a:pt x="43" y="214"/>
                    <a:pt x="99" y="228"/>
                  </a:cubicBezTo>
                  <a:cubicBezTo>
                    <a:pt x="141" y="242"/>
                    <a:pt x="197" y="242"/>
                    <a:pt x="240" y="256"/>
                  </a:cubicBezTo>
                  <a:cubicBezTo>
                    <a:pt x="296" y="270"/>
                    <a:pt x="352" y="270"/>
                    <a:pt x="408" y="284"/>
                  </a:cubicBezTo>
                  <a:cubicBezTo>
                    <a:pt x="493" y="284"/>
                    <a:pt x="591" y="298"/>
                    <a:pt x="690" y="298"/>
                  </a:cubicBezTo>
                  <a:cubicBezTo>
                    <a:pt x="696" y="299"/>
                    <a:pt x="702" y="300"/>
                    <a:pt x="707" y="300"/>
                  </a:cubicBezTo>
                  <a:cubicBezTo>
                    <a:pt x="757" y="300"/>
                    <a:pt x="802" y="250"/>
                    <a:pt x="802" y="200"/>
                  </a:cubicBezTo>
                  <a:cubicBezTo>
                    <a:pt x="802" y="171"/>
                    <a:pt x="802" y="143"/>
                    <a:pt x="788" y="115"/>
                  </a:cubicBezTo>
                  <a:cubicBezTo>
                    <a:pt x="774" y="87"/>
                    <a:pt x="746" y="73"/>
                    <a:pt x="718" y="59"/>
                  </a:cubicBezTo>
                  <a:cubicBezTo>
                    <a:pt x="619" y="45"/>
                    <a:pt x="521" y="31"/>
                    <a:pt x="437" y="17"/>
                  </a:cubicBezTo>
                  <a:cubicBezTo>
                    <a:pt x="380" y="17"/>
                    <a:pt x="324" y="3"/>
                    <a:pt x="268" y="3"/>
                  </a:cubicBezTo>
                  <a:lnTo>
                    <a:pt x="127" y="3"/>
                  </a:lnTo>
                  <a:cubicBezTo>
                    <a:pt x="121" y="1"/>
                    <a:pt x="115" y="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1" name="Google Shape;8061;p40"/>
            <p:cNvSpPr/>
            <p:nvPr/>
          </p:nvSpPr>
          <p:spPr>
            <a:xfrm>
              <a:off x="1679400" y="1367875"/>
              <a:ext cx="211125" cy="171750"/>
            </a:xfrm>
            <a:custGeom>
              <a:avLst/>
              <a:gdLst/>
              <a:ahLst/>
              <a:cxnLst/>
              <a:rect l="l" t="t" r="r" b="b"/>
              <a:pathLst>
                <a:path w="8445" h="6870" extrusionOk="0">
                  <a:moveTo>
                    <a:pt x="8275" y="1"/>
                  </a:moveTo>
                  <a:cubicBezTo>
                    <a:pt x="8271" y="1"/>
                    <a:pt x="8267" y="1"/>
                    <a:pt x="8262" y="1"/>
                  </a:cubicBezTo>
                  <a:cubicBezTo>
                    <a:pt x="4506" y="226"/>
                    <a:pt x="976" y="2997"/>
                    <a:pt x="34" y="6668"/>
                  </a:cubicBezTo>
                  <a:cubicBezTo>
                    <a:pt x="0" y="6793"/>
                    <a:pt x="95" y="6869"/>
                    <a:pt x="193" y="6869"/>
                  </a:cubicBezTo>
                  <a:cubicBezTo>
                    <a:pt x="260" y="6869"/>
                    <a:pt x="328" y="6833"/>
                    <a:pt x="357" y="6753"/>
                  </a:cubicBezTo>
                  <a:cubicBezTo>
                    <a:pt x="990" y="4967"/>
                    <a:pt x="1975" y="3391"/>
                    <a:pt x="3466" y="2210"/>
                  </a:cubicBezTo>
                  <a:cubicBezTo>
                    <a:pt x="4844" y="1141"/>
                    <a:pt x="6532" y="494"/>
                    <a:pt x="8262" y="283"/>
                  </a:cubicBezTo>
                  <a:cubicBezTo>
                    <a:pt x="8440" y="269"/>
                    <a:pt x="8445" y="1"/>
                    <a:pt x="8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2" name="Google Shape;8062;p40"/>
            <p:cNvSpPr/>
            <p:nvPr/>
          </p:nvSpPr>
          <p:spPr>
            <a:xfrm>
              <a:off x="1672125" y="1553650"/>
              <a:ext cx="8825" cy="11675"/>
            </a:xfrm>
            <a:custGeom>
              <a:avLst/>
              <a:gdLst/>
              <a:ahLst/>
              <a:cxnLst/>
              <a:rect l="l" t="t" r="r" b="b"/>
              <a:pathLst>
                <a:path w="353" h="467" extrusionOk="0">
                  <a:moveTo>
                    <a:pt x="203" y="1"/>
                  </a:moveTo>
                  <a:cubicBezTo>
                    <a:pt x="194" y="1"/>
                    <a:pt x="184" y="4"/>
                    <a:pt x="170" y="11"/>
                  </a:cubicBezTo>
                  <a:cubicBezTo>
                    <a:pt x="156" y="11"/>
                    <a:pt x="142" y="11"/>
                    <a:pt x="114" y="25"/>
                  </a:cubicBezTo>
                  <a:cubicBezTo>
                    <a:pt x="99" y="25"/>
                    <a:pt x="85" y="39"/>
                    <a:pt x="71" y="67"/>
                  </a:cubicBezTo>
                  <a:cubicBezTo>
                    <a:pt x="57" y="81"/>
                    <a:pt x="57" y="96"/>
                    <a:pt x="57" y="110"/>
                  </a:cubicBezTo>
                  <a:cubicBezTo>
                    <a:pt x="43" y="152"/>
                    <a:pt x="29" y="194"/>
                    <a:pt x="29" y="222"/>
                  </a:cubicBezTo>
                  <a:cubicBezTo>
                    <a:pt x="29" y="250"/>
                    <a:pt x="15" y="264"/>
                    <a:pt x="15" y="278"/>
                  </a:cubicBezTo>
                  <a:cubicBezTo>
                    <a:pt x="1" y="321"/>
                    <a:pt x="15" y="363"/>
                    <a:pt x="29" y="391"/>
                  </a:cubicBezTo>
                  <a:cubicBezTo>
                    <a:pt x="43" y="405"/>
                    <a:pt x="43" y="419"/>
                    <a:pt x="57" y="433"/>
                  </a:cubicBezTo>
                  <a:lnTo>
                    <a:pt x="71" y="433"/>
                  </a:lnTo>
                  <a:cubicBezTo>
                    <a:pt x="92" y="454"/>
                    <a:pt x="120" y="467"/>
                    <a:pt x="145" y="467"/>
                  </a:cubicBezTo>
                  <a:cubicBezTo>
                    <a:pt x="154" y="467"/>
                    <a:pt x="162" y="465"/>
                    <a:pt x="170" y="461"/>
                  </a:cubicBezTo>
                  <a:lnTo>
                    <a:pt x="184" y="461"/>
                  </a:lnTo>
                  <a:cubicBezTo>
                    <a:pt x="198" y="461"/>
                    <a:pt x="212" y="447"/>
                    <a:pt x="226" y="447"/>
                  </a:cubicBezTo>
                  <a:cubicBezTo>
                    <a:pt x="268" y="419"/>
                    <a:pt x="282" y="391"/>
                    <a:pt x="296" y="349"/>
                  </a:cubicBezTo>
                  <a:cubicBezTo>
                    <a:pt x="296" y="335"/>
                    <a:pt x="310" y="321"/>
                    <a:pt x="310" y="292"/>
                  </a:cubicBezTo>
                  <a:lnTo>
                    <a:pt x="339" y="180"/>
                  </a:lnTo>
                  <a:cubicBezTo>
                    <a:pt x="353" y="152"/>
                    <a:pt x="339" y="110"/>
                    <a:pt x="325" y="67"/>
                  </a:cubicBezTo>
                  <a:cubicBezTo>
                    <a:pt x="296" y="39"/>
                    <a:pt x="268" y="11"/>
                    <a:pt x="226" y="11"/>
                  </a:cubicBezTo>
                  <a:cubicBezTo>
                    <a:pt x="219" y="4"/>
                    <a:pt x="212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3" name="Google Shape;8063;p40"/>
            <p:cNvSpPr/>
            <p:nvPr/>
          </p:nvSpPr>
          <p:spPr>
            <a:xfrm>
              <a:off x="1652100" y="1583550"/>
              <a:ext cx="18875" cy="233275"/>
            </a:xfrm>
            <a:custGeom>
              <a:avLst/>
              <a:gdLst/>
              <a:ahLst/>
              <a:cxnLst/>
              <a:rect l="l" t="t" r="r" b="b"/>
              <a:pathLst>
                <a:path w="755" h="9331" extrusionOk="0">
                  <a:moveTo>
                    <a:pt x="646" y="1"/>
                  </a:moveTo>
                  <a:cubicBezTo>
                    <a:pt x="609" y="1"/>
                    <a:pt x="574" y="21"/>
                    <a:pt x="563" y="67"/>
                  </a:cubicBezTo>
                  <a:cubicBezTo>
                    <a:pt x="183" y="1572"/>
                    <a:pt x="0" y="3133"/>
                    <a:pt x="0" y="4681"/>
                  </a:cubicBezTo>
                  <a:cubicBezTo>
                    <a:pt x="14" y="6242"/>
                    <a:pt x="113" y="7775"/>
                    <a:pt x="450" y="9294"/>
                  </a:cubicBezTo>
                  <a:cubicBezTo>
                    <a:pt x="457" y="9319"/>
                    <a:pt x="479" y="9330"/>
                    <a:pt x="501" y="9330"/>
                  </a:cubicBezTo>
                  <a:cubicBezTo>
                    <a:pt x="529" y="9330"/>
                    <a:pt x="557" y="9312"/>
                    <a:pt x="549" y="9280"/>
                  </a:cubicBezTo>
                  <a:cubicBezTo>
                    <a:pt x="408" y="7775"/>
                    <a:pt x="282" y="6242"/>
                    <a:pt x="338" y="4723"/>
                  </a:cubicBezTo>
                  <a:cubicBezTo>
                    <a:pt x="394" y="3176"/>
                    <a:pt x="535" y="1642"/>
                    <a:pt x="746" y="109"/>
                  </a:cubicBezTo>
                  <a:cubicBezTo>
                    <a:pt x="754" y="43"/>
                    <a:pt x="699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4" name="Google Shape;8064;p40"/>
            <p:cNvSpPr/>
            <p:nvPr/>
          </p:nvSpPr>
          <p:spPr>
            <a:xfrm>
              <a:off x="1534650" y="1918650"/>
              <a:ext cx="163175" cy="265825"/>
            </a:xfrm>
            <a:custGeom>
              <a:avLst/>
              <a:gdLst/>
              <a:ahLst/>
              <a:cxnLst/>
              <a:rect l="l" t="t" r="r" b="b"/>
              <a:pathLst>
                <a:path w="6527" h="10633" extrusionOk="0">
                  <a:moveTo>
                    <a:pt x="5885" y="0"/>
                  </a:moveTo>
                  <a:cubicBezTo>
                    <a:pt x="5853" y="0"/>
                    <a:pt x="5824" y="21"/>
                    <a:pt x="5824" y="68"/>
                  </a:cubicBezTo>
                  <a:cubicBezTo>
                    <a:pt x="5866" y="1151"/>
                    <a:pt x="6119" y="2220"/>
                    <a:pt x="6147" y="3317"/>
                  </a:cubicBezTo>
                  <a:cubicBezTo>
                    <a:pt x="6203" y="5258"/>
                    <a:pt x="5781" y="7284"/>
                    <a:pt x="4544" y="8831"/>
                  </a:cubicBezTo>
                  <a:cubicBezTo>
                    <a:pt x="3981" y="9534"/>
                    <a:pt x="3179" y="10252"/>
                    <a:pt x="2237" y="10308"/>
                  </a:cubicBezTo>
                  <a:cubicBezTo>
                    <a:pt x="2201" y="10310"/>
                    <a:pt x="2165" y="10311"/>
                    <a:pt x="2129" y="10311"/>
                  </a:cubicBezTo>
                  <a:cubicBezTo>
                    <a:pt x="1739" y="10311"/>
                    <a:pt x="1336" y="10174"/>
                    <a:pt x="1027" y="9942"/>
                  </a:cubicBezTo>
                  <a:cubicBezTo>
                    <a:pt x="858" y="9816"/>
                    <a:pt x="718" y="9661"/>
                    <a:pt x="619" y="9478"/>
                  </a:cubicBezTo>
                  <a:cubicBezTo>
                    <a:pt x="535" y="9323"/>
                    <a:pt x="493" y="9197"/>
                    <a:pt x="366" y="9070"/>
                  </a:cubicBezTo>
                  <a:cubicBezTo>
                    <a:pt x="341" y="9041"/>
                    <a:pt x="312" y="9028"/>
                    <a:pt x="282" y="9028"/>
                  </a:cubicBezTo>
                  <a:cubicBezTo>
                    <a:pt x="227" y="9028"/>
                    <a:pt x="173" y="9071"/>
                    <a:pt x="155" y="9126"/>
                  </a:cubicBezTo>
                  <a:cubicBezTo>
                    <a:pt x="0" y="9548"/>
                    <a:pt x="436" y="9998"/>
                    <a:pt x="746" y="10223"/>
                  </a:cubicBezTo>
                  <a:cubicBezTo>
                    <a:pt x="1122" y="10492"/>
                    <a:pt x="1574" y="10632"/>
                    <a:pt x="2043" y="10632"/>
                  </a:cubicBezTo>
                  <a:cubicBezTo>
                    <a:pt x="2065" y="10632"/>
                    <a:pt x="2088" y="10632"/>
                    <a:pt x="2110" y="10631"/>
                  </a:cubicBezTo>
                  <a:cubicBezTo>
                    <a:pt x="4192" y="10519"/>
                    <a:pt x="5556" y="8296"/>
                    <a:pt x="6091" y="6510"/>
                  </a:cubicBezTo>
                  <a:cubicBezTo>
                    <a:pt x="6400" y="5469"/>
                    <a:pt x="6527" y="4386"/>
                    <a:pt x="6499" y="3317"/>
                  </a:cubicBezTo>
                  <a:cubicBezTo>
                    <a:pt x="6471" y="2234"/>
                    <a:pt x="6358" y="1052"/>
                    <a:pt x="5950" y="40"/>
                  </a:cubicBezTo>
                  <a:cubicBezTo>
                    <a:pt x="5937" y="14"/>
                    <a:pt x="5911" y="0"/>
                    <a:pt x="5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5" name="Google Shape;8065;p40"/>
            <p:cNvSpPr/>
            <p:nvPr/>
          </p:nvSpPr>
          <p:spPr>
            <a:xfrm>
              <a:off x="1534300" y="2112550"/>
              <a:ext cx="8800" cy="19225"/>
            </a:xfrm>
            <a:custGeom>
              <a:avLst/>
              <a:gdLst/>
              <a:ahLst/>
              <a:cxnLst/>
              <a:rect l="l" t="t" r="r" b="b"/>
              <a:pathLst>
                <a:path w="352" h="769" extrusionOk="0">
                  <a:moveTo>
                    <a:pt x="256" y="1"/>
                  </a:moveTo>
                  <a:cubicBezTo>
                    <a:pt x="229" y="1"/>
                    <a:pt x="197" y="16"/>
                    <a:pt x="197" y="48"/>
                  </a:cubicBezTo>
                  <a:cubicBezTo>
                    <a:pt x="169" y="90"/>
                    <a:pt x="155" y="132"/>
                    <a:pt x="141" y="175"/>
                  </a:cubicBezTo>
                  <a:cubicBezTo>
                    <a:pt x="127" y="231"/>
                    <a:pt x="99" y="273"/>
                    <a:pt x="85" y="329"/>
                  </a:cubicBezTo>
                  <a:cubicBezTo>
                    <a:pt x="56" y="428"/>
                    <a:pt x="42" y="512"/>
                    <a:pt x="14" y="611"/>
                  </a:cubicBezTo>
                  <a:cubicBezTo>
                    <a:pt x="0" y="681"/>
                    <a:pt x="42" y="751"/>
                    <a:pt x="113" y="765"/>
                  </a:cubicBezTo>
                  <a:cubicBezTo>
                    <a:pt x="120" y="767"/>
                    <a:pt x="128" y="768"/>
                    <a:pt x="136" y="768"/>
                  </a:cubicBezTo>
                  <a:cubicBezTo>
                    <a:pt x="190" y="768"/>
                    <a:pt x="255" y="728"/>
                    <a:pt x="267" y="667"/>
                  </a:cubicBezTo>
                  <a:cubicBezTo>
                    <a:pt x="281" y="583"/>
                    <a:pt x="310" y="484"/>
                    <a:pt x="324" y="386"/>
                  </a:cubicBezTo>
                  <a:cubicBezTo>
                    <a:pt x="338" y="329"/>
                    <a:pt x="338" y="273"/>
                    <a:pt x="338" y="231"/>
                  </a:cubicBezTo>
                  <a:cubicBezTo>
                    <a:pt x="338" y="175"/>
                    <a:pt x="352" y="132"/>
                    <a:pt x="352" y="90"/>
                  </a:cubicBezTo>
                  <a:cubicBezTo>
                    <a:pt x="352" y="48"/>
                    <a:pt x="324" y="20"/>
                    <a:pt x="281" y="6"/>
                  </a:cubicBezTo>
                  <a:cubicBezTo>
                    <a:pt x="274" y="2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6" name="Google Shape;8066;p40"/>
            <p:cNvSpPr/>
            <p:nvPr/>
          </p:nvSpPr>
          <p:spPr>
            <a:xfrm>
              <a:off x="1515650" y="2077925"/>
              <a:ext cx="36575" cy="94400"/>
            </a:xfrm>
            <a:custGeom>
              <a:avLst/>
              <a:gdLst/>
              <a:ahLst/>
              <a:cxnLst/>
              <a:rect l="l" t="t" r="r" b="b"/>
              <a:pathLst>
                <a:path w="1463" h="3776" extrusionOk="0">
                  <a:moveTo>
                    <a:pt x="1328" y="0"/>
                  </a:moveTo>
                  <a:cubicBezTo>
                    <a:pt x="1313" y="0"/>
                    <a:pt x="1297" y="4"/>
                    <a:pt x="1281" y="12"/>
                  </a:cubicBezTo>
                  <a:cubicBezTo>
                    <a:pt x="929" y="195"/>
                    <a:pt x="648" y="434"/>
                    <a:pt x="437" y="758"/>
                  </a:cubicBezTo>
                  <a:cubicBezTo>
                    <a:pt x="226" y="1081"/>
                    <a:pt x="85" y="1447"/>
                    <a:pt x="43" y="1827"/>
                  </a:cubicBezTo>
                  <a:cubicBezTo>
                    <a:pt x="1" y="2207"/>
                    <a:pt x="29" y="2558"/>
                    <a:pt x="183" y="2910"/>
                  </a:cubicBezTo>
                  <a:cubicBezTo>
                    <a:pt x="240" y="3079"/>
                    <a:pt x="338" y="3234"/>
                    <a:pt x="423" y="3388"/>
                  </a:cubicBezTo>
                  <a:cubicBezTo>
                    <a:pt x="521" y="3529"/>
                    <a:pt x="605" y="3670"/>
                    <a:pt x="746" y="3768"/>
                  </a:cubicBezTo>
                  <a:cubicBezTo>
                    <a:pt x="754" y="3773"/>
                    <a:pt x="763" y="3776"/>
                    <a:pt x="772" y="3776"/>
                  </a:cubicBezTo>
                  <a:cubicBezTo>
                    <a:pt x="811" y="3776"/>
                    <a:pt x="853" y="3732"/>
                    <a:pt x="831" y="3698"/>
                  </a:cubicBezTo>
                  <a:cubicBezTo>
                    <a:pt x="774" y="3543"/>
                    <a:pt x="676" y="3430"/>
                    <a:pt x="605" y="3290"/>
                  </a:cubicBezTo>
                  <a:cubicBezTo>
                    <a:pt x="535" y="3149"/>
                    <a:pt x="493" y="2980"/>
                    <a:pt x="451" y="2826"/>
                  </a:cubicBezTo>
                  <a:cubicBezTo>
                    <a:pt x="380" y="2530"/>
                    <a:pt x="366" y="2193"/>
                    <a:pt x="394" y="1897"/>
                  </a:cubicBezTo>
                  <a:cubicBezTo>
                    <a:pt x="437" y="1560"/>
                    <a:pt x="549" y="1250"/>
                    <a:pt x="718" y="969"/>
                  </a:cubicBezTo>
                  <a:cubicBezTo>
                    <a:pt x="887" y="688"/>
                    <a:pt x="1112" y="406"/>
                    <a:pt x="1379" y="195"/>
                  </a:cubicBezTo>
                  <a:cubicBezTo>
                    <a:pt x="1463" y="123"/>
                    <a:pt x="1414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7" name="Google Shape;8067;p40"/>
            <p:cNvSpPr/>
            <p:nvPr/>
          </p:nvSpPr>
          <p:spPr>
            <a:xfrm>
              <a:off x="1548000" y="2183650"/>
              <a:ext cx="14800" cy="9825"/>
            </a:xfrm>
            <a:custGeom>
              <a:avLst/>
              <a:gdLst/>
              <a:ahLst/>
              <a:cxnLst/>
              <a:rect l="l" t="t" r="r" b="b"/>
              <a:pathLst>
                <a:path w="592" h="393" extrusionOk="0">
                  <a:moveTo>
                    <a:pt x="156" y="0"/>
                  </a:moveTo>
                  <a:cubicBezTo>
                    <a:pt x="95" y="0"/>
                    <a:pt x="39" y="39"/>
                    <a:pt x="15" y="88"/>
                  </a:cubicBezTo>
                  <a:cubicBezTo>
                    <a:pt x="1" y="116"/>
                    <a:pt x="1" y="158"/>
                    <a:pt x="1" y="186"/>
                  </a:cubicBezTo>
                  <a:cubicBezTo>
                    <a:pt x="15" y="214"/>
                    <a:pt x="43" y="256"/>
                    <a:pt x="71" y="270"/>
                  </a:cubicBezTo>
                  <a:cubicBezTo>
                    <a:pt x="127" y="299"/>
                    <a:pt x="169" y="313"/>
                    <a:pt x="226" y="341"/>
                  </a:cubicBezTo>
                  <a:cubicBezTo>
                    <a:pt x="284" y="360"/>
                    <a:pt x="356" y="393"/>
                    <a:pt x="422" y="393"/>
                  </a:cubicBezTo>
                  <a:cubicBezTo>
                    <a:pt x="452" y="393"/>
                    <a:pt x="481" y="386"/>
                    <a:pt x="507" y="369"/>
                  </a:cubicBezTo>
                  <a:lnTo>
                    <a:pt x="507" y="369"/>
                  </a:lnTo>
                  <a:cubicBezTo>
                    <a:pt x="518" y="365"/>
                    <a:pt x="528" y="362"/>
                    <a:pt x="535" y="355"/>
                  </a:cubicBezTo>
                  <a:cubicBezTo>
                    <a:pt x="563" y="341"/>
                    <a:pt x="577" y="327"/>
                    <a:pt x="577" y="299"/>
                  </a:cubicBezTo>
                  <a:cubicBezTo>
                    <a:pt x="591" y="285"/>
                    <a:pt x="591" y="256"/>
                    <a:pt x="591" y="242"/>
                  </a:cubicBezTo>
                  <a:cubicBezTo>
                    <a:pt x="577" y="214"/>
                    <a:pt x="563" y="200"/>
                    <a:pt x="549" y="172"/>
                  </a:cubicBezTo>
                  <a:cubicBezTo>
                    <a:pt x="535" y="144"/>
                    <a:pt x="507" y="116"/>
                    <a:pt x="479" y="102"/>
                  </a:cubicBezTo>
                  <a:cubicBezTo>
                    <a:pt x="465" y="102"/>
                    <a:pt x="451" y="88"/>
                    <a:pt x="451" y="88"/>
                  </a:cubicBezTo>
                  <a:cubicBezTo>
                    <a:pt x="409" y="74"/>
                    <a:pt x="366" y="59"/>
                    <a:pt x="338" y="45"/>
                  </a:cubicBezTo>
                  <a:lnTo>
                    <a:pt x="184" y="3"/>
                  </a:ln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68" name="Google Shape;8068;p40"/>
            <p:cNvSpPr/>
            <p:nvPr/>
          </p:nvSpPr>
          <p:spPr>
            <a:xfrm>
              <a:off x="1577575" y="2069250"/>
              <a:ext cx="124700" cy="132700"/>
            </a:xfrm>
            <a:custGeom>
              <a:avLst/>
              <a:gdLst/>
              <a:ahLst/>
              <a:cxnLst/>
              <a:rect l="l" t="t" r="r" b="b"/>
              <a:pathLst>
                <a:path w="4988" h="5308" extrusionOk="0">
                  <a:moveTo>
                    <a:pt x="4938" y="1"/>
                  </a:moveTo>
                  <a:cubicBezTo>
                    <a:pt x="4925" y="1"/>
                    <a:pt x="4913" y="7"/>
                    <a:pt x="4908" y="22"/>
                  </a:cubicBezTo>
                  <a:cubicBezTo>
                    <a:pt x="4599" y="613"/>
                    <a:pt x="4416" y="1260"/>
                    <a:pt x="4092" y="1850"/>
                  </a:cubicBezTo>
                  <a:cubicBezTo>
                    <a:pt x="3783" y="2427"/>
                    <a:pt x="3488" y="3018"/>
                    <a:pt x="3066" y="3524"/>
                  </a:cubicBezTo>
                  <a:cubicBezTo>
                    <a:pt x="2700" y="3974"/>
                    <a:pt x="2278" y="4382"/>
                    <a:pt x="1786" y="4692"/>
                  </a:cubicBezTo>
                  <a:cubicBezTo>
                    <a:pt x="1291" y="4986"/>
                    <a:pt x="771" y="5115"/>
                    <a:pt x="213" y="5115"/>
                  </a:cubicBezTo>
                  <a:cubicBezTo>
                    <a:pt x="184" y="5115"/>
                    <a:pt x="155" y="5114"/>
                    <a:pt x="126" y="5114"/>
                  </a:cubicBezTo>
                  <a:cubicBezTo>
                    <a:pt x="121" y="5113"/>
                    <a:pt x="117" y="5113"/>
                    <a:pt x="112" y="5113"/>
                  </a:cubicBezTo>
                  <a:cubicBezTo>
                    <a:pt x="0" y="5113"/>
                    <a:pt x="17" y="5283"/>
                    <a:pt x="126" y="5297"/>
                  </a:cubicBezTo>
                  <a:cubicBezTo>
                    <a:pt x="208" y="5304"/>
                    <a:pt x="292" y="5307"/>
                    <a:pt x="375" y="5307"/>
                  </a:cubicBezTo>
                  <a:cubicBezTo>
                    <a:pt x="1458" y="5307"/>
                    <a:pt x="2599" y="4729"/>
                    <a:pt x="3291" y="3932"/>
                  </a:cubicBezTo>
                  <a:cubicBezTo>
                    <a:pt x="3741" y="3426"/>
                    <a:pt x="4121" y="2821"/>
                    <a:pt x="4360" y="2188"/>
                  </a:cubicBezTo>
                  <a:cubicBezTo>
                    <a:pt x="4613" y="1499"/>
                    <a:pt x="4866" y="767"/>
                    <a:pt x="4979" y="50"/>
                  </a:cubicBezTo>
                  <a:cubicBezTo>
                    <a:pt x="4988" y="22"/>
                    <a:pt x="4961" y="1"/>
                    <a:pt x="4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69" name="Google Shape;8069;p40"/>
          <p:cNvGrpSpPr/>
          <p:nvPr/>
        </p:nvGrpSpPr>
        <p:grpSpPr>
          <a:xfrm>
            <a:off x="4738529" y="468781"/>
            <a:ext cx="817847" cy="784736"/>
            <a:chOff x="1290950" y="1068950"/>
            <a:chExt cx="1237475" cy="1187375"/>
          </a:xfrm>
        </p:grpSpPr>
        <p:sp>
          <p:nvSpPr>
            <p:cNvPr id="8070" name="Google Shape;8070;p40"/>
            <p:cNvSpPr/>
            <p:nvPr/>
          </p:nvSpPr>
          <p:spPr>
            <a:xfrm>
              <a:off x="1294475" y="1072025"/>
              <a:ext cx="1230800" cy="1181175"/>
            </a:xfrm>
            <a:custGeom>
              <a:avLst/>
              <a:gdLst/>
              <a:ahLst/>
              <a:cxnLst/>
              <a:rect l="l" t="t" r="r" b="b"/>
              <a:pathLst>
                <a:path w="49232" h="47247" extrusionOk="0">
                  <a:moveTo>
                    <a:pt x="30533" y="0"/>
                  </a:moveTo>
                  <a:cubicBezTo>
                    <a:pt x="29884" y="0"/>
                    <a:pt x="29242" y="166"/>
                    <a:pt x="28695" y="498"/>
                  </a:cubicBezTo>
                  <a:cubicBezTo>
                    <a:pt x="27541" y="1201"/>
                    <a:pt x="26894" y="2594"/>
                    <a:pt x="27147" y="3888"/>
                  </a:cubicBezTo>
                  <a:cubicBezTo>
                    <a:pt x="27401" y="5224"/>
                    <a:pt x="28596" y="6279"/>
                    <a:pt x="29918" y="6335"/>
                  </a:cubicBezTo>
                  <a:cubicBezTo>
                    <a:pt x="29934" y="6336"/>
                    <a:pt x="29949" y="6336"/>
                    <a:pt x="29965" y="6336"/>
                  </a:cubicBezTo>
                  <a:cubicBezTo>
                    <a:pt x="30413" y="6336"/>
                    <a:pt x="30858" y="6140"/>
                    <a:pt x="31184" y="5773"/>
                  </a:cubicBezTo>
                  <a:lnTo>
                    <a:pt x="31508" y="5421"/>
                  </a:lnTo>
                  <a:lnTo>
                    <a:pt x="31395" y="5885"/>
                  </a:lnTo>
                  <a:cubicBezTo>
                    <a:pt x="31269" y="6448"/>
                    <a:pt x="30945" y="6983"/>
                    <a:pt x="30495" y="7404"/>
                  </a:cubicBezTo>
                  <a:cubicBezTo>
                    <a:pt x="29764" y="8094"/>
                    <a:pt x="28793" y="8488"/>
                    <a:pt x="27949" y="8783"/>
                  </a:cubicBezTo>
                  <a:cubicBezTo>
                    <a:pt x="26740" y="9219"/>
                    <a:pt x="24897" y="9866"/>
                    <a:pt x="22885" y="10330"/>
                  </a:cubicBezTo>
                  <a:cubicBezTo>
                    <a:pt x="19397" y="10752"/>
                    <a:pt x="16190" y="12876"/>
                    <a:pt x="14277" y="16027"/>
                  </a:cubicBezTo>
                  <a:cubicBezTo>
                    <a:pt x="11647" y="20401"/>
                    <a:pt x="12477" y="25423"/>
                    <a:pt x="13771" y="30205"/>
                  </a:cubicBezTo>
                  <a:cubicBezTo>
                    <a:pt x="13841" y="30473"/>
                    <a:pt x="13911" y="30740"/>
                    <a:pt x="13982" y="31007"/>
                  </a:cubicBezTo>
                  <a:cubicBezTo>
                    <a:pt x="14193" y="31781"/>
                    <a:pt x="14390" y="32470"/>
                    <a:pt x="14558" y="33173"/>
                  </a:cubicBezTo>
                  <a:lnTo>
                    <a:pt x="14727" y="33933"/>
                  </a:lnTo>
                  <a:lnTo>
                    <a:pt x="14333" y="33272"/>
                  </a:lnTo>
                  <a:cubicBezTo>
                    <a:pt x="13222" y="31457"/>
                    <a:pt x="11661" y="29980"/>
                    <a:pt x="9790" y="28982"/>
                  </a:cubicBezTo>
                  <a:cubicBezTo>
                    <a:pt x="8423" y="28268"/>
                    <a:pt x="7034" y="27897"/>
                    <a:pt x="5724" y="27897"/>
                  </a:cubicBezTo>
                  <a:cubicBezTo>
                    <a:pt x="5511" y="27897"/>
                    <a:pt x="5300" y="27907"/>
                    <a:pt x="5092" y="27927"/>
                  </a:cubicBezTo>
                  <a:cubicBezTo>
                    <a:pt x="3348" y="28081"/>
                    <a:pt x="1815" y="28968"/>
                    <a:pt x="971" y="30290"/>
                  </a:cubicBezTo>
                  <a:cubicBezTo>
                    <a:pt x="0" y="31809"/>
                    <a:pt x="28" y="33905"/>
                    <a:pt x="1069" y="35396"/>
                  </a:cubicBezTo>
                  <a:cubicBezTo>
                    <a:pt x="1848" y="36523"/>
                    <a:pt x="3138" y="37215"/>
                    <a:pt x="4416" y="37215"/>
                  </a:cubicBezTo>
                  <a:cubicBezTo>
                    <a:pt x="4477" y="37215"/>
                    <a:pt x="4538" y="37213"/>
                    <a:pt x="4600" y="37210"/>
                  </a:cubicBezTo>
                  <a:cubicBezTo>
                    <a:pt x="6034" y="37126"/>
                    <a:pt x="7314" y="36099"/>
                    <a:pt x="7652" y="34777"/>
                  </a:cubicBezTo>
                  <a:cubicBezTo>
                    <a:pt x="7933" y="33623"/>
                    <a:pt x="7385" y="32273"/>
                    <a:pt x="6358" y="31668"/>
                  </a:cubicBezTo>
                  <a:lnTo>
                    <a:pt x="5809" y="31345"/>
                  </a:lnTo>
                  <a:lnTo>
                    <a:pt x="6428" y="31443"/>
                  </a:lnTo>
                  <a:cubicBezTo>
                    <a:pt x="7596" y="31612"/>
                    <a:pt x="8721" y="32273"/>
                    <a:pt x="9452" y="32765"/>
                  </a:cubicBezTo>
                  <a:cubicBezTo>
                    <a:pt x="12111" y="34481"/>
                    <a:pt x="13996" y="37041"/>
                    <a:pt x="14488" y="39587"/>
                  </a:cubicBezTo>
                  <a:lnTo>
                    <a:pt x="14488" y="39615"/>
                  </a:lnTo>
                  <a:lnTo>
                    <a:pt x="14488" y="39658"/>
                  </a:lnTo>
                  <a:cubicBezTo>
                    <a:pt x="14319" y="40108"/>
                    <a:pt x="14122" y="40544"/>
                    <a:pt x="13897" y="40952"/>
                  </a:cubicBezTo>
                  <a:lnTo>
                    <a:pt x="13714" y="41275"/>
                  </a:lnTo>
                  <a:lnTo>
                    <a:pt x="13672" y="40910"/>
                  </a:lnTo>
                  <a:cubicBezTo>
                    <a:pt x="13644" y="40741"/>
                    <a:pt x="13602" y="40586"/>
                    <a:pt x="13546" y="40459"/>
                  </a:cubicBezTo>
                  <a:cubicBezTo>
                    <a:pt x="13183" y="39578"/>
                    <a:pt x="12223" y="38983"/>
                    <a:pt x="11194" y="38983"/>
                  </a:cubicBezTo>
                  <a:cubicBezTo>
                    <a:pt x="11106" y="38983"/>
                    <a:pt x="11018" y="38988"/>
                    <a:pt x="10929" y="38997"/>
                  </a:cubicBezTo>
                  <a:cubicBezTo>
                    <a:pt x="9945" y="39109"/>
                    <a:pt x="9002" y="39742"/>
                    <a:pt x="8398" y="40699"/>
                  </a:cubicBezTo>
                  <a:cubicBezTo>
                    <a:pt x="7624" y="41950"/>
                    <a:pt x="7554" y="43610"/>
                    <a:pt x="8243" y="44932"/>
                  </a:cubicBezTo>
                  <a:cubicBezTo>
                    <a:pt x="8918" y="46241"/>
                    <a:pt x="10325" y="47155"/>
                    <a:pt x="11801" y="47239"/>
                  </a:cubicBezTo>
                  <a:cubicBezTo>
                    <a:pt x="11885" y="47244"/>
                    <a:pt x="11968" y="47247"/>
                    <a:pt x="12052" y="47247"/>
                  </a:cubicBezTo>
                  <a:cubicBezTo>
                    <a:pt x="13324" y="47247"/>
                    <a:pt x="14625" y="46649"/>
                    <a:pt x="15641" y="45593"/>
                  </a:cubicBezTo>
                  <a:cubicBezTo>
                    <a:pt x="16021" y="45200"/>
                    <a:pt x="16359" y="44735"/>
                    <a:pt x="16626" y="44243"/>
                  </a:cubicBezTo>
                  <a:cubicBezTo>
                    <a:pt x="17442" y="42710"/>
                    <a:pt x="17723" y="40769"/>
                    <a:pt x="17456" y="38476"/>
                  </a:cubicBezTo>
                  <a:cubicBezTo>
                    <a:pt x="17315" y="37224"/>
                    <a:pt x="17034" y="35986"/>
                    <a:pt x="16753" y="34777"/>
                  </a:cubicBezTo>
                  <a:cubicBezTo>
                    <a:pt x="16598" y="34116"/>
                    <a:pt x="16443" y="33412"/>
                    <a:pt x="16303" y="32723"/>
                  </a:cubicBezTo>
                  <a:cubicBezTo>
                    <a:pt x="15585" y="28982"/>
                    <a:pt x="15571" y="25184"/>
                    <a:pt x="16260" y="21428"/>
                  </a:cubicBezTo>
                  <a:cubicBezTo>
                    <a:pt x="17057" y="17129"/>
                    <a:pt x="19786" y="12883"/>
                    <a:pt x="24105" y="12883"/>
                  </a:cubicBezTo>
                  <a:cubicBezTo>
                    <a:pt x="24209" y="12883"/>
                    <a:pt x="24313" y="12885"/>
                    <a:pt x="24419" y="12890"/>
                  </a:cubicBezTo>
                  <a:cubicBezTo>
                    <a:pt x="27133" y="13031"/>
                    <a:pt x="29609" y="15014"/>
                    <a:pt x="30467" y="17729"/>
                  </a:cubicBezTo>
                  <a:cubicBezTo>
                    <a:pt x="30945" y="19248"/>
                    <a:pt x="30819" y="20711"/>
                    <a:pt x="30087" y="21963"/>
                  </a:cubicBezTo>
                  <a:lnTo>
                    <a:pt x="29918" y="22258"/>
                  </a:lnTo>
                  <a:lnTo>
                    <a:pt x="29862" y="21921"/>
                  </a:lnTo>
                  <a:cubicBezTo>
                    <a:pt x="29707" y="21077"/>
                    <a:pt x="29243" y="20261"/>
                    <a:pt x="28540" y="19628"/>
                  </a:cubicBezTo>
                  <a:cubicBezTo>
                    <a:pt x="27717" y="18902"/>
                    <a:pt x="26676" y="18498"/>
                    <a:pt x="25666" y="18498"/>
                  </a:cubicBezTo>
                  <a:cubicBezTo>
                    <a:pt x="25502" y="18498"/>
                    <a:pt x="25339" y="18509"/>
                    <a:pt x="25178" y="18531"/>
                  </a:cubicBezTo>
                  <a:cubicBezTo>
                    <a:pt x="24067" y="18671"/>
                    <a:pt x="22998" y="19318"/>
                    <a:pt x="22224" y="20303"/>
                  </a:cubicBezTo>
                  <a:cubicBezTo>
                    <a:pt x="21479" y="21245"/>
                    <a:pt x="21099" y="22399"/>
                    <a:pt x="21141" y="23538"/>
                  </a:cubicBezTo>
                  <a:cubicBezTo>
                    <a:pt x="21240" y="25817"/>
                    <a:pt x="22984" y="27969"/>
                    <a:pt x="25291" y="28658"/>
                  </a:cubicBezTo>
                  <a:cubicBezTo>
                    <a:pt x="25885" y="28839"/>
                    <a:pt x="26506" y="28928"/>
                    <a:pt x="27132" y="28928"/>
                  </a:cubicBezTo>
                  <a:cubicBezTo>
                    <a:pt x="28790" y="28928"/>
                    <a:pt x="30488" y="28310"/>
                    <a:pt x="31845" y="27167"/>
                  </a:cubicBezTo>
                  <a:cubicBezTo>
                    <a:pt x="32042" y="26998"/>
                    <a:pt x="32253" y="26815"/>
                    <a:pt x="32450" y="26604"/>
                  </a:cubicBezTo>
                  <a:cubicBezTo>
                    <a:pt x="33815" y="25198"/>
                    <a:pt x="34701" y="23243"/>
                    <a:pt x="34968" y="21133"/>
                  </a:cubicBezTo>
                  <a:cubicBezTo>
                    <a:pt x="34996" y="20908"/>
                    <a:pt x="35024" y="20655"/>
                    <a:pt x="35024" y="20387"/>
                  </a:cubicBezTo>
                  <a:lnTo>
                    <a:pt x="35038" y="20092"/>
                  </a:lnTo>
                  <a:lnTo>
                    <a:pt x="35235" y="20303"/>
                  </a:lnTo>
                  <a:cubicBezTo>
                    <a:pt x="36600" y="21808"/>
                    <a:pt x="37289" y="23060"/>
                    <a:pt x="37345" y="24101"/>
                  </a:cubicBezTo>
                  <a:cubicBezTo>
                    <a:pt x="37345" y="24157"/>
                    <a:pt x="37387" y="24213"/>
                    <a:pt x="37444" y="24227"/>
                  </a:cubicBezTo>
                  <a:cubicBezTo>
                    <a:pt x="37500" y="24227"/>
                    <a:pt x="37556" y="24199"/>
                    <a:pt x="37570" y="24143"/>
                  </a:cubicBezTo>
                  <a:cubicBezTo>
                    <a:pt x="38358" y="22005"/>
                    <a:pt x="37767" y="19543"/>
                    <a:pt x="37345" y="18277"/>
                  </a:cubicBezTo>
                  <a:lnTo>
                    <a:pt x="37261" y="18024"/>
                  </a:lnTo>
                  <a:lnTo>
                    <a:pt x="37261" y="18024"/>
                  </a:lnTo>
                  <a:lnTo>
                    <a:pt x="42789" y="20233"/>
                  </a:lnTo>
                  <a:cubicBezTo>
                    <a:pt x="42804" y="20243"/>
                    <a:pt x="42820" y="20247"/>
                    <a:pt x="42838" y="20247"/>
                  </a:cubicBezTo>
                  <a:cubicBezTo>
                    <a:pt x="42869" y="20247"/>
                    <a:pt x="42902" y="20232"/>
                    <a:pt x="42929" y="20204"/>
                  </a:cubicBezTo>
                  <a:cubicBezTo>
                    <a:pt x="42958" y="20162"/>
                    <a:pt x="42972" y="20106"/>
                    <a:pt x="42944" y="20064"/>
                  </a:cubicBezTo>
                  <a:cubicBezTo>
                    <a:pt x="42114" y="18770"/>
                    <a:pt x="41256" y="17433"/>
                    <a:pt x="40173" y="16294"/>
                  </a:cubicBezTo>
                  <a:cubicBezTo>
                    <a:pt x="39652" y="15732"/>
                    <a:pt x="38935" y="15014"/>
                    <a:pt x="38091" y="14437"/>
                  </a:cubicBezTo>
                  <a:lnTo>
                    <a:pt x="37627" y="14128"/>
                  </a:lnTo>
                  <a:lnTo>
                    <a:pt x="38175" y="14212"/>
                  </a:lnTo>
                  <a:cubicBezTo>
                    <a:pt x="39078" y="14358"/>
                    <a:pt x="39919" y="14428"/>
                    <a:pt x="40709" y="14428"/>
                  </a:cubicBezTo>
                  <a:cubicBezTo>
                    <a:pt x="41370" y="14428"/>
                    <a:pt x="41996" y="14379"/>
                    <a:pt x="42592" y="14283"/>
                  </a:cubicBezTo>
                  <a:cubicBezTo>
                    <a:pt x="44913" y="13903"/>
                    <a:pt x="46868" y="12721"/>
                    <a:pt x="47979" y="11062"/>
                  </a:cubicBezTo>
                  <a:cubicBezTo>
                    <a:pt x="49231" y="9163"/>
                    <a:pt x="49217" y="6603"/>
                    <a:pt x="47951" y="4971"/>
                  </a:cubicBezTo>
                  <a:cubicBezTo>
                    <a:pt x="47318" y="4169"/>
                    <a:pt x="46319" y="3607"/>
                    <a:pt x="45208" y="3466"/>
                  </a:cubicBezTo>
                  <a:lnTo>
                    <a:pt x="45222" y="3339"/>
                  </a:lnTo>
                  <a:lnTo>
                    <a:pt x="45180" y="3466"/>
                  </a:lnTo>
                  <a:lnTo>
                    <a:pt x="45096" y="3452"/>
                  </a:lnTo>
                  <a:cubicBezTo>
                    <a:pt x="45039" y="3438"/>
                    <a:pt x="44997" y="3438"/>
                    <a:pt x="44941" y="3438"/>
                  </a:cubicBezTo>
                  <a:cubicBezTo>
                    <a:pt x="44831" y="3429"/>
                    <a:pt x="44723" y="3425"/>
                    <a:pt x="44615" y="3425"/>
                  </a:cubicBezTo>
                  <a:cubicBezTo>
                    <a:pt x="43661" y="3425"/>
                    <a:pt x="42802" y="3758"/>
                    <a:pt x="42170" y="4352"/>
                  </a:cubicBezTo>
                  <a:cubicBezTo>
                    <a:pt x="41171" y="5337"/>
                    <a:pt x="40946" y="6926"/>
                    <a:pt x="41664" y="7925"/>
                  </a:cubicBezTo>
                  <a:cubicBezTo>
                    <a:pt x="42131" y="8553"/>
                    <a:pt x="42916" y="8927"/>
                    <a:pt x="43752" y="8927"/>
                  </a:cubicBezTo>
                  <a:cubicBezTo>
                    <a:pt x="43797" y="8927"/>
                    <a:pt x="43841" y="8926"/>
                    <a:pt x="43886" y="8924"/>
                  </a:cubicBezTo>
                  <a:cubicBezTo>
                    <a:pt x="44519" y="8895"/>
                    <a:pt x="45138" y="8656"/>
                    <a:pt x="45700" y="8234"/>
                  </a:cubicBezTo>
                  <a:lnTo>
                    <a:pt x="45968" y="8037"/>
                  </a:lnTo>
                  <a:lnTo>
                    <a:pt x="45968" y="8037"/>
                  </a:lnTo>
                  <a:lnTo>
                    <a:pt x="45897" y="8361"/>
                  </a:lnTo>
                  <a:cubicBezTo>
                    <a:pt x="45841" y="8628"/>
                    <a:pt x="45743" y="8867"/>
                    <a:pt x="45630" y="9092"/>
                  </a:cubicBezTo>
                  <a:cubicBezTo>
                    <a:pt x="45250" y="9796"/>
                    <a:pt x="44603" y="10429"/>
                    <a:pt x="43689" y="10963"/>
                  </a:cubicBezTo>
                  <a:cubicBezTo>
                    <a:pt x="42118" y="11878"/>
                    <a:pt x="40237" y="12331"/>
                    <a:pt x="37991" y="12331"/>
                  </a:cubicBezTo>
                  <a:cubicBezTo>
                    <a:pt x="36819" y="12331"/>
                    <a:pt x="35546" y="12208"/>
                    <a:pt x="34166" y="11962"/>
                  </a:cubicBezTo>
                  <a:cubicBezTo>
                    <a:pt x="33449" y="11835"/>
                    <a:pt x="32718" y="11681"/>
                    <a:pt x="31958" y="11540"/>
                  </a:cubicBezTo>
                  <a:lnTo>
                    <a:pt x="30931" y="11343"/>
                  </a:lnTo>
                  <a:lnTo>
                    <a:pt x="31972" y="11301"/>
                  </a:lnTo>
                  <a:cubicBezTo>
                    <a:pt x="33027" y="11259"/>
                    <a:pt x="33941" y="11062"/>
                    <a:pt x="34827" y="10668"/>
                  </a:cubicBezTo>
                  <a:cubicBezTo>
                    <a:pt x="35460" y="10401"/>
                    <a:pt x="36037" y="9993"/>
                    <a:pt x="36529" y="9500"/>
                  </a:cubicBezTo>
                  <a:cubicBezTo>
                    <a:pt x="37289" y="8699"/>
                    <a:pt x="37809" y="7686"/>
                    <a:pt x="37964" y="6631"/>
                  </a:cubicBezTo>
                  <a:cubicBezTo>
                    <a:pt x="37978" y="6575"/>
                    <a:pt x="37950" y="6518"/>
                    <a:pt x="37894" y="6504"/>
                  </a:cubicBezTo>
                  <a:cubicBezTo>
                    <a:pt x="37879" y="6494"/>
                    <a:pt x="37860" y="6490"/>
                    <a:pt x="37842" y="6490"/>
                  </a:cubicBezTo>
                  <a:cubicBezTo>
                    <a:pt x="37807" y="6490"/>
                    <a:pt x="37771" y="6505"/>
                    <a:pt x="37753" y="6532"/>
                  </a:cubicBezTo>
                  <a:cubicBezTo>
                    <a:pt x="37008" y="7489"/>
                    <a:pt x="36023" y="8248"/>
                    <a:pt x="34912" y="8741"/>
                  </a:cubicBezTo>
                  <a:lnTo>
                    <a:pt x="34349" y="8980"/>
                  </a:lnTo>
                  <a:lnTo>
                    <a:pt x="34349" y="8980"/>
                  </a:lnTo>
                  <a:lnTo>
                    <a:pt x="34785" y="8530"/>
                  </a:lnTo>
                  <a:cubicBezTo>
                    <a:pt x="36079" y="7193"/>
                    <a:pt x="36783" y="5309"/>
                    <a:pt x="36670" y="3494"/>
                  </a:cubicBezTo>
                  <a:cubicBezTo>
                    <a:pt x="36670" y="3438"/>
                    <a:pt x="36628" y="3382"/>
                    <a:pt x="36572" y="3382"/>
                  </a:cubicBezTo>
                  <a:cubicBezTo>
                    <a:pt x="36562" y="3380"/>
                    <a:pt x="36554" y="3379"/>
                    <a:pt x="36545" y="3379"/>
                  </a:cubicBezTo>
                  <a:cubicBezTo>
                    <a:pt x="36490" y="3379"/>
                    <a:pt x="36455" y="3417"/>
                    <a:pt x="36431" y="3466"/>
                  </a:cubicBezTo>
                  <a:cubicBezTo>
                    <a:pt x="36079" y="4662"/>
                    <a:pt x="35179" y="5773"/>
                    <a:pt x="33913" y="6589"/>
                  </a:cubicBezTo>
                  <a:lnTo>
                    <a:pt x="33477" y="6870"/>
                  </a:lnTo>
                  <a:lnTo>
                    <a:pt x="33744" y="6434"/>
                  </a:lnTo>
                  <a:cubicBezTo>
                    <a:pt x="34223" y="5618"/>
                    <a:pt x="34462" y="4676"/>
                    <a:pt x="34405" y="3775"/>
                  </a:cubicBezTo>
                  <a:cubicBezTo>
                    <a:pt x="34307" y="2439"/>
                    <a:pt x="33562" y="1187"/>
                    <a:pt x="32464" y="526"/>
                  </a:cubicBezTo>
                  <a:cubicBezTo>
                    <a:pt x="31879" y="176"/>
                    <a:pt x="31202" y="0"/>
                    <a:pt x="30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1" name="Google Shape;8071;p40"/>
            <p:cNvSpPr/>
            <p:nvPr/>
          </p:nvSpPr>
          <p:spPr>
            <a:xfrm>
              <a:off x="1290950" y="1068950"/>
              <a:ext cx="1237475" cy="1187375"/>
            </a:xfrm>
            <a:custGeom>
              <a:avLst/>
              <a:gdLst/>
              <a:ahLst/>
              <a:cxnLst/>
              <a:rect l="l" t="t" r="r" b="b"/>
              <a:pathLst>
                <a:path w="49499" h="47495" extrusionOk="0">
                  <a:moveTo>
                    <a:pt x="30674" y="486"/>
                  </a:moveTo>
                  <a:cubicBezTo>
                    <a:pt x="31277" y="486"/>
                    <a:pt x="31886" y="644"/>
                    <a:pt x="32408" y="959"/>
                  </a:cubicBezTo>
                  <a:cubicBezTo>
                    <a:pt x="33421" y="1564"/>
                    <a:pt x="34096" y="2703"/>
                    <a:pt x="34181" y="3927"/>
                  </a:cubicBezTo>
                  <a:cubicBezTo>
                    <a:pt x="34251" y="5094"/>
                    <a:pt x="33787" y="6318"/>
                    <a:pt x="32943" y="7204"/>
                  </a:cubicBezTo>
                  <a:cubicBezTo>
                    <a:pt x="32929" y="7204"/>
                    <a:pt x="32929" y="7204"/>
                    <a:pt x="32929" y="7218"/>
                  </a:cubicBezTo>
                  <a:cubicBezTo>
                    <a:pt x="32845" y="7302"/>
                    <a:pt x="32830" y="7429"/>
                    <a:pt x="32901" y="7527"/>
                  </a:cubicBezTo>
                  <a:cubicBezTo>
                    <a:pt x="32950" y="7596"/>
                    <a:pt x="33027" y="7631"/>
                    <a:pt x="33107" y="7631"/>
                  </a:cubicBezTo>
                  <a:cubicBezTo>
                    <a:pt x="33141" y="7631"/>
                    <a:pt x="33176" y="7625"/>
                    <a:pt x="33210" y="7612"/>
                  </a:cubicBezTo>
                  <a:cubicBezTo>
                    <a:pt x="34054" y="7218"/>
                    <a:pt x="34800" y="6698"/>
                    <a:pt x="35390" y="6121"/>
                  </a:cubicBezTo>
                  <a:lnTo>
                    <a:pt x="35390" y="6121"/>
                  </a:lnTo>
                  <a:cubicBezTo>
                    <a:pt x="34912" y="6782"/>
                    <a:pt x="34321" y="7387"/>
                    <a:pt x="33646" y="7851"/>
                  </a:cubicBezTo>
                  <a:cubicBezTo>
                    <a:pt x="33534" y="7935"/>
                    <a:pt x="33506" y="8076"/>
                    <a:pt x="33590" y="8189"/>
                  </a:cubicBezTo>
                  <a:cubicBezTo>
                    <a:pt x="33635" y="8260"/>
                    <a:pt x="33713" y="8297"/>
                    <a:pt x="33793" y="8297"/>
                  </a:cubicBezTo>
                  <a:cubicBezTo>
                    <a:pt x="33839" y="8297"/>
                    <a:pt x="33886" y="8285"/>
                    <a:pt x="33928" y="8259"/>
                  </a:cubicBezTo>
                  <a:cubicBezTo>
                    <a:pt x="34336" y="7964"/>
                    <a:pt x="34715" y="7640"/>
                    <a:pt x="35067" y="7274"/>
                  </a:cubicBezTo>
                  <a:cubicBezTo>
                    <a:pt x="35503" y="6838"/>
                    <a:pt x="35869" y="6346"/>
                    <a:pt x="36178" y="5811"/>
                  </a:cubicBezTo>
                  <a:lnTo>
                    <a:pt x="36178" y="5811"/>
                  </a:lnTo>
                  <a:cubicBezTo>
                    <a:pt x="35770" y="7176"/>
                    <a:pt x="34898" y="8400"/>
                    <a:pt x="33717" y="9201"/>
                  </a:cubicBezTo>
                  <a:cubicBezTo>
                    <a:pt x="33618" y="9272"/>
                    <a:pt x="33590" y="9398"/>
                    <a:pt x="33632" y="9497"/>
                  </a:cubicBezTo>
                  <a:cubicBezTo>
                    <a:pt x="33667" y="9590"/>
                    <a:pt x="33760" y="9645"/>
                    <a:pt x="33855" y="9645"/>
                  </a:cubicBezTo>
                  <a:cubicBezTo>
                    <a:pt x="33874" y="9645"/>
                    <a:pt x="33894" y="9642"/>
                    <a:pt x="33914" y="9637"/>
                  </a:cubicBezTo>
                  <a:cubicBezTo>
                    <a:pt x="34800" y="9426"/>
                    <a:pt x="35644" y="9047"/>
                    <a:pt x="36403" y="8526"/>
                  </a:cubicBezTo>
                  <a:lnTo>
                    <a:pt x="36403" y="8526"/>
                  </a:lnTo>
                  <a:cubicBezTo>
                    <a:pt x="35995" y="8906"/>
                    <a:pt x="35517" y="9215"/>
                    <a:pt x="35025" y="9455"/>
                  </a:cubicBezTo>
                  <a:cubicBezTo>
                    <a:pt x="34898" y="9511"/>
                    <a:pt x="34842" y="9651"/>
                    <a:pt x="34898" y="9778"/>
                  </a:cubicBezTo>
                  <a:cubicBezTo>
                    <a:pt x="34939" y="9860"/>
                    <a:pt x="35033" y="9913"/>
                    <a:pt x="35125" y="9913"/>
                  </a:cubicBezTo>
                  <a:cubicBezTo>
                    <a:pt x="35158" y="9913"/>
                    <a:pt x="35192" y="9906"/>
                    <a:pt x="35222" y="9891"/>
                  </a:cubicBezTo>
                  <a:cubicBezTo>
                    <a:pt x="35869" y="9595"/>
                    <a:pt x="36445" y="9187"/>
                    <a:pt x="36952" y="8681"/>
                  </a:cubicBezTo>
                  <a:lnTo>
                    <a:pt x="36952" y="8681"/>
                  </a:lnTo>
                  <a:cubicBezTo>
                    <a:pt x="36431" y="9455"/>
                    <a:pt x="35686" y="10087"/>
                    <a:pt x="34828" y="10453"/>
                  </a:cubicBezTo>
                  <a:cubicBezTo>
                    <a:pt x="33779" y="10902"/>
                    <a:pt x="32768" y="11064"/>
                    <a:pt x="31690" y="11064"/>
                  </a:cubicBezTo>
                  <a:cubicBezTo>
                    <a:pt x="30672" y="11064"/>
                    <a:pt x="29595" y="10919"/>
                    <a:pt x="28372" y="10735"/>
                  </a:cubicBezTo>
                  <a:cubicBezTo>
                    <a:pt x="29877" y="10622"/>
                    <a:pt x="31339" y="10116"/>
                    <a:pt x="32591" y="9286"/>
                  </a:cubicBezTo>
                  <a:cubicBezTo>
                    <a:pt x="32605" y="9272"/>
                    <a:pt x="32619" y="9258"/>
                    <a:pt x="32634" y="9244"/>
                  </a:cubicBezTo>
                  <a:cubicBezTo>
                    <a:pt x="32704" y="9173"/>
                    <a:pt x="32718" y="9047"/>
                    <a:pt x="32662" y="8948"/>
                  </a:cubicBezTo>
                  <a:cubicBezTo>
                    <a:pt x="32608" y="8877"/>
                    <a:pt x="32527" y="8839"/>
                    <a:pt x="32445" y="8839"/>
                  </a:cubicBezTo>
                  <a:cubicBezTo>
                    <a:pt x="32398" y="8839"/>
                    <a:pt x="32351" y="8852"/>
                    <a:pt x="32310" y="8878"/>
                  </a:cubicBezTo>
                  <a:cubicBezTo>
                    <a:pt x="31157" y="9651"/>
                    <a:pt x="29792" y="10130"/>
                    <a:pt x="28400" y="10242"/>
                  </a:cubicBezTo>
                  <a:cubicBezTo>
                    <a:pt x="29356" y="9905"/>
                    <a:pt x="30256" y="9412"/>
                    <a:pt x="31058" y="8793"/>
                  </a:cubicBezTo>
                  <a:cubicBezTo>
                    <a:pt x="31354" y="8554"/>
                    <a:pt x="31621" y="8315"/>
                    <a:pt x="31860" y="8076"/>
                  </a:cubicBezTo>
                  <a:cubicBezTo>
                    <a:pt x="32240" y="7682"/>
                    <a:pt x="32535" y="7274"/>
                    <a:pt x="32760" y="6852"/>
                  </a:cubicBezTo>
                  <a:cubicBezTo>
                    <a:pt x="33210" y="5994"/>
                    <a:pt x="33337" y="5080"/>
                    <a:pt x="33140" y="4250"/>
                  </a:cubicBezTo>
                  <a:cubicBezTo>
                    <a:pt x="32830" y="2956"/>
                    <a:pt x="31635" y="1887"/>
                    <a:pt x="30130" y="1535"/>
                  </a:cubicBezTo>
                  <a:cubicBezTo>
                    <a:pt x="30105" y="1528"/>
                    <a:pt x="30080" y="1524"/>
                    <a:pt x="30057" y="1524"/>
                  </a:cubicBezTo>
                  <a:cubicBezTo>
                    <a:pt x="29947" y="1524"/>
                    <a:pt x="29858" y="1600"/>
                    <a:pt x="29834" y="1704"/>
                  </a:cubicBezTo>
                  <a:cubicBezTo>
                    <a:pt x="29806" y="1845"/>
                    <a:pt x="29877" y="1971"/>
                    <a:pt x="30017" y="2000"/>
                  </a:cubicBezTo>
                  <a:cubicBezTo>
                    <a:pt x="31354" y="2323"/>
                    <a:pt x="32394" y="3251"/>
                    <a:pt x="32662" y="4363"/>
                  </a:cubicBezTo>
                  <a:cubicBezTo>
                    <a:pt x="32830" y="5080"/>
                    <a:pt x="32718" y="5882"/>
                    <a:pt x="32324" y="6613"/>
                  </a:cubicBezTo>
                  <a:cubicBezTo>
                    <a:pt x="31986" y="7260"/>
                    <a:pt x="31480" y="7837"/>
                    <a:pt x="30749" y="8414"/>
                  </a:cubicBezTo>
                  <a:cubicBezTo>
                    <a:pt x="29215" y="9609"/>
                    <a:pt x="27331" y="10270"/>
                    <a:pt x="25390" y="10298"/>
                  </a:cubicBezTo>
                  <a:lnTo>
                    <a:pt x="25361" y="10298"/>
                  </a:lnTo>
                  <a:cubicBezTo>
                    <a:pt x="25319" y="10298"/>
                    <a:pt x="25277" y="10284"/>
                    <a:pt x="25221" y="10284"/>
                  </a:cubicBezTo>
                  <a:lnTo>
                    <a:pt x="25122" y="10284"/>
                  </a:lnTo>
                  <a:cubicBezTo>
                    <a:pt x="26304" y="9933"/>
                    <a:pt x="27373" y="9567"/>
                    <a:pt x="28217" y="9258"/>
                  </a:cubicBezTo>
                  <a:cubicBezTo>
                    <a:pt x="29089" y="8934"/>
                    <a:pt x="30102" y="8540"/>
                    <a:pt x="30889" y="7795"/>
                  </a:cubicBezTo>
                  <a:cubicBezTo>
                    <a:pt x="30932" y="7753"/>
                    <a:pt x="30974" y="7710"/>
                    <a:pt x="31016" y="7668"/>
                  </a:cubicBezTo>
                  <a:cubicBezTo>
                    <a:pt x="31790" y="6866"/>
                    <a:pt x="32127" y="5826"/>
                    <a:pt x="31902" y="4911"/>
                  </a:cubicBezTo>
                  <a:cubicBezTo>
                    <a:pt x="31902" y="4897"/>
                    <a:pt x="31902" y="4897"/>
                    <a:pt x="31902" y="4897"/>
                  </a:cubicBezTo>
                  <a:cubicBezTo>
                    <a:pt x="31761" y="4306"/>
                    <a:pt x="31354" y="3786"/>
                    <a:pt x="30791" y="3491"/>
                  </a:cubicBezTo>
                  <a:cubicBezTo>
                    <a:pt x="30504" y="3339"/>
                    <a:pt x="30202" y="3263"/>
                    <a:pt x="29906" y="3263"/>
                  </a:cubicBezTo>
                  <a:cubicBezTo>
                    <a:pt x="29708" y="3263"/>
                    <a:pt x="29514" y="3296"/>
                    <a:pt x="29328" y="3364"/>
                  </a:cubicBezTo>
                  <a:cubicBezTo>
                    <a:pt x="29201" y="3406"/>
                    <a:pt x="29145" y="3547"/>
                    <a:pt x="29187" y="3673"/>
                  </a:cubicBezTo>
                  <a:cubicBezTo>
                    <a:pt x="29233" y="3775"/>
                    <a:pt x="29332" y="3840"/>
                    <a:pt x="29435" y="3840"/>
                  </a:cubicBezTo>
                  <a:cubicBezTo>
                    <a:pt x="29460" y="3840"/>
                    <a:pt x="29486" y="3836"/>
                    <a:pt x="29511" y="3828"/>
                  </a:cubicBezTo>
                  <a:cubicBezTo>
                    <a:pt x="29641" y="3777"/>
                    <a:pt x="29780" y="3751"/>
                    <a:pt x="29923" y="3751"/>
                  </a:cubicBezTo>
                  <a:cubicBezTo>
                    <a:pt x="30135" y="3751"/>
                    <a:pt x="30355" y="3809"/>
                    <a:pt x="30566" y="3927"/>
                  </a:cubicBezTo>
                  <a:cubicBezTo>
                    <a:pt x="30805" y="4053"/>
                    <a:pt x="31030" y="4250"/>
                    <a:pt x="31185" y="4475"/>
                  </a:cubicBezTo>
                  <a:cubicBezTo>
                    <a:pt x="30821" y="4649"/>
                    <a:pt x="30438" y="4740"/>
                    <a:pt x="30076" y="4740"/>
                  </a:cubicBezTo>
                  <a:cubicBezTo>
                    <a:pt x="29821" y="4740"/>
                    <a:pt x="29577" y="4695"/>
                    <a:pt x="29356" y="4602"/>
                  </a:cubicBezTo>
                  <a:cubicBezTo>
                    <a:pt x="28709" y="4335"/>
                    <a:pt x="28273" y="3645"/>
                    <a:pt x="28372" y="3026"/>
                  </a:cubicBezTo>
                  <a:cubicBezTo>
                    <a:pt x="28400" y="2900"/>
                    <a:pt x="28315" y="2773"/>
                    <a:pt x="28175" y="2745"/>
                  </a:cubicBezTo>
                  <a:cubicBezTo>
                    <a:pt x="28165" y="2744"/>
                    <a:pt x="28156" y="2744"/>
                    <a:pt x="28147" y="2744"/>
                  </a:cubicBezTo>
                  <a:cubicBezTo>
                    <a:pt x="28030" y="2744"/>
                    <a:pt x="27919" y="2826"/>
                    <a:pt x="27893" y="2956"/>
                  </a:cubicBezTo>
                  <a:cubicBezTo>
                    <a:pt x="27753" y="3800"/>
                    <a:pt x="28301" y="4700"/>
                    <a:pt x="29173" y="5052"/>
                  </a:cubicBezTo>
                  <a:cubicBezTo>
                    <a:pt x="29460" y="5171"/>
                    <a:pt x="29771" y="5230"/>
                    <a:pt x="30091" y="5230"/>
                  </a:cubicBezTo>
                  <a:cubicBezTo>
                    <a:pt x="30525" y="5230"/>
                    <a:pt x="30975" y="5122"/>
                    <a:pt x="31396" y="4911"/>
                  </a:cubicBezTo>
                  <a:cubicBezTo>
                    <a:pt x="31410" y="4925"/>
                    <a:pt x="31410" y="4939"/>
                    <a:pt x="31410" y="4953"/>
                  </a:cubicBezTo>
                  <a:cubicBezTo>
                    <a:pt x="31207" y="5739"/>
                    <a:pt x="30625" y="6094"/>
                    <a:pt x="30130" y="6094"/>
                  </a:cubicBezTo>
                  <a:cubicBezTo>
                    <a:pt x="30111" y="6094"/>
                    <a:pt x="30092" y="6094"/>
                    <a:pt x="30074" y="6093"/>
                  </a:cubicBezTo>
                  <a:cubicBezTo>
                    <a:pt x="28934" y="6051"/>
                    <a:pt x="27865" y="5108"/>
                    <a:pt x="27654" y="3955"/>
                  </a:cubicBezTo>
                  <a:cubicBezTo>
                    <a:pt x="27429" y="2815"/>
                    <a:pt x="28006" y="1549"/>
                    <a:pt x="29033" y="931"/>
                  </a:cubicBezTo>
                  <a:cubicBezTo>
                    <a:pt x="29516" y="633"/>
                    <a:pt x="30092" y="486"/>
                    <a:pt x="30674" y="486"/>
                  </a:cubicBezTo>
                  <a:close/>
                  <a:moveTo>
                    <a:pt x="46629" y="4363"/>
                  </a:moveTo>
                  <a:cubicBezTo>
                    <a:pt x="47093" y="4602"/>
                    <a:pt x="47487" y="4925"/>
                    <a:pt x="47797" y="5319"/>
                  </a:cubicBezTo>
                  <a:cubicBezTo>
                    <a:pt x="48978" y="6824"/>
                    <a:pt x="48978" y="9215"/>
                    <a:pt x="47811" y="10988"/>
                  </a:cubicBezTo>
                  <a:cubicBezTo>
                    <a:pt x="46770" y="12563"/>
                    <a:pt x="44899" y="13674"/>
                    <a:pt x="42677" y="14040"/>
                  </a:cubicBezTo>
                  <a:cubicBezTo>
                    <a:pt x="42522" y="14068"/>
                    <a:pt x="42353" y="14096"/>
                    <a:pt x="42184" y="14110"/>
                  </a:cubicBezTo>
                  <a:cubicBezTo>
                    <a:pt x="43774" y="13745"/>
                    <a:pt x="45152" y="13041"/>
                    <a:pt x="46179" y="12029"/>
                  </a:cubicBezTo>
                  <a:cubicBezTo>
                    <a:pt x="46221" y="12000"/>
                    <a:pt x="46263" y="11958"/>
                    <a:pt x="46292" y="11916"/>
                  </a:cubicBezTo>
                  <a:cubicBezTo>
                    <a:pt x="47445" y="10720"/>
                    <a:pt x="48092" y="9117"/>
                    <a:pt x="48022" y="7584"/>
                  </a:cubicBezTo>
                  <a:cubicBezTo>
                    <a:pt x="47965" y="6374"/>
                    <a:pt x="47445" y="5207"/>
                    <a:pt x="46629" y="4363"/>
                  </a:cubicBezTo>
                  <a:close/>
                  <a:moveTo>
                    <a:pt x="44760" y="3916"/>
                  </a:moveTo>
                  <a:cubicBezTo>
                    <a:pt x="44857" y="3916"/>
                    <a:pt x="44955" y="3920"/>
                    <a:pt x="45054" y="3927"/>
                  </a:cubicBezTo>
                  <a:cubicBezTo>
                    <a:pt x="45124" y="3927"/>
                    <a:pt x="45194" y="3941"/>
                    <a:pt x="45265" y="3941"/>
                  </a:cubicBezTo>
                  <a:cubicBezTo>
                    <a:pt x="46545" y="4602"/>
                    <a:pt x="47459" y="6065"/>
                    <a:pt x="47529" y="7598"/>
                  </a:cubicBezTo>
                  <a:cubicBezTo>
                    <a:pt x="47600" y="9047"/>
                    <a:pt x="46967" y="10580"/>
                    <a:pt x="45841" y="11691"/>
                  </a:cubicBezTo>
                  <a:cubicBezTo>
                    <a:pt x="44815" y="12690"/>
                    <a:pt x="43408" y="13393"/>
                    <a:pt x="41762" y="13702"/>
                  </a:cubicBezTo>
                  <a:cubicBezTo>
                    <a:pt x="41080" y="13836"/>
                    <a:pt x="40356" y="13903"/>
                    <a:pt x="39579" y="13903"/>
                  </a:cubicBezTo>
                  <a:cubicBezTo>
                    <a:pt x="38801" y="13903"/>
                    <a:pt x="37972" y="13836"/>
                    <a:pt x="37078" y="13702"/>
                  </a:cubicBezTo>
                  <a:cubicBezTo>
                    <a:pt x="37050" y="13702"/>
                    <a:pt x="37022" y="13702"/>
                    <a:pt x="36980" y="13716"/>
                  </a:cubicBezTo>
                  <a:cubicBezTo>
                    <a:pt x="36825" y="13674"/>
                    <a:pt x="36656" y="13646"/>
                    <a:pt x="36488" y="13604"/>
                  </a:cubicBezTo>
                  <a:cubicBezTo>
                    <a:pt x="36469" y="13600"/>
                    <a:pt x="36450" y="13598"/>
                    <a:pt x="36431" y="13598"/>
                  </a:cubicBezTo>
                  <a:cubicBezTo>
                    <a:pt x="36322" y="13598"/>
                    <a:pt x="36216" y="13665"/>
                    <a:pt x="36192" y="13773"/>
                  </a:cubicBezTo>
                  <a:cubicBezTo>
                    <a:pt x="36164" y="13913"/>
                    <a:pt x="36234" y="14040"/>
                    <a:pt x="36361" y="14068"/>
                  </a:cubicBezTo>
                  <a:cubicBezTo>
                    <a:pt x="36670" y="14153"/>
                    <a:pt x="36966" y="14279"/>
                    <a:pt x="37247" y="14420"/>
                  </a:cubicBezTo>
                  <a:cubicBezTo>
                    <a:pt x="37135" y="14413"/>
                    <a:pt x="37022" y="14409"/>
                    <a:pt x="36910" y="14409"/>
                  </a:cubicBezTo>
                  <a:cubicBezTo>
                    <a:pt x="36797" y="14409"/>
                    <a:pt x="36685" y="14413"/>
                    <a:pt x="36572" y="14420"/>
                  </a:cubicBezTo>
                  <a:cubicBezTo>
                    <a:pt x="36417" y="14434"/>
                    <a:pt x="36417" y="14659"/>
                    <a:pt x="36572" y="14659"/>
                  </a:cubicBezTo>
                  <a:cubicBezTo>
                    <a:pt x="36867" y="14659"/>
                    <a:pt x="37163" y="14659"/>
                    <a:pt x="37458" y="14687"/>
                  </a:cubicBezTo>
                  <a:cubicBezTo>
                    <a:pt x="37571" y="14701"/>
                    <a:pt x="37683" y="14715"/>
                    <a:pt x="37810" y="14729"/>
                  </a:cubicBezTo>
                  <a:cubicBezTo>
                    <a:pt x="37908" y="14800"/>
                    <a:pt x="38021" y="14856"/>
                    <a:pt x="38119" y="14940"/>
                  </a:cubicBezTo>
                  <a:cubicBezTo>
                    <a:pt x="38077" y="14926"/>
                    <a:pt x="38035" y="14912"/>
                    <a:pt x="37993" y="14912"/>
                  </a:cubicBezTo>
                  <a:cubicBezTo>
                    <a:pt x="37829" y="14893"/>
                    <a:pt x="37666" y="14882"/>
                    <a:pt x="37503" y="14882"/>
                  </a:cubicBezTo>
                  <a:cubicBezTo>
                    <a:pt x="37315" y="14882"/>
                    <a:pt x="37126" y="14896"/>
                    <a:pt x="36938" y="14926"/>
                  </a:cubicBezTo>
                  <a:cubicBezTo>
                    <a:pt x="36815" y="14940"/>
                    <a:pt x="36851" y="15152"/>
                    <a:pt x="36969" y="15152"/>
                  </a:cubicBezTo>
                  <a:cubicBezTo>
                    <a:pt x="36972" y="15152"/>
                    <a:pt x="36976" y="15152"/>
                    <a:pt x="36980" y="15151"/>
                  </a:cubicBezTo>
                  <a:cubicBezTo>
                    <a:pt x="37056" y="15148"/>
                    <a:pt x="37133" y="15146"/>
                    <a:pt x="37209" y="15146"/>
                  </a:cubicBezTo>
                  <a:cubicBezTo>
                    <a:pt x="37456" y="15146"/>
                    <a:pt x="37703" y="15164"/>
                    <a:pt x="37950" y="15207"/>
                  </a:cubicBezTo>
                  <a:cubicBezTo>
                    <a:pt x="38105" y="15236"/>
                    <a:pt x="38274" y="15278"/>
                    <a:pt x="38429" y="15320"/>
                  </a:cubicBezTo>
                  <a:cubicBezTo>
                    <a:pt x="38555" y="15362"/>
                    <a:pt x="38668" y="15418"/>
                    <a:pt x="38794" y="15461"/>
                  </a:cubicBezTo>
                  <a:cubicBezTo>
                    <a:pt x="38921" y="15559"/>
                    <a:pt x="39048" y="15672"/>
                    <a:pt x="39160" y="15784"/>
                  </a:cubicBezTo>
                  <a:cubicBezTo>
                    <a:pt x="38806" y="15670"/>
                    <a:pt x="38428" y="15613"/>
                    <a:pt x="38039" y="15613"/>
                  </a:cubicBezTo>
                  <a:cubicBezTo>
                    <a:pt x="37995" y="15613"/>
                    <a:pt x="37952" y="15614"/>
                    <a:pt x="37908" y="15615"/>
                  </a:cubicBezTo>
                  <a:cubicBezTo>
                    <a:pt x="37782" y="15615"/>
                    <a:pt x="37782" y="15826"/>
                    <a:pt x="37922" y="15826"/>
                  </a:cubicBezTo>
                  <a:cubicBezTo>
                    <a:pt x="38541" y="15840"/>
                    <a:pt x="39160" y="16009"/>
                    <a:pt x="39709" y="16305"/>
                  </a:cubicBezTo>
                  <a:cubicBezTo>
                    <a:pt x="39793" y="16389"/>
                    <a:pt x="39877" y="16487"/>
                    <a:pt x="39962" y="16558"/>
                  </a:cubicBezTo>
                  <a:lnTo>
                    <a:pt x="39948" y="16558"/>
                  </a:lnTo>
                  <a:cubicBezTo>
                    <a:pt x="39652" y="16445"/>
                    <a:pt x="39343" y="16361"/>
                    <a:pt x="39034" y="16319"/>
                  </a:cubicBezTo>
                  <a:cubicBezTo>
                    <a:pt x="39024" y="16317"/>
                    <a:pt x="39015" y="16316"/>
                    <a:pt x="39007" y="16316"/>
                  </a:cubicBezTo>
                  <a:cubicBezTo>
                    <a:pt x="38859" y="16316"/>
                    <a:pt x="38817" y="16531"/>
                    <a:pt x="38963" y="16558"/>
                  </a:cubicBezTo>
                  <a:cubicBezTo>
                    <a:pt x="39273" y="16628"/>
                    <a:pt x="39568" y="16713"/>
                    <a:pt x="39849" y="16825"/>
                  </a:cubicBezTo>
                  <a:cubicBezTo>
                    <a:pt x="39990" y="16881"/>
                    <a:pt x="40131" y="16938"/>
                    <a:pt x="40271" y="17008"/>
                  </a:cubicBezTo>
                  <a:cubicBezTo>
                    <a:pt x="40328" y="17036"/>
                    <a:pt x="40398" y="17078"/>
                    <a:pt x="40454" y="17106"/>
                  </a:cubicBezTo>
                  <a:cubicBezTo>
                    <a:pt x="40932" y="17669"/>
                    <a:pt x="41368" y="18274"/>
                    <a:pt x="41790" y="18879"/>
                  </a:cubicBezTo>
                  <a:cubicBezTo>
                    <a:pt x="40215" y="17528"/>
                    <a:pt x="38485" y="16347"/>
                    <a:pt x="36642" y="15376"/>
                  </a:cubicBezTo>
                  <a:cubicBezTo>
                    <a:pt x="36605" y="15360"/>
                    <a:pt x="36567" y="15352"/>
                    <a:pt x="36530" y="15352"/>
                  </a:cubicBezTo>
                  <a:cubicBezTo>
                    <a:pt x="36440" y="15352"/>
                    <a:pt x="36355" y="15399"/>
                    <a:pt x="36305" y="15489"/>
                  </a:cubicBezTo>
                  <a:cubicBezTo>
                    <a:pt x="36248" y="15601"/>
                    <a:pt x="36291" y="15756"/>
                    <a:pt x="36417" y="15812"/>
                  </a:cubicBezTo>
                  <a:cubicBezTo>
                    <a:pt x="38344" y="16825"/>
                    <a:pt x="40131" y="18063"/>
                    <a:pt x="41748" y="19498"/>
                  </a:cubicBezTo>
                  <a:lnTo>
                    <a:pt x="40426" y="18963"/>
                  </a:lnTo>
                  <a:cubicBezTo>
                    <a:pt x="40398" y="18935"/>
                    <a:pt x="40356" y="18921"/>
                    <a:pt x="40342" y="18907"/>
                  </a:cubicBezTo>
                  <a:cubicBezTo>
                    <a:pt x="40187" y="18794"/>
                    <a:pt x="40032" y="18682"/>
                    <a:pt x="39877" y="18555"/>
                  </a:cubicBezTo>
                  <a:cubicBezTo>
                    <a:pt x="39582" y="18330"/>
                    <a:pt x="39315" y="18077"/>
                    <a:pt x="39062" y="17810"/>
                  </a:cubicBezTo>
                  <a:cubicBezTo>
                    <a:pt x="39037" y="17782"/>
                    <a:pt x="39011" y="17770"/>
                    <a:pt x="38987" y="17770"/>
                  </a:cubicBezTo>
                  <a:cubicBezTo>
                    <a:pt x="38913" y="17770"/>
                    <a:pt x="38858" y="17876"/>
                    <a:pt x="38921" y="17950"/>
                  </a:cubicBezTo>
                  <a:cubicBezTo>
                    <a:pt x="39104" y="18175"/>
                    <a:pt x="39301" y="18386"/>
                    <a:pt x="39498" y="18597"/>
                  </a:cubicBezTo>
                  <a:lnTo>
                    <a:pt x="38893" y="18358"/>
                  </a:lnTo>
                  <a:cubicBezTo>
                    <a:pt x="38794" y="18232"/>
                    <a:pt x="38696" y="18119"/>
                    <a:pt x="38597" y="17993"/>
                  </a:cubicBezTo>
                  <a:cubicBezTo>
                    <a:pt x="38386" y="17725"/>
                    <a:pt x="38204" y="17444"/>
                    <a:pt x="38049" y="17135"/>
                  </a:cubicBezTo>
                  <a:cubicBezTo>
                    <a:pt x="38027" y="17092"/>
                    <a:pt x="37993" y="17074"/>
                    <a:pt x="37957" y="17074"/>
                  </a:cubicBezTo>
                  <a:cubicBezTo>
                    <a:pt x="37876" y="17074"/>
                    <a:pt x="37789" y="17168"/>
                    <a:pt x="37838" y="17275"/>
                  </a:cubicBezTo>
                  <a:cubicBezTo>
                    <a:pt x="37965" y="17571"/>
                    <a:pt x="38133" y="17852"/>
                    <a:pt x="38330" y="18119"/>
                  </a:cubicBezTo>
                  <a:lnTo>
                    <a:pt x="37289" y="17711"/>
                  </a:lnTo>
                  <a:cubicBezTo>
                    <a:pt x="37252" y="17695"/>
                    <a:pt x="37216" y="17687"/>
                    <a:pt x="37180" y="17687"/>
                  </a:cubicBezTo>
                  <a:cubicBezTo>
                    <a:pt x="37121" y="17687"/>
                    <a:pt x="37066" y="17709"/>
                    <a:pt x="37022" y="17753"/>
                  </a:cubicBezTo>
                  <a:cubicBezTo>
                    <a:pt x="37022" y="17753"/>
                    <a:pt x="37022" y="17753"/>
                    <a:pt x="37022" y="17767"/>
                  </a:cubicBezTo>
                  <a:cubicBezTo>
                    <a:pt x="36952" y="17824"/>
                    <a:pt x="36924" y="17922"/>
                    <a:pt x="36966" y="18021"/>
                  </a:cubicBezTo>
                  <a:cubicBezTo>
                    <a:pt x="37233" y="18724"/>
                    <a:pt x="37683" y="20145"/>
                    <a:pt x="37725" y="21706"/>
                  </a:cubicBezTo>
                  <a:cubicBezTo>
                    <a:pt x="37486" y="20764"/>
                    <a:pt x="37064" y="19849"/>
                    <a:pt x="36502" y="19062"/>
                  </a:cubicBezTo>
                  <a:cubicBezTo>
                    <a:pt x="36452" y="19003"/>
                    <a:pt x="36377" y="18969"/>
                    <a:pt x="36303" y="18969"/>
                  </a:cubicBezTo>
                  <a:cubicBezTo>
                    <a:pt x="36253" y="18969"/>
                    <a:pt x="36204" y="18985"/>
                    <a:pt x="36164" y="19019"/>
                  </a:cubicBezTo>
                  <a:cubicBezTo>
                    <a:pt x="36052" y="19090"/>
                    <a:pt x="36023" y="19244"/>
                    <a:pt x="36108" y="19357"/>
                  </a:cubicBezTo>
                  <a:cubicBezTo>
                    <a:pt x="36797" y="20327"/>
                    <a:pt x="37261" y="21481"/>
                    <a:pt x="37416" y="22676"/>
                  </a:cubicBezTo>
                  <a:cubicBezTo>
                    <a:pt x="36910" y="21593"/>
                    <a:pt x="36023" y="20567"/>
                    <a:pt x="35292" y="19793"/>
                  </a:cubicBezTo>
                  <a:cubicBezTo>
                    <a:pt x="35194" y="17796"/>
                    <a:pt x="34392" y="15855"/>
                    <a:pt x="32957" y="14209"/>
                  </a:cubicBezTo>
                  <a:cubicBezTo>
                    <a:pt x="32493" y="13674"/>
                    <a:pt x="31958" y="13182"/>
                    <a:pt x="31382" y="12732"/>
                  </a:cubicBezTo>
                  <a:lnTo>
                    <a:pt x="31382" y="12732"/>
                  </a:lnTo>
                  <a:cubicBezTo>
                    <a:pt x="32155" y="13055"/>
                    <a:pt x="32943" y="13337"/>
                    <a:pt x="33745" y="13548"/>
                  </a:cubicBezTo>
                  <a:cubicBezTo>
                    <a:pt x="33770" y="13554"/>
                    <a:pt x="33793" y="13558"/>
                    <a:pt x="33816" y="13558"/>
                  </a:cubicBezTo>
                  <a:cubicBezTo>
                    <a:pt x="34070" y="13558"/>
                    <a:pt x="34142" y="13147"/>
                    <a:pt x="33857" y="13069"/>
                  </a:cubicBezTo>
                  <a:cubicBezTo>
                    <a:pt x="32634" y="12746"/>
                    <a:pt x="31452" y="12282"/>
                    <a:pt x="30327" y="11691"/>
                  </a:cubicBezTo>
                  <a:lnTo>
                    <a:pt x="30327" y="11691"/>
                  </a:lnTo>
                  <a:cubicBezTo>
                    <a:pt x="30791" y="11775"/>
                    <a:pt x="31255" y="11874"/>
                    <a:pt x="31705" y="11958"/>
                  </a:cubicBezTo>
                  <a:cubicBezTo>
                    <a:pt x="32591" y="12127"/>
                    <a:pt x="33435" y="12296"/>
                    <a:pt x="34237" y="12436"/>
                  </a:cubicBezTo>
                  <a:cubicBezTo>
                    <a:pt x="35644" y="12692"/>
                    <a:pt x="36944" y="12820"/>
                    <a:pt x="38145" y="12820"/>
                  </a:cubicBezTo>
                  <a:cubicBezTo>
                    <a:pt x="40448" y="12820"/>
                    <a:pt x="42385" y="12348"/>
                    <a:pt x="44013" y="11396"/>
                  </a:cubicBezTo>
                  <a:cubicBezTo>
                    <a:pt x="44561" y="11072"/>
                    <a:pt x="45026" y="10720"/>
                    <a:pt x="45391" y="10341"/>
                  </a:cubicBezTo>
                  <a:cubicBezTo>
                    <a:pt x="45687" y="10045"/>
                    <a:pt x="45912" y="9722"/>
                    <a:pt x="46095" y="9398"/>
                  </a:cubicBezTo>
                  <a:cubicBezTo>
                    <a:pt x="46601" y="8428"/>
                    <a:pt x="46615" y="7316"/>
                    <a:pt x="46123" y="6487"/>
                  </a:cubicBezTo>
                  <a:cubicBezTo>
                    <a:pt x="46076" y="6412"/>
                    <a:pt x="45991" y="6368"/>
                    <a:pt x="45907" y="6368"/>
                  </a:cubicBezTo>
                  <a:cubicBezTo>
                    <a:pt x="45865" y="6368"/>
                    <a:pt x="45823" y="6379"/>
                    <a:pt x="45785" y="6402"/>
                  </a:cubicBezTo>
                  <a:cubicBezTo>
                    <a:pt x="45673" y="6473"/>
                    <a:pt x="45630" y="6627"/>
                    <a:pt x="45701" y="6740"/>
                  </a:cubicBezTo>
                  <a:cubicBezTo>
                    <a:pt x="45884" y="7035"/>
                    <a:pt x="45968" y="7387"/>
                    <a:pt x="45982" y="7767"/>
                  </a:cubicBezTo>
                  <a:cubicBezTo>
                    <a:pt x="45926" y="7823"/>
                    <a:pt x="45870" y="7865"/>
                    <a:pt x="45813" y="7921"/>
                  </a:cubicBezTo>
                  <a:lnTo>
                    <a:pt x="45560" y="7921"/>
                  </a:lnTo>
                  <a:cubicBezTo>
                    <a:pt x="45434" y="7921"/>
                    <a:pt x="45321" y="7893"/>
                    <a:pt x="45208" y="7837"/>
                  </a:cubicBezTo>
                  <a:cubicBezTo>
                    <a:pt x="44969" y="7738"/>
                    <a:pt x="44758" y="7584"/>
                    <a:pt x="44576" y="7387"/>
                  </a:cubicBezTo>
                  <a:cubicBezTo>
                    <a:pt x="44554" y="7366"/>
                    <a:pt x="44526" y="7355"/>
                    <a:pt x="44498" y="7355"/>
                  </a:cubicBezTo>
                  <a:cubicBezTo>
                    <a:pt x="44470" y="7355"/>
                    <a:pt x="44442" y="7366"/>
                    <a:pt x="44421" y="7387"/>
                  </a:cubicBezTo>
                  <a:cubicBezTo>
                    <a:pt x="44379" y="7429"/>
                    <a:pt x="44393" y="7499"/>
                    <a:pt x="44421" y="7542"/>
                  </a:cubicBezTo>
                  <a:cubicBezTo>
                    <a:pt x="44604" y="7767"/>
                    <a:pt x="44843" y="7949"/>
                    <a:pt x="45110" y="8062"/>
                  </a:cubicBezTo>
                  <a:cubicBezTo>
                    <a:pt x="45223" y="8118"/>
                    <a:pt x="45335" y="8146"/>
                    <a:pt x="45448" y="8189"/>
                  </a:cubicBezTo>
                  <a:cubicBezTo>
                    <a:pt x="45335" y="8259"/>
                    <a:pt x="45223" y="8329"/>
                    <a:pt x="45110" y="8386"/>
                  </a:cubicBezTo>
                  <a:cubicBezTo>
                    <a:pt x="45026" y="8357"/>
                    <a:pt x="44955" y="8315"/>
                    <a:pt x="44885" y="8273"/>
                  </a:cubicBezTo>
                  <a:cubicBezTo>
                    <a:pt x="44730" y="8189"/>
                    <a:pt x="44590" y="8090"/>
                    <a:pt x="44463" y="7978"/>
                  </a:cubicBezTo>
                  <a:cubicBezTo>
                    <a:pt x="44210" y="7710"/>
                    <a:pt x="43985" y="7429"/>
                    <a:pt x="43886" y="7063"/>
                  </a:cubicBezTo>
                  <a:cubicBezTo>
                    <a:pt x="43875" y="7024"/>
                    <a:pt x="43846" y="7007"/>
                    <a:pt x="43816" y="7007"/>
                  </a:cubicBezTo>
                  <a:cubicBezTo>
                    <a:pt x="43771" y="7007"/>
                    <a:pt x="43723" y="7046"/>
                    <a:pt x="43732" y="7106"/>
                  </a:cubicBezTo>
                  <a:cubicBezTo>
                    <a:pt x="43802" y="7513"/>
                    <a:pt x="43971" y="7907"/>
                    <a:pt x="44252" y="8203"/>
                  </a:cubicBezTo>
                  <a:cubicBezTo>
                    <a:pt x="44379" y="8329"/>
                    <a:pt x="44533" y="8456"/>
                    <a:pt x="44688" y="8554"/>
                  </a:cubicBezTo>
                  <a:cubicBezTo>
                    <a:pt x="44604" y="8582"/>
                    <a:pt x="44505" y="8611"/>
                    <a:pt x="44407" y="8625"/>
                  </a:cubicBezTo>
                  <a:cubicBezTo>
                    <a:pt x="44336" y="8596"/>
                    <a:pt x="44266" y="8582"/>
                    <a:pt x="44210" y="8540"/>
                  </a:cubicBezTo>
                  <a:cubicBezTo>
                    <a:pt x="44097" y="8484"/>
                    <a:pt x="43985" y="8414"/>
                    <a:pt x="43886" y="8329"/>
                  </a:cubicBezTo>
                  <a:cubicBezTo>
                    <a:pt x="43703" y="8175"/>
                    <a:pt x="43549" y="7992"/>
                    <a:pt x="43422" y="7781"/>
                  </a:cubicBezTo>
                  <a:cubicBezTo>
                    <a:pt x="43197" y="7387"/>
                    <a:pt x="43113" y="6923"/>
                    <a:pt x="43197" y="6473"/>
                  </a:cubicBezTo>
                  <a:cubicBezTo>
                    <a:pt x="43205" y="6391"/>
                    <a:pt x="43138" y="6338"/>
                    <a:pt x="43074" y="6338"/>
                  </a:cubicBezTo>
                  <a:cubicBezTo>
                    <a:pt x="43028" y="6338"/>
                    <a:pt x="42984" y="6365"/>
                    <a:pt x="42972" y="6430"/>
                  </a:cubicBezTo>
                  <a:cubicBezTo>
                    <a:pt x="42874" y="6923"/>
                    <a:pt x="42944" y="7443"/>
                    <a:pt x="43183" y="7907"/>
                  </a:cubicBezTo>
                  <a:cubicBezTo>
                    <a:pt x="43310" y="8160"/>
                    <a:pt x="43492" y="8386"/>
                    <a:pt x="43717" y="8568"/>
                  </a:cubicBezTo>
                  <a:cubicBezTo>
                    <a:pt x="43760" y="8611"/>
                    <a:pt x="43816" y="8639"/>
                    <a:pt x="43872" y="8681"/>
                  </a:cubicBezTo>
                  <a:cubicBezTo>
                    <a:pt x="43760" y="8681"/>
                    <a:pt x="43647" y="8667"/>
                    <a:pt x="43535" y="8653"/>
                  </a:cubicBezTo>
                  <a:cubicBezTo>
                    <a:pt x="43450" y="8582"/>
                    <a:pt x="43352" y="8526"/>
                    <a:pt x="43267" y="8456"/>
                  </a:cubicBezTo>
                  <a:cubicBezTo>
                    <a:pt x="43155" y="8357"/>
                    <a:pt x="43042" y="8245"/>
                    <a:pt x="42944" y="8118"/>
                  </a:cubicBezTo>
                  <a:cubicBezTo>
                    <a:pt x="42761" y="7879"/>
                    <a:pt x="42620" y="7598"/>
                    <a:pt x="42564" y="7302"/>
                  </a:cubicBezTo>
                  <a:cubicBezTo>
                    <a:pt x="42423" y="6712"/>
                    <a:pt x="42564" y="6051"/>
                    <a:pt x="42930" y="5572"/>
                  </a:cubicBezTo>
                  <a:cubicBezTo>
                    <a:pt x="42972" y="5499"/>
                    <a:pt x="42920" y="5410"/>
                    <a:pt x="42856" y="5410"/>
                  </a:cubicBezTo>
                  <a:cubicBezTo>
                    <a:pt x="42834" y="5410"/>
                    <a:pt x="42811" y="5421"/>
                    <a:pt x="42789" y="5446"/>
                  </a:cubicBezTo>
                  <a:cubicBezTo>
                    <a:pt x="42339" y="5966"/>
                    <a:pt x="42142" y="6655"/>
                    <a:pt x="42269" y="7345"/>
                  </a:cubicBezTo>
                  <a:cubicBezTo>
                    <a:pt x="42339" y="7696"/>
                    <a:pt x="42494" y="8020"/>
                    <a:pt x="42719" y="8301"/>
                  </a:cubicBezTo>
                  <a:cubicBezTo>
                    <a:pt x="42747" y="8343"/>
                    <a:pt x="42789" y="8386"/>
                    <a:pt x="42831" y="8428"/>
                  </a:cubicBezTo>
                  <a:cubicBezTo>
                    <a:pt x="42536" y="8273"/>
                    <a:pt x="42283" y="8076"/>
                    <a:pt x="42100" y="7837"/>
                  </a:cubicBezTo>
                  <a:cubicBezTo>
                    <a:pt x="41411" y="6866"/>
                    <a:pt x="41790" y="5488"/>
                    <a:pt x="42564" y="4742"/>
                  </a:cubicBezTo>
                  <a:cubicBezTo>
                    <a:pt x="43121" y="4198"/>
                    <a:pt x="43894" y="3916"/>
                    <a:pt x="44760" y="3916"/>
                  </a:cubicBezTo>
                  <a:close/>
                  <a:moveTo>
                    <a:pt x="5891" y="28385"/>
                  </a:moveTo>
                  <a:cubicBezTo>
                    <a:pt x="7130" y="28385"/>
                    <a:pt x="8462" y="28742"/>
                    <a:pt x="9762" y="29428"/>
                  </a:cubicBezTo>
                  <a:cubicBezTo>
                    <a:pt x="11844" y="30539"/>
                    <a:pt x="13546" y="32284"/>
                    <a:pt x="14601" y="34393"/>
                  </a:cubicBezTo>
                  <a:cubicBezTo>
                    <a:pt x="14320" y="33943"/>
                    <a:pt x="13954" y="33521"/>
                    <a:pt x="13602" y="33113"/>
                  </a:cubicBezTo>
                  <a:cubicBezTo>
                    <a:pt x="13194" y="32635"/>
                    <a:pt x="12744" y="32171"/>
                    <a:pt x="12294" y="31721"/>
                  </a:cubicBezTo>
                  <a:cubicBezTo>
                    <a:pt x="10859" y="30342"/>
                    <a:pt x="9115" y="29161"/>
                    <a:pt x="7104" y="28795"/>
                  </a:cubicBezTo>
                  <a:cubicBezTo>
                    <a:pt x="6720" y="28726"/>
                    <a:pt x="6334" y="28691"/>
                    <a:pt x="5951" y="28691"/>
                  </a:cubicBezTo>
                  <a:cubicBezTo>
                    <a:pt x="4619" y="28691"/>
                    <a:pt x="3323" y="29119"/>
                    <a:pt x="2307" y="30047"/>
                  </a:cubicBezTo>
                  <a:cubicBezTo>
                    <a:pt x="2240" y="30103"/>
                    <a:pt x="2297" y="30176"/>
                    <a:pt x="2366" y="30176"/>
                  </a:cubicBezTo>
                  <a:cubicBezTo>
                    <a:pt x="2384" y="30176"/>
                    <a:pt x="2402" y="30171"/>
                    <a:pt x="2420" y="30160"/>
                  </a:cubicBezTo>
                  <a:cubicBezTo>
                    <a:pt x="3179" y="29555"/>
                    <a:pt x="4178" y="29203"/>
                    <a:pt x="5135" y="29076"/>
                  </a:cubicBezTo>
                  <a:cubicBezTo>
                    <a:pt x="5390" y="29043"/>
                    <a:pt x="5644" y="29027"/>
                    <a:pt x="5897" y="29027"/>
                  </a:cubicBezTo>
                  <a:cubicBezTo>
                    <a:pt x="7445" y="29027"/>
                    <a:pt x="8945" y="29629"/>
                    <a:pt x="10226" y="30511"/>
                  </a:cubicBezTo>
                  <a:cubicBezTo>
                    <a:pt x="11056" y="31074"/>
                    <a:pt x="11802" y="31735"/>
                    <a:pt x="12491" y="32466"/>
                  </a:cubicBezTo>
                  <a:cubicBezTo>
                    <a:pt x="12857" y="32832"/>
                    <a:pt x="13208" y="33212"/>
                    <a:pt x="13560" y="33606"/>
                  </a:cubicBezTo>
                  <a:cubicBezTo>
                    <a:pt x="13898" y="33985"/>
                    <a:pt x="14235" y="34407"/>
                    <a:pt x="14643" y="34703"/>
                  </a:cubicBezTo>
                  <a:cubicBezTo>
                    <a:pt x="14659" y="34718"/>
                    <a:pt x="14674" y="34724"/>
                    <a:pt x="14688" y="34724"/>
                  </a:cubicBezTo>
                  <a:cubicBezTo>
                    <a:pt x="14713" y="34724"/>
                    <a:pt x="14733" y="34707"/>
                    <a:pt x="14742" y="34689"/>
                  </a:cubicBezTo>
                  <a:cubicBezTo>
                    <a:pt x="14756" y="34731"/>
                    <a:pt x="14784" y="34759"/>
                    <a:pt x="14798" y="34801"/>
                  </a:cubicBezTo>
                  <a:cubicBezTo>
                    <a:pt x="14798" y="34815"/>
                    <a:pt x="14798" y="34815"/>
                    <a:pt x="14798" y="34829"/>
                  </a:cubicBezTo>
                  <a:cubicBezTo>
                    <a:pt x="14840" y="34886"/>
                    <a:pt x="14868" y="34956"/>
                    <a:pt x="14910" y="35026"/>
                  </a:cubicBezTo>
                  <a:cubicBezTo>
                    <a:pt x="14910" y="35054"/>
                    <a:pt x="14924" y="35083"/>
                    <a:pt x="14924" y="35125"/>
                  </a:cubicBezTo>
                  <a:cubicBezTo>
                    <a:pt x="14221" y="34337"/>
                    <a:pt x="13504" y="33564"/>
                    <a:pt x="12688" y="32888"/>
                  </a:cubicBezTo>
                  <a:cubicBezTo>
                    <a:pt x="11774" y="32143"/>
                    <a:pt x="10803" y="31454"/>
                    <a:pt x="9776" y="30863"/>
                  </a:cubicBezTo>
                  <a:cubicBezTo>
                    <a:pt x="8584" y="30165"/>
                    <a:pt x="7204" y="29567"/>
                    <a:pt x="5826" y="29567"/>
                  </a:cubicBezTo>
                  <a:cubicBezTo>
                    <a:pt x="5205" y="29567"/>
                    <a:pt x="4584" y="29688"/>
                    <a:pt x="3981" y="29977"/>
                  </a:cubicBezTo>
                  <a:cubicBezTo>
                    <a:pt x="3871" y="30026"/>
                    <a:pt x="3942" y="30170"/>
                    <a:pt x="4045" y="30170"/>
                  </a:cubicBezTo>
                  <a:cubicBezTo>
                    <a:pt x="4061" y="30170"/>
                    <a:pt x="4077" y="30167"/>
                    <a:pt x="4094" y="30160"/>
                  </a:cubicBezTo>
                  <a:cubicBezTo>
                    <a:pt x="4617" y="29922"/>
                    <a:pt x="5150" y="29822"/>
                    <a:pt x="5683" y="29822"/>
                  </a:cubicBezTo>
                  <a:cubicBezTo>
                    <a:pt x="7168" y="29822"/>
                    <a:pt x="8646" y="30603"/>
                    <a:pt x="9889" y="31369"/>
                  </a:cubicBezTo>
                  <a:cubicBezTo>
                    <a:pt x="10859" y="31974"/>
                    <a:pt x="11774" y="32635"/>
                    <a:pt x="12646" y="33353"/>
                  </a:cubicBezTo>
                  <a:cubicBezTo>
                    <a:pt x="13462" y="34014"/>
                    <a:pt x="14249" y="34689"/>
                    <a:pt x="14967" y="35434"/>
                  </a:cubicBezTo>
                  <a:cubicBezTo>
                    <a:pt x="14995" y="35659"/>
                    <a:pt x="15023" y="35884"/>
                    <a:pt x="15037" y="36109"/>
                  </a:cubicBezTo>
                  <a:cubicBezTo>
                    <a:pt x="15051" y="36278"/>
                    <a:pt x="15051" y="36447"/>
                    <a:pt x="15051" y="36616"/>
                  </a:cubicBezTo>
                  <a:cubicBezTo>
                    <a:pt x="14643" y="35969"/>
                    <a:pt x="14123" y="35364"/>
                    <a:pt x="13630" y="34801"/>
                  </a:cubicBezTo>
                  <a:cubicBezTo>
                    <a:pt x="12927" y="34028"/>
                    <a:pt x="12168" y="33324"/>
                    <a:pt x="11338" y="32705"/>
                  </a:cubicBezTo>
                  <a:cubicBezTo>
                    <a:pt x="9706" y="31482"/>
                    <a:pt x="7835" y="30539"/>
                    <a:pt x="5838" y="30103"/>
                  </a:cubicBezTo>
                  <a:cubicBezTo>
                    <a:pt x="5833" y="30102"/>
                    <a:pt x="5828" y="30102"/>
                    <a:pt x="5824" y="30102"/>
                  </a:cubicBezTo>
                  <a:cubicBezTo>
                    <a:pt x="5752" y="30102"/>
                    <a:pt x="5744" y="30203"/>
                    <a:pt x="5810" y="30230"/>
                  </a:cubicBezTo>
                  <a:cubicBezTo>
                    <a:pt x="7751" y="30849"/>
                    <a:pt x="9579" y="31749"/>
                    <a:pt x="11197" y="33001"/>
                  </a:cubicBezTo>
                  <a:cubicBezTo>
                    <a:pt x="11985" y="33592"/>
                    <a:pt x="12716" y="34267"/>
                    <a:pt x="13377" y="34998"/>
                  </a:cubicBezTo>
                  <a:cubicBezTo>
                    <a:pt x="14010" y="35687"/>
                    <a:pt x="14517" y="36447"/>
                    <a:pt x="15037" y="37221"/>
                  </a:cubicBezTo>
                  <a:cubicBezTo>
                    <a:pt x="15009" y="37755"/>
                    <a:pt x="14910" y="38304"/>
                    <a:pt x="14784" y="38824"/>
                  </a:cubicBezTo>
                  <a:cubicBezTo>
                    <a:pt x="14066" y="36461"/>
                    <a:pt x="12252" y="34182"/>
                    <a:pt x="9804" y="32579"/>
                  </a:cubicBezTo>
                  <a:cubicBezTo>
                    <a:pt x="8770" y="31913"/>
                    <a:pt x="7385" y="31143"/>
                    <a:pt x="5975" y="31143"/>
                  </a:cubicBezTo>
                  <a:cubicBezTo>
                    <a:pt x="5449" y="31143"/>
                    <a:pt x="4919" y="31250"/>
                    <a:pt x="4403" y="31510"/>
                  </a:cubicBezTo>
                  <a:cubicBezTo>
                    <a:pt x="4206" y="31594"/>
                    <a:pt x="4009" y="31693"/>
                    <a:pt x="3826" y="31805"/>
                  </a:cubicBezTo>
                  <a:cubicBezTo>
                    <a:pt x="3193" y="32227"/>
                    <a:pt x="2800" y="32860"/>
                    <a:pt x="2729" y="33549"/>
                  </a:cubicBezTo>
                  <a:cubicBezTo>
                    <a:pt x="2729" y="33676"/>
                    <a:pt x="2828" y="33803"/>
                    <a:pt x="2954" y="33803"/>
                  </a:cubicBezTo>
                  <a:cubicBezTo>
                    <a:pt x="2963" y="33804"/>
                    <a:pt x="2972" y="33804"/>
                    <a:pt x="2981" y="33804"/>
                  </a:cubicBezTo>
                  <a:cubicBezTo>
                    <a:pt x="3109" y="33804"/>
                    <a:pt x="3208" y="33710"/>
                    <a:pt x="3222" y="33592"/>
                  </a:cubicBezTo>
                  <a:cubicBezTo>
                    <a:pt x="3278" y="33057"/>
                    <a:pt x="3587" y="32551"/>
                    <a:pt x="4094" y="32213"/>
                  </a:cubicBezTo>
                  <a:cubicBezTo>
                    <a:pt x="4475" y="31959"/>
                    <a:pt x="4911" y="31827"/>
                    <a:pt x="5330" y="31827"/>
                  </a:cubicBezTo>
                  <a:cubicBezTo>
                    <a:pt x="5514" y="31827"/>
                    <a:pt x="5695" y="31852"/>
                    <a:pt x="5866" y="31904"/>
                  </a:cubicBezTo>
                  <a:cubicBezTo>
                    <a:pt x="6133" y="31988"/>
                    <a:pt x="6372" y="32129"/>
                    <a:pt x="6583" y="32298"/>
                  </a:cubicBezTo>
                  <a:cubicBezTo>
                    <a:pt x="6555" y="32424"/>
                    <a:pt x="6569" y="32565"/>
                    <a:pt x="6541" y="32691"/>
                  </a:cubicBezTo>
                  <a:cubicBezTo>
                    <a:pt x="6513" y="32832"/>
                    <a:pt x="6457" y="32973"/>
                    <a:pt x="6386" y="33099"/>
                  </a:cubicBezTo>
                  <a:cubicBezTo>
                    <a:pt x="6316" y="33226"/>
                    <a:pt x="6232" y="33353"/>
                    <a:pt x="6119" y="33465"/>
                  </a:cubicBezTo>
                  <a:cubicBezTo>
                    <a:pt x="6077" y="33521"/>
                    <a:pt x="6021" y="33564"/>
                    <a:pt x="5964" y="33620"/>
                  </a:cubicBezTo>
                  <a:cubicBezTo>
                    <a:pt x="5908" y="33676"/>
                    <a:pt x="5866" y="33732"/>
                    <a:pt x="5810" y="33789"/>
                  </a:cubicBezTo>
                  <a:cubicBezTo>
                    <a:pt x="5753" y="33831"/>
                    <a:pt x="5810" y="33887"/>
                    <a:pt x="5866" y="33887"/>
                  </a:cubicBezTo>
                  <a:cubicBezTo>
                    <a:pt x="5950" y="33859"/>
                    <a:pt x="6035" y="33845"/>
                    <a:pt x="6119" y="33817"/>
                  </a:cubicBezTo>
                  <a:cubicBezTo>
                    <a:pt x="6190" y="33774"/>
                    <a:pt x="6274" y="33718"/>
                    <a:pt x="6344" y="33662"/>
                  </a:cubicBezTo>
                  <a:cubicBezTo>
                    <a:pt x="6471" y="33549"/>
                    <a:pt x="6583" y="33423"/>
                    <a:pt x="6682" y="33282"/>
                  </a:cubicBezTo>
                  <a:cubicBezTo>
                    <a:pt x="6794" y="33127"/>
                    <a:pt x="6865" y="32973"/>
                    <a:pt x="6921" y="32790"/>
                  </a:cubicBezTo>
                  <a:cubicBezTo>
                    <a:pt x="6935" y="32762"/>
                    <a:pt x="6949" y="32720"/>
                    <a:pt x="6949" y="32677"/>
                  </a:cubicBezTo>
                  <a:cubicBezTo>
                    <a:pt x="7062" y="32818"/>
                    <a:pt x="7146" y="32959"/>
                    <a:pt x="7216" y="33113"/>
                  </a:cubicBezTo>
                  <a:cubicBezTo>
                    <a:pt x="7174" y="33198"/>
                    <a:pt x="7146" y="33296"/>
                    <a:pt x="7118" y="33381"/>
                  </a:cubicBezTo>
                  <a:cubicBezTo>
                    <a:pt x="7062" y="33507"/>
                    <a:pt x="6991" y="33620"/>
                    <a:pt x="6921" y="33732"/>
                  </a:cubicBezTo>
                  <a:cubicBezTo>
                    <a:pt x="6780" y="33957"/>
                    <a:pt x="6597" y="34154"/>
                    <a:pt x="6386" y="34309"/>
                  </a:cubicBezTo>
                  <a:cubicBezTo>
                    <a:pt x="6201" y="34455"/>
                    <a:pt x="5977" y="34563"/>
                    <a:pt x="5728" y="34563"/>
                  </a:cubicBezTo>
                  <a:cubicBezTo>
                    <a:pt x="5713" y="34563"/>
                    <a:pt x="5698" y="34563"/>
                    <a:pt x="5683" y="34562"/>
                  </a:cubicBezTo>
                  <a:cubicBezTo>
                    <a:pt x="5444" y="34562"/>
                    <a:pt x="5191" y="34562"/>
                    <a:pt x="4952" y="34520"/>
                  </a:cubicBezTo>
                  <a:cubicBezTo>
                    <a:pt x="4943" y="34518"/>
                    <a:pt x="4934" y="34517"/>
                    <a:pt x="4926" y="34517"/>
                  </a:cubicBezTo>
                  <a:cubicBezTo>
                    <a:pt x="4820" y="34517"/>
                    <a:pt x="4792" y="34678"/>
                    <a:pt x="4910" y="34717"/>
                  </a:cubicBezTo>
                  <a:cubicBezTo>
                    <a:pt x="5065" y="34766"/>
                    <a:pt x="5225" y="34796"/>
                    <a:pt x="5384" y="34796"/>
                  </a:cubicBezTo>
                  <a:cubicBezTo>
                    <a:pt x="5499" y="34796"/>
                    <a:pt x="5613" y="34780"/>
                    <a:pt x="5725" y="34745"/>
                  </a:cubicBezTo>
                  <a:cubicBezTo>
                    <a:pt x="5993" y="34661"/>
                    <a:pt x="6260" y="34618"/>
                    <a:pt x="6499" y="34506"/>
                  </a:cubicBezTo>
                  <a:cubicBezTo>
                    <a:pt x="6794" y="34379"/>
                    <a:pt x="7048" y="34196"/>
                    <a:pt x="7244" y="33943"/>
                  </a:cubicBezTo>
                  <a:cubicBezTo>
                    <a:pt x="7315" y="33845"/>
                    <a:pt x="7371" y="33760"/>
                    <a:pt x="7427" y="33662"/>
                  </a:cubicBezTo>
                  <a:cubicBezTo>
                    <a:pt x="7470" y="33831"/>
                    <a:pt x="7498" y="34000"/>
                    <a:pt x="7498" y="34182"/>
                  </a:cubicBezTo>
                  <a:cubicBezTo>
                    <a:pt x="7484" y="34239"/>
                    <a:pt x="7470" y="34281"/>
                    <a:pt x="7455" y="34323"/>
                  </a:cubicBezTo>
                  <a:cubicBezTo>
                    <a:pt x="7371" y="34506"/>
                    <a:pt x="7244" y="34647"/>
                    <a:pt x="7090" y="34773"/>
                  </a:cubicBezTo>
                  <a:cubicBezTo>
                    <a:pt x="6808" y="34998"/>
                    <a:pt x="6457" y="35139"/>
                    <a:pt x="6105" y="35209"/>
                  </a:cubicBezTo>
                  <a:cubicBezTo>
                    <a:pt x="5931" y="35243"/>
                    <a:pt x="5753" y="35260"/>
                    <a:pt x="5575" y="35260"/>
                  </a:cubicBezTo>
                  <a:cubicBezTo>
                    <a:pt x="5380" y="35260"/>
                    <a:pt x="5185" y="35239"/>
                    <a:pt x="4994" y="35195"/>
                  </a:cubicBezTo>
                  <a:cubicBezTo>
                    <a:pt x="4825" y="35167"/>
                    <a:pt x="4656" y="35111"/>
                    <a:pt x="4488" y="35054"/>
                  </a:cubicBezTo>
                  <a:cubicBezTo>
                    <a:pt x="4291" y="34998"/>
                    <a:pt x="4122" y="34956"/>
                    <a:pt x="3939" y="34844"/>
                  </a:cubicBezTo>
                  <a:cubicBezTo>
                    <a:pt x="3934" y="34838"/>
                    <a:pt x="3928" y="34836"/>
                    <a:pt x="3922" y="34836"/>
                  </a:cubicBezTo>
                  <a:cubicBezTo>
                    <a:pt x="3897" y="34836"/>
                    <a:pt x="3874" y="34877"/>
                    <a:pt x="3897" y="34900"/>
                  </a:cubicBezTo>
                  <a:cubicBezTo>
                    <a:pt x="4051" y="35040"/>
                    <a:pt x="4206" y="35195"/>
                    <a:pt x="4389" y="35308"/>
                  </a:cubicBezTo>
                  <a:cubicBezTo>
                    <a:pt x="4572" y="35406"/>
                    <a:pt x="4783" y="35476"/>
                    <a:pt x="4994" y="35519"/>
                  </a:cubicBezTo>
                  <a:cubicBezTo>
                    <a:pt x="5197" y="35566"/>
                    <a:pt x="5403" y="35587"/>
                    <a:pt x="5608" y="35587"/>
                  </a:cubicBezTo>
                  <a:cubicBezTo>
                    <a:pt x="5829" y="35587"/>
                    <a:pt x="6048" y="35562"/>
                    <a:pt x="6260" y="35519"/>
                  </a:cubicBezTo>
                  <a:cubicBezTo>
                    <a:pt x="6668" y="35420"/>
                    <a:pt x="7062" y="35237"/>
                    <a:pt x="7385" y="34970"/>
                  </a:cubicBezTo>
                  <a:lnTo>
                    <a:pt x="7385" y="34970"/>
                  </a:lnTo>
                  <a:cubicBezTo>
                    <a:pt x="7315" y="35181"/>
                    <a:pt x="7216" y="35378"/>
                    <a:pt x="7104" y="35575"/>
                  </a:cubicBezTo>
                  <a:cubicBezTo>
                    <a:pt x="7005" y="35645"/>
                    <a:pt x="6907" y="35702"/>
                    <a:pt x="6808" y="35744"/>
                  </a:cubicBezTo>
                  <a:cubicBezTo>
                    <a:pt x="6446" y="35913"/>
                    <a:pt x="6041" y="35989"/>
                    <a:pt x="5640" y="35989"/>
                  </a:cubicBezTo>
                  <a:cubicBezTo>
                    <a:pt x="5574" y="35989"/>
                    <a:pt x="5509" y="35987"/>
                    <a:pt x="5444" y="35983"/>
                  </a:cubicBezTo>
                  <a:cubicBezTo>
                    <a:pt x="4516" y="35955"/>
                    <a:pt x="3573" y="35434"/>
                    <a:pt x="3264" y="34520"/>
                  </a:cubicBezTo>
                  <a:cubicBezTo>
                    <a:pt x="3241" y="34452"/>
                    <a:pt x="3192" y="34423"/>
                    <a:pt x="3142" y="34423"/>
                  </a:cubicBezTo>
                  <a:cubicBezTo>
                    <a:pt x="3068" y="34423"/>
                    <a:pt x="2994" y="34489"/>
                    <a:pt x="3011" y="34590"/>
                  </a:cubicBezTo>
                  <a:cubicBezTo>
                    <a:pt x="3179" y="35631"/>
                    <a:pt x="4164" y="36250"/>
                    <a:pt x="5163" y="36334"/>
                  </a:cubicBezTo>
                  <a:cubicBezTo>
                    <a:pt x="5275" y="36345"/>
                    <a:pt x="5390" y="36350"/>
                    <a:pt x="5505" y="36350"/>
                  </a:cubicBezTo>
                  <a:cubicBezTo>
                    <a:pt x="5850" y="36350"/>
                    <a:pt x="6204" y="36303"/>
                    <a:pt x="6541" y="36208"/>
                  </a:cubicBezTo>
                  <a:lnTo>
                    <a:pt x="6541" y="36208"/>
                  </a:lnTo>
                  <a:cubicBezTo>
                    <a:pt x="6035" y="36644"/>
                    <a:pt x="5388" y="36925"/>
                    <a:pt x="4713" y="36967"/>
                  </a:cubicBezTo>
                  <a:cubicBezTo>
                    <a:pt x="4653" y="36971"/>
                    <a:pt x="4594" y="36973"/>
                    <a:pt x="4535" y="36973"/>
                  </a:cubicBezTo>
                  <a:cubicBezTo>
                    <a:pt x="3393" y="36973"/>
                    <a:pt x="2214" y="36337"/>
                    <a:pt x="1506" y="35308"/>
                  </a:cubicBezTo>
                  <a:cubicBezTo>
                    <a:pt x="563" y="33943"/>
                    <a:pt x="521" y="32002"/>
                    <a:pt x="1421" y="30610"/>
                  </a:cubicBezTo>
                  <a:cubicBezTo>
                    <a:pt x="2195" y="29386"/>
                    <a:pt x="3644" y="28556"/>
                    <a:pt x="5275" y="28415"/>
                  </a:cubicBezTo>
                  <a:cubicBezTo>
                    <a:pt x="5477" y="28395"/>
                    <a:pt x="5683" y="28385"/>
                    <a:pt x="5891" y="28385"/>
                  </a:cubicBezTo>
                  <a:close/>
                  <a:moveTo>
                    <a:pt x="12871" y="40062"/>
                  </a:moveTo>
                  <a:cubicBezTo>
                    <a:pt x="13082" y="40245"/>
                    <a:pt x="13251" y="40470"/>
                    <a:pt x="13349" y="40723"/>
                  </a:cubicBezTo>
                  <a:cubicBezTo>
                    <a:pt x="13462" y="40976"/>
                    <a:pt x="13490" y="41272"/>
                    <a:pt x="13448" y="41567"/>
                  </a:cubicBezTo>
                  <a:cubicBezTo>
                    <a:pt x="13433" y="41061"/>
                    <a:pt x="13265" y="40554"/>
                    <a:pt x="12941" y="40146"/>
                  </a:cubicBezTo>
                  <a:cubicBezTo>
                    <a:pt x="12927" y="40118"/>
                    <a:pt x="12899" y="40090"/>
                    <a:pt x="12871" y="40062"/>
                  </a:cubicBezTo>
                  <a:close/>
                  <a:moveTo>
                    <a:pt x="24236" y="10777"/>
                  </a:moveTo>
                  <a:cubicBezTo>
                    <a:pt x="25150" y="10847"/>
                    <a:pt x="26107" y="10974"/>
                    <a:pt x="27092" y="11114"/>
                  </a:cubicBezTo>
                  <a:cubicBezTo>
                    <a:pt x="29187" y="11705"/>
                    <a:pt x="31171" y="12901"/>
                    <a:pt x="32591" y="14532"/>
                  </a:cubicBezTo>
                  <a:cubicBezTo>
                    <a:pt x="34279" y="16459"/>
                    <a:pt x="35039" y="18836"/>
                    <a:pt x="34743" y="21214"/>
                  </a:cubicBezTo>
                  <a:cubicBezTo>
                    <a:pt x="34462" y="23535"/>
                    <a:pt x="33365" y="25658"/>
                    <a:pt x="31747" y="27009"/>
                  </a:cubicBezTo>
                  <a:cubicBezTo>
                    <a:pt x="30474" y="28087"/>
                    <a:pt x="28827" y="28678"/>
                    <a:pt x="27248" y="28678"/>
                  </a:cubicBezTo>
                  <a:cubicBezTo>
                    <a:pt x="26663" y="28678"/>
                    <a:pt x="26088" y="28597"/>
                    <a:pt x="25544" y="28429"/>
                  </a:cubicBezTo>
                  <a:cubicBezTo>
                    <a:pt x="23772" y="27895"/>
                    <a:pt x="22351" y="26446"/>
                    <a:pt x="21845" y="24772"/>
                  </a:cubicBezTo>
                  <a:lnTo>
                    <a:pt x="21845" y="24772"/>
                  </a:lnTo>
                  <a:cubicBezTo>
                    <a:pt x="21901" y="24913"/>
                    <a:pt x="21972" y="25054"/>
                    <a:pt x="22042" y="25194"/>
                  </a:cubicBezTo>
                  <a:cubicBezTo>
                    <a:pt x="22801" y="26699"/>
                    <a:pt x="24306" y="27839"/>
                    <a:pt x="25994" y="28036"/>
                  </a:cubicBezTo>
                  <a:cubicBezTo>
                    <a:pt x="26202" y="28060"/>
                    <a:pt x="26410" y="28072"/>
                    <a:pt x="26618" y="28072"/>
                  </a:cubicBezTo>
                  <a:cubicBezTo>
                    <a:pt x="28090" y="28072"/>
                    <a:pt x="29546" y="27466"/>
                    <a:pt x="30495" y="26320"/>
                  </a:cubicBezTo>
                  <a:cubicBezTo>
                    <a:pt x="30539" y="26265"/>
                    <a:pt x="30490" y="26203"/>
                    <a:pt x="30440" y="26203"/>
                  </a:cubicBezTo>
                  <a:cubicBezTo>
                    <a:pt x="30425" y="26203"/>
                    <a:pt x="30410" y="26208"/>
                    <a:pt x="30397" y="26221"/>
                  </a:cubicBezTo>
                  <a:cubicBezTo>
                    <a:pt x="29736" y="26840"/>
                    <a:pt x="28920" y="27290"/>
                    <a:pt x="28048" y="27515"/>
                  </a:cubicBezTo>
                  <a:cubicBezTo>
                    <a:pt x="27626" y="27621"/>
                    <a:pt x="27194" y="27674"/>
                    <a:pt x="26764" y="27674"/>
                  </a:cubicBezTo>
                  <a:cubicBezTo>
                    <a:pt x="25650" y="27674"/>
                    <a:pt x="24555" y="27314"/>
                    <a:pt x="23702" y="26573"/>
                  </a:cubicBezTo>
                  <a:cubicBezTo>
                    <a:pt x="23308" y="26235"/>
                    <a:pt x="22984" y="25841"/>
                    <a:pt x="22717" y="25405"/>
                  </a:cubicBezTo>
                  <a:lnTo>
                    <a:pt x="22717" y="25405"/>
                  </a:lnTo>
                  <a:cubicBezTo>
                    <a:pt x="23636" y="26500"/>
                    <a:pt x="25017" y="27134"/>
                    <a:pt x="26446" y="27134"/>
                  </a:cubicBezTo>
                  <a:cubicBezTo>
                    <a:pt x="26614" y="27134"/>
                    <a:pt x="26782" y="27125"/>
                    <a:pt x="26951" y="27107"/>
                  </a:cubicBezTo>
                  <a:cubicBezTo>
                    <a:pt x="28864" y="26910"/>
                    <a:pt x="30327" y="25532"/>
                    <a:pt x="31424" y="24055"/>
                  </a:cubicBezTo>
                  <a:cubicBezTo>
                    <a:pt x="31498" y="23959"/>
                    <a:pt x="31412" y="23823"/>
                    <a:pt x="31317" y="23823"/>
                  </a:cubicBezTo>
                  <a:cubicBezTo>
                    <a:pt x="31286" y="23823"/>
                    <a:pt x="31254" y="23838"/>
                    <a:pt x="31227" y="23872"/>
                  </a:cubicBezTo>
                  <a:cubicBezTo>
                    <a:pt x="30015" y="25347"/>
                    <a:pt x="28425" y="26755"/>
                    <a:pt x="26468" y="26755"/>
                  </a:cubicBezTo>
                  <a:cubicBezTo>
                    <a:pt x="26222" y="26755"/>
                    <a:pt x="25971" y="26732"/>
                    <a:pt x="25713" y="26685"/>
                  </a:cubicBezTo>
                  <a:cubicBezTo>
                    <a:pt x="24757" y="26502"/>
                    <a:pt x="23955" y="26038"/>
                    <a:pt x="23350" y="25391"/>
                  </a:cubicBezTo>
                  <a:lnTo>
                    <a:pt x="23350" y="25391"/>
                  </a:lnTo>
                  <a:cubicBezTo>
                    <a:pt x="24131" y="25977"/>
                    <a:pt x="25109" y="26281"/>
                    <a:pt x="26108" y="26281"/>
                  </a:cubicBezTo>
                  <a:cubicBezTo>
                    <a:pt x="26332" y="26281"/>
                    <a:pt x="26558" y="26266"/>
                    <a:pt x="26782" y="26235"/>
                  </a:cubicBezTo>
                  <a:cubicBezTo>
                    <a:pt x="27725" y="26109"/>
                    <a:pt x="28611" y="25715"/>
                    <a:pt x="29342" y="25096"/>
                  </a:cubicBezTo>
                  <a:cubicBezTo>
                    <a:pt x="29736" y="24772"/>
                    <a:pt x="30088" y="24393"/>
                    <a:pt x="30383" y="23971"/>
                  </a:cubicBezTo>
                  <a:cubicBezTo>
                    <a:pt x="30678" y="23549"/>
                    <a:pt x="30847" y="23084"/>
                    <a:pt x="31016" y="22606"/>
                  </a:cubicBezTo>
                  <a:cubicBezTo>
                    <a:pt x="31034" y="22551"/>
                    <a:pt x="30987" y="22514"/>
                    <a:pt x="30944" y="22514"/>
                  </a:cubicBezTo>
                  <a:cubicBezTo>
                    <a:pt x="30921" y="22514"/>
                    <a:pt x="30899" y="22525"/>
                    <a:pt x="30889" y="22550"/>
                  </a:cubicBezTo>
                  <a:cubicBezTo>
                    <a:pt x="30425" y="23492"/>
                    <a:pt x="29666" y="24407"/>
                    <a:pt x="28808" y="25011"/>
                  </a:cubicBezTo>
                  <a:cubicBezTo>
                    <a:pt x="28005" y="25586"/>
                    <a:pt x="27035" y="25907"/>
                    <a:pt x="26065" y="25907"/>
                  </a:cubicBezTo>
                  <a:cubicBezTo>
                    <a:pt x="25420" y="25907"/>
                    <a:pt x="24775" y="25765"/>
                    <a:pt x="24180" y="25462"/>
                  </a:cubicBezTo>
                  <a:cubicBezTo>
                    <a:pt x="23350" y="25040"/>
                    <a:pt x="22661" y="24210"/>
                    <a:pt x="22365" y="23281"/>
                  </a:cubicBezTo>
                  <a:lnTo>
                    <a:pt x="22365" y="23281"/>
                  </a:lnTo>
                  <a:cubicBezTo>
                    <a:pt x="22633" y="23956"/>
                    <a:pt x="23069" y="24547"/>
                    <a:pt x="23631" y="24913"/>
                  </a:cubicBezTo>
                  <a:cubicBezTo>
                    <a:pt x="24253" y="25330"/>
                    <a:pt x="24992" y="25538"/>
                    <a:pt x="25732" y="25538"/>
                  </a:cubicBezTo>
                  <a:cubicBezTo>
                    <a:pt x="26514" y="25538"/>
                    <a:pt x="27299" y="25305"/>
                    <a:pt x="27950" y="24843"/>
                  </a:cubicBezTo>
                  <a:cubicBezTo>
                    <a:pt x="27964" y="24829"/>
                    <a:pt x="27964" y="24829"/>
                    <a:pt x="27978" y="24815"/>
                  </a:cubicBezTo>
                  <a:cubicBezTo>
                    <a:pt x="28062" y="24730"/>
                    <a:pt x="28076" y="24604"/>
                    <a:pt x="28006" y="24505"/>
                  </a:cubicBezTo>
                  <a:cubicBezTo>
                    <a:pt x="27955" y="24437"/>
                    <a:pt x="27878" y="24400"/>
                    <a:pt x="27803" y="24400"/>
                  </a:cubicBezTo>
                  <a:cubicBezTo>
                    <a:pt x="27755" y="24400"/>
                    <a:pt x="27707" y="24416"/>
                    <a:pt x="27668" y="24449"/>
                  </a:cubicBezTo>
                  <a:cubicBezTo>
                    <a:pt x="27112" y="24846"/>
                    <a:pt x="26421" y="25047"/>
                    <a:pt x="25733" y="25047"/>
                  </a:cubicBezTo>
                  <a:cubicBezTo>
                    <a:pt x="25082" y="25047"/>
                    <a:pt x="24432" y="24867"/>
                    <a:pt x="23899" y="24505"/>
                  </a:cubicBezTo>
                  <a:cubicBezTo>
                    <a:pt x="22787" y="23774"/>
                    <a:pt x="22211" y="21917"/>
                    <a:pt x="22675" y="20609"/>
                  </a:cubicBezTo>
                  <a:cubicBezTo>
                    <a:pt x="23350" y="19751"/>
                    <a:pt x="24306" y="19160"/>
                    <a:pt x="25361" y="19019"/>
                  </a:cubicBezTo>
                  <a:cubicBezTo>
                    <a:pt x="25517" y="18997"/>
                    <a:pt x="25674" y="18985"/>
                    <a:pt x="25832" y="18985"/>
                  </a:cubicBezTo>
                  <a:cubicBezTo>
                    <a:pt x="26747" y="18985"/>
                    <a:pt x="27686" y="19360"/>
                    <a:pt x="28442" y="20032"/>
                  </a:cubicBezTo>
                  <a:cubicBezTo>
                    <a:pt x="29244" y="20749"/>
                    <a:pt x="29694" y="21706"/>
                    <a:pt x="29694" y="22648"/>
                  </a:cubicBezTo>
                  <a:cubicBezTo>
                    <a:pt x="29412" y="23000"/>
                    <a:pt x="29089" y="23309"/>
                    <a:pt x="28723" y="23605"/>
                  </a:cubicBezTo>
                  <a:cubicBezTo>
                    <a:pt x="28611" y="23689"/>
                    <a:pt x="28597" y="23844"/>
                    <a:pt x="28681" y="23942"/>
                  </a:cubicBezTo>
                  <a:cubicBezTo>
                    <a:pt x="28731" y="24010"/>
                    <a:pt x="28802" y="24042"/>
                    <a:pt x="28874" y="24042"/>
                  </a:cubicBezTo>
                  <a:cubicBezTo>
                    <a:pt x="28923" y="24042"/>
                    <a:pt x="28973" y="24027"/>
                    <a:pt x="29019" y="23999"/>
                  </a:cubicBezTo>
                  <a:cubicBezTo>
                    <a:pt x="30988" y="22465"/>
                    <a:pt x="31705" y="20131"/>
                    <a:pt x="30960" y="17739"/>
                  </a:cubicBezTo>
                  <a:cubicBezTo>
                    <a:pt x="30059" y="14884"/>
                    <a:pt x="27443" y="12788"/>
                    <a:pt x="24588" y="12647"/>
                  </a:cubicBezTo>
                  <a:cubicBezTo>
                    <a:pt x="24474" y="12642"/>
                    <a:pt x="24360" y="12639"/>
                    <a:pt x="24248" y="12639"/>
                  </a:cubicBezTo>
                  <a:cubicBezTo>
                    <a:pt x="19706" y="12639"/>
                    <a:pt x="16860" y="17033"/>
                    <a:pt x="16050" y="21481"/>
                  </a:cubicBezTo>
                  <a:cubicBezTo>
                    <a:pt x="15346" y="25279"/>
                    <a:pt x="15361" y="29133"/>
                    <a:pt x="16092" y="32916"/>
                  </a:cubicBezTo>
                  <a:cubicBezTo>
                    <a:pt x="16219" y="33606"/>
                    <a:pt x="16387" y="34309"/>
                    <a:pt x="16542" y="34984"/>
                  </a:cubicBezTo>
                  <a:cubicBezTo>
                    <a:pt x="16626" y="35392"/>
                    <a:pt x="16725" y="35814"/>
                    <a:pt x="16809" y="36236"/>
                  </a:cubicBezTo>
                  <a:cubicBezTo>
                    <a:pt x="17063" y="37755"/>
                    <a:pt x="17020" y="39288"/>
                    <a:pt x="16598" y="40807"/>
                  </a:cubicBezTo>
                  <a:cubicBezTo>
                    <a:pt x="16120" y="42467"/>
                    <a:pt x="15206" y="44338"/>
                    <a:pt x="13644" y="45210"/>
                  </a:cubicBezTo>
                  <a:cubicBezTo>
                    <a:pt x="13155" y="45481"/>
                    <a:pt x="12625" y="45607"/>
                    <a:pt x="12099" y="45607"/>
                  </a:cubicBezTo>
                  <a:cubicBezTo>
                    <a:pt x="10796" y="45607"/>
                    <a:pt x="9518" y="44835"/>
                    <a:pt x="8946" y="43593"/>
                  </a:cubicBezTo>
                  <a:cubicBezTo>
                    <a:pt x="8454" y="42524"/>
                    <a:pt x="8623" y="41159"/>
                    <a:pt x="9411" y="40329"/>
                  </a:cubicBezTo>
                  <a:cubicBezTo>
                    <a:pt x="9608" y="40146"/>
                    <a:pt x="9819" y="39978"/>
                    <a:pt x="10044" y="39851"/>
                  </a:cubicBezTo>
                  <a:cubicBezTo>
                    <a:pt x="10226" y="39753"/>
                    <a:pt x="10423" y="39682"/>
                    <a:pt x="10634" y="39640"/>
                  </a:cubicBezTo>
                  <a:cubicBezTo>
                    <a:pt x="10788" y="39607"/>
                    <a:pt x="10943" y="39591"/>
                    <a:pt x="11097" y="39591"/>
                  </a:cubicBezTo>
                  <a:cubicBezTo>
                    <a:pt x="11733" y="39591"/>
                    <a:pt x="12348" y="39870"/>
                    <a:pt x="12744" y="40414"/>
                  </a:cubicBezTo>
                  <a:cubicBezTo>
                    <a:pt x="12955" y="40709"/>
                    <a:pt x="13096" y="41047"/>
                    <a:pt x="13138" y="41412"/>
                  </a:cubicBezTo>
                  <a:cubicBezTo>
                    <a:pt x="13096" y="41328"/>
                    <a:pt x="13068" y="41244"/>
                    <a:pt x="13026" y="41173"/>
                  </a:cubicBezTo>
                  <a:cubicBezTo>
                    <a:pt x="12815" y="40850"/>
                    <a:pt x="12519" y="40568"/>
                    <a:pt x="12153" y="40442"/>
                  </a:cubicBezTo>
                  <a:cubicBezTo>
                    <a:pt x="11982" y="40373"/>
                    <a:pt x="11793" y="40338"/>
                    <a:pt x="11605" y="40338"/>
                  </a:cubicBezTo>
                  <a:cubicBezTo>
                    <a:pt x="11407" y="40338"/>
                    <a:pt x="11208" y="40377"/>
                    <a:pt x="11028" y="40456"/>
                  </a:cubicBezTo>
                  <a:cubicBezTo>
                    <a:pt x="10648" y="40596"/>
                    <a:pt x="10395" y="40850"/>
                    <a:pt x="10255" y="41229"/>
                  </a:cubicBezTo>
                  <a:cubicBezTo>
                    <a:pt x="10245" y="41277"/>
                    <a:pt x="10281" y="41306"/>
                    <a:pt x="10318" y="41306"/>
                  </a:cubicBezTo>
                  <a:cubicBezTo>
                    <a:pt x="10336" y="41306"/>
                    <a:pt x="10354" y="41299"/>
                    <a:pt x="10367" y="41286"/>
                  </a:cubicBezTo>
                  <a:cubicBezTo>
                    <a:pt x="10680" y="40962"/>
                    <a:pt x="11157" y="40722"/>
                    <a:pt x="11623" y="40722"/>
                  </a:cubicBezTo>
                  <a:cubicBezTo>
                    <a:pt x="11765" y="40722"/>
                    <a:pt x="11906" y="40744"/>
                    <a:pt x="12041" y="40793"/>
                  </a:cubicBezTo>
                  <a:cubicBezTo>
                    <a:pt x="12322" y="40906"/>
                    <a:pt x="12533" y="41117"/>
                    <a:pt x="12674" y="41384"/>
                  </a:cubicBezTo>
                  <a:cubicBezTo>
                    <a:pt x="12730" y="41497"/>
                    <a:pt x="12772" y="41609"/>
                    <a:pt x="12801" y="41736"/>
                  </a:cubicBezTo>
                  <a:cubicBezTo>
                    <a:pt x="12730" y="41665"/>
                    <a:pt x="12646" y="41609"/>
                    <a:pt x="12547" y="41567"/>
                  </a:cubicBezTo>
                  <a:cubicBezTo>
                    <a:pt x="12412" y="41499"/>
                    <a:pt x="12268" y="41468"/>
                    <a:pt x="12126" y="41468"/>
                  </a:cubicBezTo>
                  <a:cubicBezTo>
                    <a:pt x="11884" y="41468"/>
                    <a:pt x="11645" y="41557"/>
                    <a:pt x="11450" y="41708"/>
                  </a:cubicBezTo>
                  <a:cubicBezTo>
                    <a:pt x="11141" y="41961"/>
                    <a:pt x="11042" y="42369"/>
                    <a:pt x="11155" y="42734"/>
                  </a:cubicBezTo>
                  <a:cubicBezTo>
                    <a:pt x="11267" y="43128"/>
                    <a:pt x="11591" y="43396"/>
                    <a:pt x="11999" y="43424"/>
                  </a:cubicBezTo>
                  <a:cubicBezTo>
                    <a:pt x="12139" y="43424"/>
                    <a:pt x="12294" y="43396"/>
                    <a:pt x="12421" y="43339"/>
                  </a:cubicBezTo>
                  <a:cubicBezTo>
                    <a:pt x="12456" y="43357"/>
                    <a:pt x="12490" y="43369"/>
                    <a:pt x="12528" y="43369"/>
                  </a:cubicBezTo>
                  <a:cubicBezTo>
                    <a:pt x="12552" y="43369"/>
                    <a:pt x="12577" y="43364"/>
                    <a:pt x="12604" y="43353"/>
                  </a:cubicBezTo>
                  <a:cubicBezTo>
                    <a:pt x="13096" y="43199"/>
                    <a:pt x="13504" y="42819"/>
                    <a:pt x="13743" y="42284"/>
                  </a:cubicBezTo>
                  <a:cubicBezTo>
                    <a:pt x="13771" y="42228"/>
                    <a:pt x="13799" y="42172"/>
                    <a:pt x="13813" y="42102"/>
                  </a:cubicBezTo>
                  <a:cubicBezTo>
                    <a:pt x="14306" y="41440"/>
                    <a:pt x="14699" y="40653"/>
                    <a:pt x="14995" y="39823"/>
                  </a:cubicBezTo>
                  <a:cubicBezTo>
                    <a:pt x="14995" y="39823"/>
                    <a:pt x="14995" y="39823"/>
                    <a:pt x="14995" y="39809"/>
                  </a:cubicBezTo>
                  <a:cubicBezTo>
                    <a:pt x="15417" y="38599"/>
                    <a:pt x="15614" y="37291"/>
                    <a:pt x="15529" y="36081"/>
                  </a:cubicBezTo>
                  <a:cubicBezTo>
                    <a:pt x="15417" y="34647"/>
                    <a:pt x="15079" y="33226"/>
                    <a:pt x="14699" y="31862"/>
                  </a:cubicBezTo>
                  <a:cubicBezTo>
                    <a:pt x="14629" y="31327"/>
                    <a:pt x="14517" y="30807"/>
                    <a:pt x="14390" y="30286"/>
                  </a:cubicBezTo>
                  <a:cubicBezTo>
                    <a:pt x="14263" y="29752"/>
                    <a:pt x="14221" y="29161"/>
                    <a:pt x="14151" y="28612"/>
                  </a:cubicBezTo>
                  <a:cubicBezTo>
                    <a:pt x="14024" y="27571"/>
                    <a:pt x="13884" y="26502"/>
                    <a:pt x="13827" y="25447"/>
                  </a:cubicBezTo>
                  <a:cubicBezTo>
                    <a:pt x="13701" y="23422"/>
                    <a:pt x="13870" y="21411"/>
                    <a:pt x="14376" y="19455"/>
                  </a:cubicBezTo>
                  <a:cubicBezTo>
                    <a:pt x="14401" y="19372"/>
                    <a:pt x="14338" y="19324"/>
                    <a:pt x="14273" y="19324"/>
                  </a:cubicBezTo>
                  <a:cubicBezTo>
                    <a:pt x="14228" y="19324"/>
                    <a:pt x="14182" y="19347"/>
                    <a:pt x="14165" y="19399"/>
                  </a:cubicBezTo>
                  <a:cubicBezTo>
                    <a:pt x="13490" y="21312"/>
                    <a:pt x="13391" y="23394"/>
                    <a:pt x="13490" y="25405"/>
                  </a:cubicBezTo>
                  <a:cubicBezTo>
                    <a:pt x="13532" y="26502"/>
                    <a:pt x="13673" y="27571"/>
                    <a:pt x="13870" y="28655"/>
                  </a:cubicBezTo>
                  <a:cubicBezTo>
                    <a:pt x="13876" y="28692"/>
                    <a:pt x="13882" y="28732"/>
                    <a:pt x="13889" y="28772"/>
                  </a:cubicBezTo>
                  <a:lnTo>
                    <a:pt x="13889" y="28772"/>
                  </a:lnTo>
                  <a:cubicBezTo>
                    <a:pt x="12860" y="24515"/>
                    <a:pt x="12434" y="20156"/>
                    <a:pt x="14742" y="16347"/>
                  </a:cubicBezTo>
                  <a:cubicBezTo>
                    <a:pt x="16303" y="13759"/>
                    <a:pt x="18736" y="11916"/>
                    <a:pt x="21465" y="11142"/>
                  </a:cubicBezTo>
                  <a:cubicBezTo>
                    <a:pt x="21690" y="11100"/>
                    <a:pt x="21915" y="11058"/>
                    <a:pt x="22140" y="11016"/>
                  </a:cubicBezTo>
                  <a:lnTo>
                    <a:pt x="22140" y="11016"/>
                  </a:lnTo>
                  <a:cubicBezTo>
                    <a:pt x="22098" y="11030"/>
                    <a:pt x="22042" y="11044"/>
                    <a:pt x="22000" y="11058"/>
                  </a:cubicBezTo>
                  <a:cubicBezTo>
                    <a:pt x="20495" y="11593"/>
                    <a:pt x="19102" y="12394"/>
                    <a:pt x="17892" y="13421"/>
                  </a:cubicBezTo>
                  <a:cubicBezTo>
                    <a:pt x="17273" y="13942"/>
                    <a:pt x="16711" y="14518"/>
                    <a:pt x="16204" y="15151"/>
                  </a:cubicBezTo>
                  <a:cubicBezTo>
                    <a:pt x="15740" y="15728"/>
                    <a:pt x="15234" y="16375"/>
                    <a:pt x="14967" y="17078"/>
                  </a:cubicBezTo>
                  <a:cubicBezTo>
                    <a:pt x="14922" y="17177"/>
                    <a:pt x="15003" y="17236"/>
                    <a:pt x="15090" y="17236"/>
                  </a:cubicBezTo>
                  <a:cubicBezTo>
                    <a:pt x="15139" y="17236"/>
                    <a:pt x="15189" y="17217"/>
                    <a:pt x="15220" y="17177"/>
                  </a:cubicBezTo>
                  <a:cubicBezTo>
                    <a:pt x="15515" y="16769"/>
                    <a:pt x="15740" y="16319"/>
                    <a:pt x="16022" y="15911"/>
                  </a:cubicBezTo>
                  <a:cubicBezTo>
                    <a:pt x="16317" y="15503"/>
                    <a:pt x="16626" y="15109"/>
                    <a:pt x="16964" y="14743"/>
                  </a:cubicBezTo>
                  <a:cubicBezTo>
                    <a:pt x="17625" y="14012"/>
                    <a:pt x="18385" y="13365"/>
                    <a:pt x="19201" y="12816"/>
                  </a:cubicBezTo>
                  <a:cubicBezTo>
                    <a:pt x="20706" y="11789"/>
                    <a:pt x="22436" y="11114"/>
                    <a:pt x="24236" y="10777"/>
                  </a:cubicBezTo>
                  <a:close/>
                  <a:moveTo>
                    <a:pt x="17245" y="38824"/>
                  </a:moveTo>
                  <a:lnTo>
                    <a:pt x="17245" y="38824"/>
                  </a:lnTo>
                  <a:cubicBezTo>
                    <a:pt x="17470" y="40962"/>
                    <a:pt x="17203" y="42777"/>
                    <a:pt x="16444" y="44197"/>
                  </a:cubicBezTo>
                  <a:cubicBezTo>
                    <a:pt x="15526" y="45898"/>
                    <a:pt x="13832" y="47002"/>
                    <a:pt x="12168" y="47002"/>
                  </a:cubicBezTo>
                  <a:cubicBezTo>
                    <a:pt x="12097" y="47002"/>
                    <a:pt x="12027" y="47000"/>
                    <a:pt x="11957" y="46996"/>
                  </a:cubicBezTo>
                  <a:cubicBezTo>
                    <a:pt x="10606" y="46912"/>
                    <a:pt x="9326" y="46082"/>
                    <a:pt x="8707" y="44887"/>
                  </a:cubicBezTo>
                  <a:cubicBezTo>
                    <a:pt x="8398" y="44296"/>
                    <a:pt x="8257" y="43649"/>
                    <a:pt x="8285" y="42988"/>
                  </a:cubicBezTo>
                  <a:lnTo>
                    <a:pt x="8285" y="42988"/>
                  </a:lnTo>
                  <a:cubicBezTo>
                    <a:pt x="8313" y="43199"/>
                    <a:pt x="8370" y="43396"/>
                    <a:pt x="8454" y="43593"/>
                  </a:cubicBezTo>
                  <a:cubicBezTo>
                    <a:pt x="9040" y="45079"/>
                    <a:pt x="10460" y="45927"/>
                    <a:pt x="11948" y="45927"/>
                  </a:cubicBezTo>
                  <a:cubicBezTo>
                    <a:pt x="12460" y="45927"/>
                    <a:pt x="12979" y="45827"/>
                    <a:pt x="13476" y="45618"/>
                  </a:cubicBezTo>
                  <a:cubicBezTo>
                    <a:pt x="15318" y="44830"/>
                    <a:pt x="16415" y="42720"/>
                    <a:pt x="16908" y="40878"/>
                  </a:cubicBezTo>
                  <a:cubicBezTo>
                    <a:pt x="17091" y="40217"/>
                    <a:pt x="17203" y="39513"/>
                    <a:pt x="17245" y="38824"/>
                  </a:cubicBezTo>
                  <a:close/>
                  <a:moveTo>
                    <a:pt x="30674" y="0"/>
                  </a:moveTo>
                  <a:cubicBezTo>
                    <a:pt x="30004" y="0"/>
                    <a:pt x="29340" y="169"/>
                    <a:pt x="28779" y="509"/>
                  </a:cubicBezTo>
                  <a:cubicBezTo>
                    <a:pt x="27570" y="1254"/>
                    <a:pt x="26909" y="2703"/>
                    <a:pt x="27176" y="4039"/>
                  </a:cubicBezTo>
                  <a:cubicBezTo>
                    <a:pt x="27443" y="5432"/>
                    <a:pt x="28681" y="6529"/>
                    <a:pt x="30059" y="6585"/>
                  </a:cubicBezTo>
                  <a:cubicBezTo>
                    <a:pt x="30075" y="6586"/>
                    <a:pt x="30092" y="6586"/>
                    <a:pt x="30108" y="6586"/>
                  </a:cubicBezTo>
                  <a:cubicBezTo>
                    <a:pt x="30546" y="6586"/>
                    <a:pt x="31044" y="6401"/>
                    <a:pt x="31424" y="5980"/>
                  </a:cubicBezTo>
                  <a:lnTo>
                    <a:pt x="31424" y="5980"/>
                  </a:lnTo>
                  <a:cubicBezTo>
                    <a:pt x="31297" y="6501"/>
                    <a:pt x="30988" y="7021"/>
                    <a:pt x="30552" y="7443"/>
                  </a:cubicBezTo>
                  <a:cubicBezTo>
                    <a:pt x="29834" y="8118"/>
                    <a:pt x="28878" y="8498"/>
                    <a:pt x="28048" y="8793"/>
                  </a:cubicBezTo>
                  <a:cubicBezTo>
                    <a:pt x="26754" y="9258"/>
                    <a:pt x="24968" y="9876"/>
                    <a:pt x="23012" y="10327"/>
                  </a:cubicBezTo>
                  <a:cubicBezTo>
                    <a:pt x="19510" y="10749"/>
                    <a:pt x="16261" y="12873"/>
                    <a:pt x="14320" y="16094"/>
                  </a:cubicBezTo>
                  <a:cubicBezTo>
                    <a:pt x="11647" y="20496"/>
                    <a:pt x="12491" y="25560"/>
                    <a:pt x="13785" y="30356"/>
                  </a:cubicBezTo>
                  <a:cubicBezTo>
                    <a:pt x="13855" y="30624"/>
                    <a:pt x="13940" y="30891"/>
                    <a:pt x="14010" y="31158"/>
                  </a:cubicBezTo>
                  <a:cubicBezTo>
                    <a:pt x="14207" y="31876"/>
                    <a:pt x="14404" y="32593"/>
                    <a:pt x="14573" y="33324"/>
                  </a:cubicBezTo>
                  <a:cubicBezTo>
                    <a:pt x="13476" y="31510"/>
                    <a:pt x="11872" y="30005"/>
                    <a:pt x="9987" y="29006"/>
                  </a:cubicBezTo>
                  <a:cubicBezTo>
                    <a:pt x="8607" y="28268"/>
                    <a:pt x="7195" y="27894"/>
                    <a:pt x="5860" y="27894"/>
                  </a:cubicBezTo>
                  <a:cubicBezTo>
                    <a:pt x="5644" y="27894"/>
                    <a:pt x="5430" y="27904"/>
                    <a:pt x="5219" y="27923"/>
                  </a:cubicBezTo>
                  <a:cubicBezTo>
                    <a:pt x="3447" y="28092"/>
                    <a:pt x="1871" y="28992"/>
                    <a:pt x="1013" y="30342"/>
                  </a:cubicBezTo>
                  <a:cubicBezTo>
                    <a:pt x="0" y="31904"/>
                    <a:pt x="43" y="34070"/>
                    <a:pt x="1112" y="35589"/>
                  </a:cubicBezTo>
                  <a:cubicBezTo>
                    <a:pt x="1898" y="36735"/>
                    <a:pt x="3228" y="37452"/>
                    <a:pt x="4526" y="37452"/>
                  </a:cubicBezTo>
                  <a:cubicBezTo>
                    <a:pt x="4598" y="37452"/>
                    <a:pt x="4669" y="37450"/>
                    <a:pt x="4741" y="37446"/>
                  </a:cubicBezTo>
                  <a:cubicBezTo>
                    <a:pt x="6232" y="37361"/>
                    <a:pt x="7568" y="36306"/>
                    <a:pt x="7906" y="34928"/>
                  </a:cubicBezTo>
                  <a:cubicBezTo>
                    <a:pt x="8215" y="33690"/>
                    <a:pt x="7596" y="32312"/>
                    <a:pt x="6555" y="31679"/>
                  </a:cubicBezTo>
                  <a:lnTo>
                    <a:pt x="6555" y="31679"/>
                  </a:lnTo>
                  <a:cubicBezTo>
                    <a:pt x="7652" y="31847"/>
                    <a:pt x="8707" y="32452"/>
                    <a:pt x="9537" y="32987"/>
                  </a:cubicBezTo>
                  <a:cubicBezTo>
                    <a:pt x="12168" y="34703"/>
                    <a:pt x="14024" y="37221"/>
                    <a:pt x="14502" y="39738"/>
                  </a:cubicBezTo>
                  <a:cubicBezTo>
                    <a:pt x="14348" y="40174"/>
                    <a:pt x="14151" y="40611"/>
                    <a:pt x="13926" y="41018"/>
                  </a:cubicBezTo>
                  <a:cubicBezTo>
                    <a:pt x="13912" y="40850"/>
                    <a:pt x="13870" y="40681"/>
                    <a:pt x="13799" y="40526"/>
                  </a:cubicBezTo>
                  <a:cubicBezTo>
                    <a:pt x="13413" y="39611"/>
                    <a:pt x="12424" y="38991"/>
                    <a:pt x="11363" y="38991"/>
                  </a:cubicBezTo>
                  <a:cubicBezTo>
                    <a:pt x="11266" y="38991"/>
                    <a:pt x="11168" y="38996"/>
                    <a:pt x="11070" y="39007"/>
                  </a:cubicBezTo>
                  <a:cubicBezTo>
                    <a:pt x="10030" y="39105"/>
                    <a:pt x="9059" y="39767"/>
                    <a:pt x="8440" y="40751"/>
                  </a:cubicBezTo>
                  <a:cubicBezTo>
                    <a:pt x="7638" y="42045"/>
                    <a:pt x="7568" y="43761"/>
                    <a:pt x="8271" y="45112"/>
                  </a:cubicBezTo>
                  <a:cubicBezTo>
                    <a:pt x="8975" y="46462"/>
                    <a:pt x="10409" y="47390"/>
                    <a:pt x="11928" y="47489"/>
                  </a:cubicBezTo>
                  <a:cubicBezTo>
                    <a:pt x="12000" y="47492"/>
                    <a:pt x="12072" y="47494"/>
                    <a:pt x="12143" y="47494"/>
                  </a:cubicBezTo>
                  <a:cubicBezTo>
                    <a:pt x="13494" y="47494"/>
                    <a:pt x="14852" y="46869"/>
                    <a:pt x="15867" y="45801"/>
                  </a:cubicBezTo>
                  <a:cubicBezTo>
                    <a:pt x="16261" y="45407"/>
                    <a:pt x="16598" y="44943"/>
                    <a:pt x="16866" y="44436"/>
                  </a:cubicBezTo>
                  <a:cubicBezTo>
                    <a:pt x="17695" y="42875"/>
                    <a:pt x="17991" y="40906"/>
                    <a:pt x="17724" y="38585"/>
                  </a:cubicBezTo>
                  <a:cubicBezTo>
                    <a:pt x="17569" y="37333"/>
                    <a:pt x="17288" y="36081"/>
                    <a:pt x="17006" y="34872"/>
                  </a:cubicBezTo>
                  <a:cubicBezTo>
                    <a:pt x="16866" y="34211"/>
                    <a:pt x="16697" y="33507"/>
                    <a:pt x="16570" y="32832"/>
                  </a:cubicBezTo>
                  <a:cubicBezTo>
                    <a:pt x="15853" y="29091"/>
                    <a:pt x="15839" y="25307"/>
                    <a:pt x="16528" y="21565"/>
                  </a:cubicBezTo>
                  <a:cubicBezTo>
                    <a:pt x="17311" y="17322"/>
                    <a:pt x="19997" y="13132"/>
                    <a:pt x="24247" y="13132"/>
                  </a:cubicBezTo>
                  <a:cubicBezTo>
                    <a:pt x="24350" y="13132"/>
                    <a:pt x="24455" y="13135"/>
                    <a:pt x="24560" y="13140"/>
                  </a:cubicBezTo>
                  <a:cubicBezTo>
                    <a:pt x="27218" y="13266"/>
                    <a:pt x="29652" y="15222"/>
                    <a:pt x="30495" y="17880"/>
                  </a:cubicBezTo>
                  <a:cubicBezTo>
                    <a:pt x="30960" y="19385"/>
                    <a:pt x="30819" y="20820"/>
                    <a:pt x="30116" y="22029"/>
                  </a:cubicBezTo>
                  <a:cubicBezTo>
                    <a:pt x="29961" y="21157"/>
                    <a:pt x="29497" y="20313"/>
                    <a:pt x="28765" y="19666"/>
                  </a:cubicBezTo>
                  <a:cubicBezTo>
                    <a:pt x="27915" y="18913"/>
                    <a:pt x="26833" y="18496"/>
                    <a:pt x="25784" y="18496"/>
                  </a:cubicBezTo>
                  <a:cubicBezTo>
                    <a:pt x="25619" y="18496"/>
                    <a:pt x="25454" y="18506"/>
                    <a:pt x="25291" y="18527"/>
                  </a:cubicBezTo>
                  <a:cubicBezTo>
                    <a:pt x="24110" y="18696"/>
                    <a:pt x="23041" y="19371"/>
                    <a:pt x="22281" y="20327"/>
                  </a:cubicBezTo>
                  <a:cubicBezTo>
                    <a:pt x="22281" y="20342"/>
                    <a:pt x="22281" y="20342"/>
                    <a:pt x="22267" y="20342"/>
                  </a:cubicBezTo>
                  <a:cubicBezTo>
                    <a:pt x="21550" y="21270"/>
                    <a:pt x="21113" y="22451"/>
                    <a:pt x="21170" y="23675"/>
                  </a:cubicBezTo>
                  <a:cubicBezTo>
                    <a:pt x="21268" y="25996"/>
                    <a:pt x="23041" y="28190"/>
                    <a:pt x="25404" y="28894"/>
                  </a:cubicBezTo>
                  <a:cubicBezTo>
                    <a:pt x="26014" y="29080"/>
                    <a:pt x="26651" y="29171"/>
                    <a:pt x="27292" y="29171"/>
                  </a:cubicBezTo>
                  <a:cubicBezTo>
                    <a:pt x="28971" y="29171"/>
                    <a:pt x="30683" y="28549"/>
                    <a:pt x="32057" y="27389"/>
                  </a:cubicBezTo>
                  <a:cubicBezTo>
                    <a:pt x="32268" y="27206"/>
                    <a:pt x="32479" y="27023"/>
                    <a:pt x="32676" y="26812"/>
                  </a:cubicBezTo>
                  <a:cubicBezTo>
                    <a:pt x="34040" y="25391"/>
                    <a:pt x="34968" y="23422"/>
                    <a:pt x="35236" y="21270"/>
                  </a:cubicBezTo>
                  <a:cubicBezTo>
                    <a:pt x="35264" y="21017"/>
                    <a:pt x="35278" y="20764"/>
                    <a:pt x="35292" y="20510"/>
                  </a:cubicBezTo>
                  <a:cubicBezTo>
                    <a:pt x="36248" y="21565"/>
                    <a:pt x="37303" y="22958"/>
                    <a:pt x="37360" y="24238"/>
                  </a:cubicBezTo>
                  <a:cubicBezTo>
                    <a:pt x="37360" y="24350"/>
                    <a:pt x="37444" y="24449"/>
                    <a:pt x="37571" y="24463"/>
                  </a:cubicBezTo>
                  <a:cubicBezTo>
                    <a:pt x="37582" y="24464"/>
                    <a:pt x="37593" y="24465"/>
                    <a:pt x="37605" y="24465"/>
                  </a:cubicBezTo>
                  <a:cubicBezTo>
                    <a:pt x="37705" y="24465"/>
                    <a:pt x="37800" y="24409"/>
                    <a:pt x="37838" y="24308"/>
                  </a:cubicBezTo>
                  <a:cubicBezTo>
                    <a:pt x="38612" y="22142"/>
                    <a:pt x="38049" y="19695"/>
                    <a:pt x="37599" y="18358"/>
                  </a:cubicBezTo>
                  <a:lnTo>
                    <a:pt x="37599" y="18358"/>
                  </a:lnTo>
                  <a:lnTo>
                    <a:pt x="42888" y="20468"/>
                  </a:lnTo>
                  <a:cubicBezTo>
                    <a:pt x="42919" y="20482"/>
                    <a:pt x="42951" y="20488"/>
                    <a:pt x="42981" y="20488"/>
                  </a:cubicBezTo>
                  <a:cubicBezTo>
                    <a:pt x="43046" y="20488"/>
                    <a:pt x="43107" y="20460"/>
                    <a:pt x="43155" y="20412"/>
                  </a:cubicBezTo>
                  <a:cubicBezTo>
                    <a:pt x="43155" y="20412"/>
                    <a:pt x="43155" y="20412"/>
                    <a:pt x="43169" y="20398"/>
                  </a:cubicBezTo>
                  <a:cubicBezTo>
                    <a:pt x="43239" y="20327"/>
                    <a:pt x="43239" y="20201"/>
                    <a:pt x="43183" y="20116"/>
                  </a:cubicBezTo>
                  <a:cubicBezTo>
                    <a:pt x="42353" y="18822"/>
                    <a:pt x="41495" y="17486"/>
                    <a:pt x="40412" y="16333"/>
                  </a:cubicBezTo>
                  <a:cubicBezTo>
                    <a:pt x="39821" y="15714"/>
                    <a:pt x="39118" y="15011"/>
                    <a:pt x="38302" y="14462"/>
                  </a:cubicBezTo>
                  <a:lnTo>
                    <a:pt x="38302" y="14462"/>
                  </a:lnTo>
                  <a:cubicBezTo>
                    <a:pt x="39199" y="14605"/>
                    <a:pt x="40031" y="14676"/>
                    <a:pt x="40816" y="14676"/>
                  </a:cubicBezTo>
                  <a:cubicBezTo>
                    <a:pt x="41496" y="14676"/>
                    <a:pt x="42141" y="14623"/>
                    <a:pt x="42761" y="14518"/>
                  </a:cubicBezTo>
                  <a:cubicBezTo>
                    <a:pt x="45110" y="14138"/>
                    <a:pt x="47093" y="12943"/>
                    <a:pt x="48219" y="11255"/>
                  </a:cubicBezTo>
                  <a:cubicBezTo>
                    <a:pt x="49499" y="9314"/>
                    <a:pt x="49485" y="6684"/>
                    <a:pt x="48190" y="5024"/>
                  </a:cubicBezTo>
                  <a:cubicBezTo>
                    <a:pt x="47529" y="4180"/>
                    <a:pt x="46488" y="3617"/>
                    <a:pt x="45363" y="3462"/>
                  </a:cubicBezTo>
                  <a:lnTo>
                    <a:pt x="45335" y="3462"/>
                  </a:lnTo>
                  <a:cubicBezTo>
                    <a:pt x="45251" y="3448"/>
                    <a:pt x="45166" y="3434"/>
                    <a:pt x="45082" y="3434"/>
                  </a:cubicBezTo>
                  <a:cubicBezTo>
                    <a:pt x="44973" y="3426"/>
                    <a:pt x="44865" y="3422"/>
                    <a:pt x="44759" y="3422"/>
                  </a:cubicBezTo>
                  <a:cubicBezTo>
                    <a:pt x="43775" y="3422"/>
                    <a:pt x="42886" y="3769"/>
                    <a:pt x="42227" y="4391"/>
                  </a:cubicBezTo>
                  <a:cubicBezTo>
                    <a:pt x="41186" y="5404"/>
                    <a:pt x="40947" y="7077"/>
                    <a:pt x="41706" y="8118"/>
                  </a:cubicBezTo>
                  <a:cubicBezTo>
                    <a:pt x="42188" y="8775"/>
                    <a:pt x="43028" y="9176"/>
                    <a:pt x="43910" y="9176"/>
                  </a:cubicBezTo>
                  <a:cubicBezTo>
                    <a:pt x="43953" y="9176"/>
                    <a:pt x="43997" y="9175"/>
                    <a:pt x="44041" y="9173"/>
                  </a:cubicBezTo>
                  <a:cubicBezTo>
                    <a:pt x="44688" y="9131"/>
                    <a:pt x="45349" y="8878"/>
                    <a:pt x="45912" y="8456"/>
                  </a:cubicBezTo>
                  <a:lnTo>
                    <a:pt x="45912" y="8456"/>
                  </a:lnTo>
                  <a:cubicBezTo>
                    <a:pt x="45856" y="8695"/>
                    <a:pt x="45771" y="8934"/>
                    <a:pt x="45659" y="9159"/>
                  </a:cubicBezTo>
                  <a:cubicBezTo>
                    <a:pt x="45293" y="9848"/>
                    <a:pt x="44660" y="10453"/>
                    <a:pt x="43774" y="10974"/>
                  </a:cubicBezTo>
                  <a:cubicBezTo>
                    <a:pt x="42214" y="11878"/>
                    <a:pt x="40351" y="12328"/>
                    <a:pt x="38130" y="12328"/>
                  </a:cubicBezTo>
                  <a:cubicBezTo>
                    <a:pt x="36966" y="12328"/>
                    <a:pt x="35704" y="12205"/>
                    <a:pt x="34336" y="11958"/>
                  </a:cubicBezTo>
                  <a:cubicBezTo>
                    <a:pt x="33618" y="11832"/>
                    <a:pt x="32887" y="11691"/>
                    <a:pt x="32113" y="11536"/>
                  </a:cubicBezTo>
                  <a:cubicBezTo>
                    <a:pt x="33098" y="11508"/>
                    <a:pt x="34054" y="11325"/>
                    <a:pt x="35025" y="10903"/>
                  </a:cubicBezTo>
                  <a:cubicBezTo>
                    <a:pt x="35672" y="10622"/>
                    <a:pt x="36263" y="10214"/>
                    <a:pt x="36755" y="9708"/>
                  </a:cubicBezTo>
                  <a:cubicBezTo>
                    <a:pt x="37528" y="8906"/>
                    <a:pt x="38063" y="7865"/>
                    <a:pt x="38232" y="6768"/>
                  </a:cubicBezTo>
                  <a:cubicBezTo>
                    <a:pt x="38246" y="6669"/>
                    <a:pt x="38190" y="6557"/>
                    <a:pt x="38091" y="6515"/>
                  </a:cubicBezTo>
                  <a:cubicBezTo>
                    <a:pt x="38056" y="6502"/>
                    <a:pt x="38021" y="6495"/>
                    <a:pt x="37988" y="6495"/>
                  </a:cubicBezTo>
                  <a:cubicBezTo>
                    <a:pt x="37913" y="6495"/>
                    <a:pt x="37844" y="6527"/>
                    <a:pt x="37796" y="6585"/>
                  </a:cubicBezTo>
                  <a:cubicBezTo>
                    <a:pt x="37053" y="7524"/>
                    <a:pt x="36102" y="8267"/>
                    <a:pt x="35010" y="8745"/>
                  </a:cubicBezTo>
                  <a:lnTo>
                    <a:pt x="35010" y="8745"/>
                  </a:lnTo>
                  <a:cubicBezTo>
                    <a:pt x="35011" y="8743"/>
                    <a:pt x="35011" y="8741"/>
                    <a:pt x="35011" y="8737"/>
                  </a:cubicBezTo>
                  <a:cubicBezTo>
                    <a:pt x="36319" y="7387"/>
                    <a:pt x="37050" y="5488"/>
                    <a:pt x="36938" y="3603"/>
                  </a:cubicBezTo>
                  <a:cubicBezTo>
                    <a:pt x="36924" y="3491"/>
                    <a:pt x="36839" y="3392"/>
                    <a:pt x="36727" y="3378"/>
                  </a:cubicBezTo>
                  <a:cubicBezTo>
                    <a:pt x="36716" y="3377"/>
                    <a:pt x="36705" y="3376"/>
                    <a:pt x="36695" y="3376"/>
                  </a:cubicBezTo>
                  <a:cubicBezTo>
                    <a:pt x="36582" y="3376"/>
                    <a:pt x="36485" y="3444"/>
                    <a:pt x="36459" y="3547"/>
                  </a:cubicBezTo>
                  <a:cubicBezTo>
                    <a:pt x="36108" y="4742"/>
                    <a:pt x="35222" y="5811"/>
                    <a:pt x="33998" y="6613"/>
                  </a:cubicBezTo>
                  <a:cubicBezTo>
                    <a:pt x="34476" y="5783"/>
                    <a:pt x="34729" y="4827"/>
                    <a:pt x="34659" y="3898"/>
                  </a:cubicBezTo>
                  <a:cubicBezTo>
                    <a:pt x="34575" y="2520"/>
                    <a:pt x="33801" y="1226"/>
                    <a:pt x="32662" y="537"/>
                  </a:cubicBezTo>
                  <a:cubicBezTo>
                    <a:pt x="32062" y="180"/>
                    <a:pt x="31364" y="0"/>
                    <a:pt x="30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2" name="Google Shape;8072;p40"/>
            <p:cNvSpPr/>
            <p:nvPr/>
          </p:nvSpPr>
          <p:spPr>
            <a:xfrm>
              <a:off x="1997050" y="1110575"/>
              <a:ext cx="27475" cy="20075"/>
            </a:xfrm>
            <a:custGeom>
              <a:avLst/>
              <a:gdLst/>
              <a:ahLst/>
              <a:cxnLst/>
              <a:rect l="l" t="t" r="r" b="b"/>
              <a:pathLst>
                <a:path w="1099" h="803" extrusionOk="0">
                  <a:moveTo>
                    <a:pt x="848" y="0"/>
                  </a:moveTo>
                  <a:cubicBezTo>
                    <a:pt x="824" y="0"/>
                    <a:pt x="799" y="4"/>
                    <a:pt x="775" y="11"/>
                  </a:cubicBezTo>
                  <a:cubicBezTo>
                    <a:pt x="521" y="67"/>
                    <a:pt x="282" y="208"/>
                    <a:pt x="99" y="391"/>
                  </a:cubicBezTo>
                  <a:cubicBezTo>
                    <a:pt x="1" y="489"/>
                    <a:pt x="15" y="644"/>
                    <a:pt x="99" y="728"/>
                  </a:cubicBezTo>
                  <a:cubicBezTo>
                    <a:pt x="149" y="778"/>
                    <a:pt x="212" y="802"/>
                    <a:pt x="275" y="802"/>
                  </a:cubicBezTo>
                  <a:cubicBezTo>
                    <a:pt x="339" y="802"/>
                    <a:pt x="402" y="778"/>
                    <a:pt x="451" y="728"/>
                  </a:cubicBezTo>
                  <a:cubicBezTo>
                    <a:pt x="578" y="616"/>
                    <a:pt x="732" y="517"/>
                    <a:pt x="901" y="475"/>
                  </a:cubicBezTo>
                  <a:cubicBezTo>
                    <a:pt x="943" y="461"/>
                    <a:pt x="986" y="447"/>
                    <a:pt x="1014" y="405"/>
                  </a:cubicBezTo>
                  <a:cubicBezTo>
                    <a:pt x="1070" y="349"/>
                    <a:pt x="1098" y="264"/>
                    <a:pt x="1070" y="180"/>
                  </a:cubicBezTo>
                  <a:cubicBezTo>
                    <a:pt x="1047" y="76"/>
                    <a:pt x="957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3" name="Google Shape;8073;p40"/>
            <p:cNvSpPr/>
            <p:nvPr/>
          </p:nvSpPr>
          <p:spPr>
            <a:xfrm>
              <a:off x="2146875" y="1399500"/>
              <a:ext cx="21100" cy="12725"/>
            </a:xfrm>
            <a:custGeom>
              <a:avLst/>
              <a:gdLst/>
              <a:ahLst/>
              <a:cxnLst/>
              <a:rect l="l" t="t" r="r" b="b"/>
              <a:pathLst>
                <a:path w="844" h="509" extrusionOk="0">
                  <a:moveTo>
                    <a:pt x="244" y="1"/>
                  </a:moveTo>
                  <a:cubicBezTo>
                    <a:pt x="114" y="1"/>
                    <a:pt x="13" y="108"/>
                    <a:pt x="0" y="227"/>
                  </a:cubicBezTo>
                  <a:cubicBezTo>
                    <a:pt x="0" y="368"/>
                    <a:pt x="99" y="480"/>
                    <a:pt x="225" y="494"/>
                  </a:cubicBezTo>
                  <a:lnTo>
                    <a:pt x="577" y="509"/>
                  </a:lnTo>
                  <a:cubicBezTo>
                    <a:pt x="647" y="509"/>
                    <a:pt x="717" y="480"/>
                    <a:pt x="774" y="438"/>
                  </a:cubicBezTo>
                  <a:cubicBezTo>
                    <a:pt x="816" y="396"/>
                    <a:pt x="830" y="340"/>
                    <a:pt x="844" y="284"/>
                  </a:cubicBezTo>
                  <a:cubicBezTo>
                    <a:pt x="844" y="143"/>
                    <a:pt x="746" y="30"/>
                    <a:pt x="605" y="16"/>
                  </a:cubicBezTo>
                  <a:lnTo>
                    <a:pt x="267" y="2"/>
                  </a:lnTo>
                  <a:cubicBezTo>
                    <a:pt x="259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4" name="Google Shape;8074;p40"/>
            <p:cNvSpPr/>
            <p:nvPr/>
          </p:nvSpPr>
          <p:spPr>
            <a:xfrm>
              <a:off x="2079350" y="1583900"/>
              <a:ext cx="10575" cy="16100"/>
            </a:xfrm>
            <a:custGeom>
              <a:avLst/>
              <a:gdLst/>
              <a:ahLst/>
              <a:cxnLst/>
              <a:rect l="l" t="t" r="r" b="b"/>
              <a:pathLst>
                <a:path w="423" h="644" extrusionOk="0">
                  <a:moveTo>
                    <a:pt x="232" y="0"/>
                  </a:moveTo>
                  <a:cubicBezTo>
                    <a:pt x="222" y="0"/>
                    <a:pt x="211" y="4"/>
                    <a:pt x="197" y="11"/>
                  </a:cubicBezTo>
                  <a:cubicBezTo>
                    <a:pt x="169" y="11"/>
                    <a:pt x="155" y="11"/>
                    <a:pt x="127" y="25"/>
                  </a:cubicBezTo>
                  <a:cubicBezTo>
                    <a:pt x="99" y="39"/>
                    <a:pt x="85" y="67"/>
                    <a:pt x="71" y="81"/>
                  </a:cubicBezTo>
                  <a:cubicBezTo>
                    <a:pt x="57" y="95"/>
                    <a:pt x="43" y="123"/>
                    <a:pt x="43" y="151"/>
                  </a:cubicBezTo>
                  <a:cubicBezTo>
                    <a:pt x="29" y="194"/>
                    <a:pt x="29" y="250"/>
                    <a:pt x="14" y="292"/>
                  </a:cubicBezTo>
                  <a:cubicBezTo>
                    <a:pt x="14" y="334"/>
                    <a:pt x="0" y="377"/>
                    <a:pt x="0" y="405"/>
                  </a:cubicBezTo>
                  <a:cubicBezTo>
                    <a:pt x="0" y="433"/>
                    <a:pt x="0" y="461"/>
                    <a:pt x="0" y="475"/>
                  </a:cubicBezTo>
                  <a:cubicBezTo>
                    <a:pt x="0" y="503"/>
                    <a:pt x="14" y="517"/>
                    <a:pt x="14" y="545"/>
                  </a:cubicBezTo>
                  <a:cubicBezTo>
                    <a:pt x="29" y="559"/>
                    <a:pt x="43" y="587"/>
                    <a:pt x="57" y="602"/>
                  </a:cubicBezTo>
                  <a:cubicBezTo>
                    <a:pt x="85" y="616"/>
                    <a:pt x="99" y="630"/>
                    <a:pt x="141" y="644"/>
                  </a:cubicBezTo>
                  <a:lnTo>
                    <a:pt x="197" y="644"/>
                  </a:lnTo>
                  <a:cubicBezTo>
                    <a:pt x="211" y="644"/>
                    <a:pt x="225" y="644"/>
                    <a:pt x="239" y="630"/>
                  </a:cubicBezTo>
                  <a:cubicBezTo>
                    <a:pt x="268" y="630"/>
                    <a:pt x="282" y="616"/>
                    <a:pt x="296" y="587"/>
                  </a:cubicBezTo>
                  <a:cubicBezTo>
                    <a:pt x="310" y="587"/>
                    <a:pt x="310" y="573"/>
                    <a:pt x="324" y="559"/>
                  </a:cubicBezTo>
                  <a:cubicBezTo>
                    <a:pt x="338" y="517"/>
                    <a:pt x="352" y="489"/>
                    <a:pt x="366" y="447"/>
                  </a:cubicBezTo>
                  <a:cubicBezTo>
                    <a:pt x="380" y="433"/>
                    <a:pt x="380" y="405"/>
                    <a:pt x="380" y="377"/>
                  </a:cubicBezTo>
                  <a:cubicBezTo>
                    <a:pt x="394" y="334"/>
                    <a:pt x="394" y="292"/>
                    <a:pt x="408" y="236"/>
                  </a:cubicBezTo>
                  <a:cubicBezTo>
                    <a:pt x="422" y="208"/>
                    <a:pt x="422" y="180"/>
                    <a:pt x="408" y="137"/>
                  </a:cubicBezTo>
                  <a:cubicBezTo>
                    <a:pt x="408" y="123"/>
                    <a:pt x="394" y="109"/>
                    <a:pt x="394" y="95"/>
                  </a:cubicBezTo>
                  <a:cubicBezTo>
                    <a:pt x="366" y="53"/>
                    <a:pt x="324" y="25"/>
                    <a:pt x="268" y="11"/>
                  </a:cubicBezTo>
                  <a:cubicBezTo>
                    <a:pt x="254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5" name="Google Shape;8075;p40"/>
            <p:cNvSpPr/>
            <p:nvPr/>
          </p:nvSpPr>
          <p:spPr>
            <a:xfrm>
              <a:off x="2081800" y="1643450"/>
              <a:ext cx="9875" cy="14275"/>
            </a:xfrm>
            <a:custGeom>
              <a:avLst/>
              <a:gdLst/>
              <a:ahLst/>
              <a:cxnLst/>
              <a:rect l="l" t="t" r="r" b="b"/>
              <a:pathLst>
                <a:path w="395" h="571" extrusionOk="0">
                  <a:moveTo>
                    <a:pt x="249" y="0"/>
                  </a:moveTo>
                  <a:cubicBezTo>
                    <a:pt x="237" y="0"/>
                    <a:pt x="224" y="2"/>
                    <a:pt x="212" y="6"/>
                  </a:cubicBezTo>
                  <a:cubicBezTo>
                    <a:pt x="184" y="20"/>
                    <a:pt x="141" y="48"/>
                    <a:pt x="127" y="76"/>
                  </a:cubicBezTo>
                  <a:cubicBezTo>
                    <a:pt x="99" y="133"/>
                    <a:pt x="71" y="189"/>
                    <a:pt x="57" y="231"/>
                  </a:cubicBezTo>
                  <a:cubicBezTo>
                    <a:pt x="43" y="273"/>
                    <a:pt x="29" y="315"/>
                    <a:pt x="15" y="344"/>
                  </a:cubicBezTo>
                  <a:cubicBezTo>
                    <a:pt x="1" y="386"/>
                    <a:pt x="1" y="428"/>
                    <a:pt x="15" y="456"/>
                  </a:cubicBezTo>
                  <a:cubicBezTo>
                    <a:pt x="15" y="498"/>
                    <a:pt x="29" y="540"/>
                    <a:pt x="71" y="555"/>
                  </a:cubicBezTo>
                  <a:cubicBezTo>
                    <a:pt x="87" y="563"/>
                    <a:pt x="108" y="571"/>
                    <a:pt x="129" y="571"/>
                  </a:cubicBezTo>
                  <a:cubicBezTo>
                    <a:pt x="143" y="571"/>
                    <a:pt x="158" y="566"/>
                    <a:pt x="170" y="555"/>
                  </a:cubicBezTo>
                  <a:cubicBezTo>
                    <a:pt x="184" y="540"/>
                    <a:pt x="198" y="540"/>
                    <a:pt x="198" y="526"/>
                  </a:cubicBezTo>
                  <a:cubicBezTo>
                    <a:pt x="212" y="526"/>
                    <a:pt x="240" y="512"/>
                    <a:pt x="240" y="498"/>
                  </a:cubicBezTo>
                  <a:cubicBezTo>
                    <a:pt x="254" y="484"/>
                    <a:pt x="268" y="470"/>
                    <a:pt x="282" y="456"/>
                  </a:cubicBezTo>
                  <a:cubicBezTo>
                    <a:pt x="296" y="428"/>
                    <a:pt x="310" y="400"/>
                    <a:pt x="310" y="386"/>
                  </a:cubicBezTo>
                  <a:cubicBezTo>
                    <a:pt x="338" y="329"/>
                    <a:pt x="367" y="273"/>
                    <a:pt x="381" y="217"/>
                  </a:cubicBezTo>
                  <a:cubicBezTo>
                    <a:pt x="395" y="189"/>
                    <a:pt x="395" y="175"/>
                    <a:pt x="395" y="147"/>
                  </a:cubicBezTo>
                  <a:cubicBezTo>
                    <a:pt x="395" y="133"/>
                    <a:pt x="395" y="118"/>
                    <a:pt x="395" y="104"/>
                  </a:cubicBezTo>
                  <a:cubicBezTo>
                    <a:pt x="381" y="62"/>
                    <a:pt x="352" y="34"/>
                    <a:pt x="324" y="20"/>
                  </a:cubicBezTo>
                  <a:cubicBezTo>
                    <a:pt x="304" y="10"/>
                    <a:pt x="278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6" name="Google Shape;8076;p40"/>
            <p:cNvSpPr/>
            <p:nvPr/>
          </p:nvSpPr>
          <p:spPr>
            <a:xfrm>
              <a:off x="2063525" y="1701250"/>
              <a:ext cx="9175" cy="10225"/>
            </a:xfrm>
            <a:custGeom>
              <a:avLst/>
              <a:gdLst/>
              <a:ahLst/>
              <a:cxnLst/>
              <a:rect l="l" t="t" r="r" b="b"/>
              <a:pathLst>
                <a:path w="367" h="409" extrusionOk="0">
                  <a:moveTo>
                    <a:pt x="183" y="1"/>
                  </a:moveTo>
                  <a:cubicBezTo>
                    <a:pt x="169" y="1"/>
                    <a:pt x="155" y="15"/>
                    <a:pt x="141" y="29"/>
                  </a:cubicBezTo>
                  <a:cubicBezTo>
                    <a:pt x="127" y="43"/>
                    <a:pt x="113" y="57"/>
                    <a:pt x="99" y="71"/>
                  </a:cubicBezTo>
                  <a:cubicBezTo>
                    <a:pt x="85" y="99"/>
                    <a:pt x="71" y="113"/>
                    <a:pt x="57" y="141"/>
                  </a:cubicBezTo>
                  <a:cubicBezTo>
                    <a:pt x="43" y="155"/>
                    <a:pt x="43" y="170"/>
                    <a:pt x="29" y="170"/>
                  </a:cubicBezTo>
                  <a:cubicBezTo>
                    <a:pt x="14" y="198"/>
                    <a:pt x="0" y="226"/>
                    <a:pt x="0" y="254"/>
                  </a:cubicBezTo>
                  <a:cubicBezTo>
                    <a:pt x="0" y="268"/>
                    <a:pt x="0" y="268"/>
                    <a:pt x="0" y="282"/>
                  </a:cubicBezTo>
                  <a:cubicBezTo>
                    <a:pt x="0" y="324"/>
                    <a:pt x="29" y="366"/>
                    <a:pt x="71" y="395"/>
                  </a:cubicBezTo>
                  <a:cubicBezTo>
                    <a:pt x="99" y="409"/>
                    <a:pt x="113" y="409"/>
                    <a:pt x="141" y="409"/>
                  </a:cubicBezTo>
                  <a:cubicBezTo>
                    <a:pt x="155" y="409"/>
                    <a:pt x="183" y="395"/>
                    <a:pt x="197" y="395"/>
                  </a:cubicBezTo>
                  <a:cubicBezTo>
                    <a:pt x="211" y="381"/>
                    <a:pt x="211" y="381"/>
                    <a:pt x="225" y="381"/>
                  </a:cubicBezTo>
                  <a:cubicBezTo>
                    <a:pt x="254" y="366"/>
                    <a:pt x="268" y="338"/>
                    <a:pt x="282" y="310"/>
                  </a:cubicBezTo>
                  <a:cubicBezTo>
                    <a:pt x="282" y="296"/>
                    <a:pt x="296" y="282"/>
                    <a:pt x="296" y="282"/>
                  </a:cubicBezTo>
                  <a:cubicBezTo>
                    <a:pt x="310" y="254"/>
                    <a:pt x="324" y="226"/>
                    <a:pt x="338" y="198"/>
                  </a:cubicBezTo>
                  <a:cubicBezTo>
                    <a:pt x="352" y="170"/>
                    <a:pt x="366" y="127"/>
                    <a:pt x="352" y="99"/>
                  </a:cubicBezTo>
                  <a:cubicBezTo>
                    <a:pt x="338" y="57"/>
                    <a:pt x="324" y="29"/>
                    <a:pt x="282" y="15"/>
                  </a:cubicBezTo>
                  <a:cubicBezTo>
                    <a:pt x="268" y="1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7" name="Google Shape;8077;p40"/>
            <p:cNvSpPr/>
            <p:nvPr/>
          </p:nvSpPr>
          <p:spPr>
            <a:xfrm>
              <a:off x="2165500" y="1442450"/>
              <a:ext cx="10575" cy="7550"/>
            </a:xfrm>
            <a:custGeom>
              <a:avLst/>
              <a:gdLst/>
              <a:ahLst/>
              <a:cxnLst/>
              <a:rect l="l" t="t" r="r" b="b"/>
              <a:pathLst>
                <a:path w="423" h="302" extrusionOk="0">
                  <a:moveTo>
                    <a:pt x="113" y="0"/>
                  </a:moveTo>
                  <a:cubicBezTo>
                    <a:pt x="99" y="14"/>
                    <a:pt x="99" y="14"/>
                    <a:pt x="85" y="14"/>
                  </a:cubicBezTo>
                  <a:cubicBezTo>
                    <a:pt x="57" y="14"/>
                    <a:pt x="43" y="28"/>
                    <a:pt x="29" y="42"/>
                  </a:cubicBezTo>
                  <a:cubicBezTo>
                    <a:pt x="15" y="56"/>
                    <a:pt x="15" y="71"/>
                    <a:pt x="15" y="85"/>
                  </a:cubicBezTo>
                  <a:cubicBezTo>
                    <a:pt x="1" y="113"/>
                    <a:pt x="15" y="155"/>
                    <a:pt x="43" y="183"/>
                  </a:cubicBezTo>
                  <a:cubicBezTo>
                    <a:pt x="43" y="197"/>
                    <a:pt x="57" y="197"/>
                    <a:pt x="71" y="211"/>
                  </a:cubicBezTo>
                  <a:cubicBezTo>
                    <a:pt x="71" y="211"/>
                    <a:pt x="71" y="225"/>
                    <a:pt x="85" y="225"/>
                  </a:cubicBezTo>
                  <a:cubicBezTo>
                    <a:pt x="99" y="239"/>
                    <a:pt x="99" y="239"/>
                    <a:pt x="113" y="253"/>
                  </a:cubicBezTo>
                  <a:cubicBezTo>
                    <a:pt x="127" y="253"/>
                    <a:pt x="141" y="267"/>
                    <a:pt x="155" y="267"/>
                  </a:cubicBezTo>
                  <a:cubicBezTo>
                    <a:pt x="183" y="282"/>
                    <a:pt x="212" y="282"/>
                    <a:pt x="240" y="296"/>
                  </a:cubicBezTo>
                  <a:cubicBezTo>
                    <a:pt x="249" y="300"/>
                    <a:pt x="258" y="302"/>
                    <a:pt x="267" y="302"/>
                  </a:cubicBezTo>
                  <a:cubicBezTo>
                    <a:pt x="285" y="302"/>
                    <a:pt x="301" y="296"/>
                    <a:pt x="310" y="296"/>
                  </a:cubicBezTo>
                  <a:cubicBezTo>
                    <a:pt x="324" y="296"/>
                    <a:pt x="338" y="282"/>
                    <a:pt x="352" y="282"/>
                  </a:cubicBezTo>
                  <a:cubicBezTo>
                    <a:pt x="380" y="267"/>
                    <a:pt x="408" y="225"/>
                    <a:pt x="408" y="197"/>
                  </a:cubicBezTo>
                  <a:cubicBezTo>
                    <a:pt x="423" y="183"/>
                    <a:pt x="423" y="155"/>
                    <a:pt x="408" y="141"/>
                  </a:cubicBezTo>
                  <a:cubicBezTo>
                    <a:pt x="408" y="127"/>
                    <a:pt x="408" y="113"/>
                    <a:pt x="394" y="85"/>
                  </a:cubicBezTo>
                  <a:cubicBezTo>
                    <a:pt x="380" y="56"/>
                    <a:pt x="338" y="42"/>
                    <a:pt x="310" y="28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8" name="Google Shape;8078;p40"/>
            <p:cNvSpPr/>
            <p:nvPr/>
          </p:nvSpPr>
          <p:spPr>
            <a:xfrm>
              <a:off x="2342975" y="1290050"/>
              <a:ext cx="124525" cy="114150"/>
            </a:xfrm>
            <a:custGeom>
              <a:avLst/>
              <a:gdLst/>
              <a:ahLst/>
              <a:cxnLst/>
              <a:rect l="l" t="t" r="r" b="b"/>
              <a:pathLst>
                <a:path w="4981" h="4566" extrusionOk="0">
                  <a:moveTo>
                    <a:pt x="4862" y="1"/>
                  </a:moveTo>
                  <a:cubicBezTo>
                    <a:pt x="4820" y="1"/>
                    <a:pt x="4776" y="24"/>
                    <a:pt x="4759" y="76"/>
                  </a:cubicBezTo>
                  <a:cubicBezTo>
                    <a:pt x="4098" y="2144"/>
                    <a:pt x="2284" y="3916"/>
                    <a:pt x="131" y="4366"/>
                  </a:cubicBezTo>
                  <a:cubicBezTo>
                    <a:pt x="0" y="4392"/>
                    <a:pt x="53" y="4566"/>
                    <a:pt x="163" y="4566"/>
                  </a:cubicBezTo>
                  <a:cubicBezTo>
                    <a:pt x="171" y="4566"/>
                    <a:pt x="179" y="4565"/>
                    <a:pt x="188" y="4563"/>
                  </a:cubicBezTo>
                  <a:cubicBezTo>
                    <a:pt x="778" y="4465"/>
                    <a:pt x="1341" y="4324"/>
                    <a:pt x="1876" y="4043"/>
                  </a:cubicBezTo>
                  <a:cubicBezTo>
                    <a:pt x="2368" y="3775"/>
                    <a:pt x="2832" y="3438"/>
                    <a:pt x="3240" y="3058"/>
                  </a:cubicBezTo>
                  <a:cubicBezTo>
                    <a:pt x="4098" y="2270"/>
                    <a:pt x="4703" y="1258"/>
                    <a:pt x="4956" y="132"/>
                  </a:cubicBezTo>
                  <a:cubicBezTo>
                    <a:pt x="4981" y="49"/>
                    <a:pt x="4923" y="1"/>
                    <a:pt x="4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79" name="Google Shape;8079;p40"/>
            <p:cNvSpPr/>
            <p:nvPr/>
          </p:nvSpPr>
          <p:spPr>
            <a:xfrm>
              <a:off x="2322700" y="1400250"/>
              <a:ext cx="12325" cy="8800"/>
            </a:xfrm>
            <a:custGeom>
              <a:avLst/>
              <a:gdLst/>
              <a:ahLst/>
              <a:cxnLst/>
              <a:rect l="l" t="t" r="r" b="b"/>
              <a:pathLst>
                <a:path w="493" h="352" extrusionOk="0">
                  <a:moveTo>
                    <a:pt x="281" y="0"/>
                  </a:moveTo>
                  <a:cubicBezTo>
                    <a:pt x="239" y="14"/>
                    <a:pt x="211" y="14"/>
                    <a:pt x="169" y="28"/>
                  </a:cubicBezTo>
                  <a:lnTo>
                    <a:pt x="141" y="28"/>
                  </a:lnTo>
                  <a:cubicBezTo>
                    <a:pt x="127" y="28"/>
                    <a:pt x="113" y="43"/>
                    <a:pt x="98" y="43"/>
                  </a:cubicBezTo>
                  <a:cubicBezTo>
                    <a:pt x="98" y="43"/>
                    <a:pt x="98" y="57"/>
                    <a:pt x="84" y="57"/>
                  </a:cubicBezTo>
                  <a:cubicBezTo>
                    <a:pt x="70" y="57"/>
                    <a:pt x="70" y="71"/>
                    <a:pt x="56" y="85"/>
                  </a:cubicBezTo>
                  <a:cubicBezTo>
                    <a:pt x="42" y="99"/>
                    <a:pt x="28" y="99"/>
                    <a:pt x="28" y="113"/>
                  </a:cubicBezTo>
                  <a:cubicBezTo>
                    <a:pt x="28" y="113"/>
                    <a:pt x="28" y="127"/>
                    <a:pt x="28" y="127"/>
                  </a:cubicBezTo>
                  <a:cubicBezTo>
                    <a:pt x="14" y="127"/>
                    <a:pt x="14" y="127"/>
                    <a:pt x="14" y="141"/>
                  </a:cubicBezTo>
                  <a:cubicBezTo>
                    <a:pt x="0" y="155"/>
                    <a:pt x="0" y="169"/>
                    <a:pt x="0" y="183"/>
                  </a:cubicBezTo>
                  <a:cubicBezTo>
                    <a:pt x="0" y="197"/>
                    <a:pt x="0" y="211"/>
                    <a:pt x="0" y="211"/>
                  </a:cubicBezTo>
                  <a:cubicBezTo>
                    <a:pt x="0" y="239"/>
                    <a:pt x="14" y="254"/>
                    <a:pt x="14" y="268"/>
                  </a:cubicBezTo>
                  <a:cubicBezTo>
                    <a:pt x="28" y="268"/>
                    <a:pt x="28" y="282"/>
                    <a:pt x="42" y="296"/>
                  </a:cubicBezTo>
                  <a:lnTo>
                    <a:pt x="56" y="296"/>
                  </a:lnTo>
                  <a:cubicBezTo>
                    <a:pt x="56" y="296"/>
                    <a:pt x="56" y="296"/>
                    <a:pt x="56" y="310"/>
                  </a:cubicBezTo>
                  <a:cubicBezTo>
                    <a:pt x="70" y="310"/>
                    <a:pt x="84" y="324"/>
                    <a:pt x="84" y="324"/>
                  </a:cubicBezTo>
                  <a:cubicBezTo>
                    <a:pt x="98" y="338"/>
                    <a:pt x="113" y="338"/>
                    <a:pt x="127" y="352"/>
                  </a:cubicBezTo>
                  <a:lnTo>
                    <a:pt x="239" y="352"/>
                  </a:lnTo>
                  <a:cubicBezTo>
                    <a:pt x="239" y="352"/>
                    <a:pt x="253" y="338"/>
                    <a:pt x="267" y="338"/>
                  </a:cubicBezTo>
                  <a:cubicBezTo>
                    <a:pt x="295" y="338"/>
                    <a:pt x="338" y="338"/>
                    <a:pt x="366" y="324"/>
                  </a:cubicBezTo>
                  <a:cubicBezTo>
                    <a:pt x="394" y="324"/>
                    <a:pt x="422" y="296"/>
                    <a:pt x="450" y="282"/>
                  </a:cubicBezTo>
                  <a:cubicBezTo>
                    <a:pt x="450" y="268"/>
                    <a:pt x="464" y="254"/>
                    <a:pt x="464" y="239"/>
                  </a:cubicBezTo>
                  <a:cubicBezTo>
                    <a:pt x="478" y="211"/>
                    <a:pt x="492" y="197"/>
                    <a:pt x="492" y="155"/>
                  </a:cubicBezTo>
                  <a:cubicBezTo>
                    <a:pt x="492" y="141"/>
                    <a:pt x="492" y="127"/>
                    <a:pt x="478" y="113"/>
                  </a:cubicBezTo>
                  <a:cubicBezTo>
                    <a:pt x="478" y="99"/>
                    <a:pt x="464" y="71"/>
                    <a:pt x="450" y="57"/>
                  </a:cubicBezTo>
                  <a:cubicBezTo>
                    <a:pt x="436" y="43"/>
                    <a:pt x="422" y="28"/>
                    <a:pt x="408" y="14"/>
                  </a:cubicBezTo>
                  <a:cubicBezTo>
                    <a:pt x="380" y="0"/>
                    <a:pt x="366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0" name="Google Shape;8080;p40"/>
            <p:cNvSpPr/>
            <p:nvPr/>
          </p:nvSpPr>
          <p:spPr>
            <a:xfrm>
              <a:off x="1650325" y="1513650"/>
              <a:ext cx="11300" cy="20400"/>
            </a:xfrm>
            <a:custGeom>
              <a:avLst/>
              <a:gdLst/>
              <a:ahLst/>
              <a:cxnLst/>
              <a:rect l="l" t="t" r="r" b="b"/>
              <a:pathLst>
                <a:path w="452" h="816" extrusionOk="0">
                  <a:moveTo>
                    <a:pt x="296" y="0"/>
                  </a:moveTo>
                  <a:cubicBezTo>
                    <a:pt x="235" y="0"/>
                    <a:pt x="193" y="48"/>
                    <a:pt x="170" y="106"/>
                  </a:cubicBezTo>
                  <a:cubicBezTo>
                    <a:pt x="142" y="205"/>
                    <a:pt x="99" y="303"/>
                    <a:pt x="71" y="416"/>
                  </a:cubicBezTo>
                  <a:cubicBezTo>
                    <a:pt x="57" y="458"/>
                    <a:pt x="29" y="514"/>
                    <a:pt x="15" y="556"/>
                  </a:cubicBezTo>
                  <a:cubicBezTo>
                    <a:pt x="1" y="584"/>
                    <a:pt x="1" y="612"/>
                    <a:pt x="1" y="655"/>
                  </a:cubicBezTo>
                  <a:cubicBezTo>
                    <a:pt x="1" y="683"/>
                    <a:pt x="15" y="725"/>
                    <a:pt x="15" y="753"/>
                  </a:cubicBezTo>
                  <a:cubicBezTo>
                    <a:pt x="29" y="781"/>
                    <a:pt x="57" y="809"/>
                    <a:pt x="85" y="809"/>
                  </a:cubicBezTo>
                  <a:cubicBezTo>
                    <a:pt x="94" y="813"/>
                    <a:pt x="102" y="815"/>
                    <a:pt x="110" y="815"/>
                  </a:cubicBezTo>
                  <a:cubicBezTo>
                    <a:pt x="130" y="815"/>
                    <a:pt x="150" y="805"/>
                    <a:pt x="170" y="795"/>
                  </a:cubicBezTo>
                  <a:cubicBezTo>
                    <a:pt x="198" y="767"/>
                    <a:pt x="226" y="753"/>
                    <a:pt x="240" y="711"/>
                  </a:cubicBezTo>
                  <a:cubicBezTo>
                    <a:pt x="254" y="683"/>
                    <a:pt x="268" y="655"/>
                    <a:pt x="282" y="627"/>
                  </a:cubicBezTo>
                  <a:cubicBezTo>
                    <a:pt x="296" y="570"/>
                    <a:pt x="310" y="528"/>
                    <a:pt x="324" y="472"/>
                  </a:cubicBezTo>
                  <a:cubicBezTo>
                    <a:pt x="367" y="373"/>
                    <a:pt x="395" y="275"/>
                    <a:pt x="437" y="162"/>
                  </a:cubicBezTo>
                  <a:cubicBezTo>
                    <a:pt x="451" y="92"/>
                    <a:pt x="395" y="22"/>
                    <a:pt x="338" y="8"/>
                  </a:cubicBezTo>
                  <a:cubicBezTo>
                    <a:pt x="323" y="3"/>
                    <a:pt x="309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1" name="Google Shape;8081;p40"/>
            <p:cNvSpPr/>
            <p:nvPr/>
          </p:nvSpPr>
          <p:spPr>
            <a:xfrm>
              <a:off x="1402775" y="1823625"/>
              <a:ext cx="14800" cy="6450"/>
            </a:xfrm>
            <a:custGeom>
              <a:avLst/>
              <a:gdLst/>
              <a:ahLst/>
              <a:cxnLst/>
              <a:rect l="l" t="t" r="r" b="b"/>
              <a:pathLst>
                <a:path w="592" h="258" extrusionOk="0">
                  <a:moveTo>
                    <a:pt x="521" y="1"/>
                  </a:moveTo>
                  <a:cubicBezTo>
                    <a:pt x="479" y="15"/>
                    <a:pt x="437" y="15"/>
                    <a:pt x="394" y="15"/>
                  </a:cubicBezTo>
                  <a:cubicBezTo>
                    <a:pt x="366" y="29"/>
                    <a:pt x="324" y="29"/>
                    <a:pt x="296" y="43"/>
                  </a:cubicBezTo>
                  <a:cubicBezTo>
                    <a:pt x="226" y="57"/>
                    <a:pt x="155" y="71"/>
                    <a:pt x="85" y="85"/>
                  </a:cubicBezTo>
                  <a:cubicBezTo>
                    <a:pt x="29" y="99"/>
                    <a:pt x="0" y="141"/>
                    <a:pt x="15" y="198"/>
                  </a:cubicBezTo>
                  <a:cubicBezTo>
                    <a:pt x="26" y="232"/>
                    <a:pt x="66" y="258"/>
                    <a:pt x="104" y="258"/>
                  </a:cubicBezTo>
                  <a:cubicBezTo>
                    <a:pt x="112" y="258"/>
                    <a:pt x="120" y="256"/>
                    <a:pt x="127" y="254"/>
                  </a:cubicBezTo>
                  <a:cubicBezTo>
                    <a:pt x="197" y="240"/>
                    <a:pt x="268" y="226"/>
                    <a:pt x="338" y="212"/>
                  </a:cubicBezTo>
                  <a:cubicBezTo>
                    <a:pt x="366" y="198"/>
                    <a:pt x="408" y="198"/>
                    <a:pt x="437" y="184"/>
                  </a:cubicBezTo>
                  <a:cubicBezTo>
                    <a:pt x="479" y="169"/>
                    <a:pt x="507" y="155"/>
                    <a:pt x="535" y="141"/>
                  </a:cubicBezTo>
                  <a:cubicBezTo>
                    <a:pt x="577" y="127"/>
                    <a:pt x="591" y="99"/>
                    <a:pt x="591" y="71"/>
                  </a:cubicBezTo>
                  <a:cubicBezTo>
                    <a:pt x="591" y="29"/>
                    <a:pt x="549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2" name="Google Shape;8082;p40"/>
            <p:cNvSpPr/>
            <p:nvPr/>
          </p:nvSpPr>
          <p:spPr>
            <a:xfrm>
              <a:off x="1903875" y="1369600"/>
              <a:ext cx="20075" cy="7525"/>
            </a:xfrm>
            <a:custGeom>
              <a:avLst/>
              <a:gdLst/>
              <a:ahLst/>
              <a:cxnLst/>
              <a:rect l="l" t="t" r="r" b="b"/>
              <a:pathLst>
                <a:path w="803" h="301" extrusionOk="0">
                  <a:moveTo>
                    <a:pt x="109" y="0"/>
                  </a:moveTo>
                  <a:cubicBezTo>
                    <a:pt x="60" y="0"/>
                    <a:pt x="15" y="51"/>
                    <a:pt x="15" y="101"/>
                  </a:cubicBezTo>
                  <a:cubicBezTo>
                    <a:pt x="0" y="157"/>
                    <a:pt x="43" y="214"/>
                    <a:pt x="99" y="228"/>
                  </a:cubicBezTo>
                  <a:cubicBezTo>
                    <a:pt x="141" y="242"/>
                    <a:pt x="197" y="242"/>
                    <a:pt x="240" y="256"/>
                  </a:cubicBezTo>
                  <a:cubicBezTo>
                    <a:pt x="296" y="270"/>
                    <a:pt x="352" y="270"/>
                    <a:pt x="408" y="284"/>
                  </a:cubicBezTo>
                  <a:cubicBezTo>
                    <a:pt x="493" y="284"/>
                    <a:pt x="591" y="298"/>
                    <a:pt x="690" y="298"/>
                  </a:cubicBezTo>
                  <a:cubicBezTo>
                    <a:pt x="696" y="299"/>
                    <a:pt x="702" y="300"/>
                    <a:pt x="707" y="300"/>
                  </a:cubicBezTo>
                  <a:cubicBezTo>
                    <a:pt x="757" y="300"/>
                    <a:pt x="802" y="250"/>
                    <a:pt x="802" y="200"/>
                  </a:cubicBezTo>
                  <a:cubicBezTo>
                    <a:pt x="802" y="171"/>
                    <a:pt x="802" y="143"/>
                    <a:pt x="788" y="115"/>
                  </a:cubicBezTo>
                  <a:cubicBezTo>
                    <a:pt x="774" y="87"/>
                    <a:pt x="746" y="73"/>
                    <a:pt x="718" y="59"/>
                  </a:cubicBezTo>
                  <a:cubicBezTo>
                    <a:pt x="619" y="45"/>
                    <a:pt x="521" y="31"/>
                    <a:pt x="437" y="17"/>
                  </a:cubicBezTo>
                  <a:cubicBezTo>
                    <a:pt x="380" y="17"/>
                    <a:pt x="324" y="3"/>
                    <a:pt x="268" y="3"/>
                  </a:cubicBezTo>
                  <a:lnTo>
                    <a:pt x="127" y="3"/>
                  </a:lnTo>
                  <a:cubicBezTo>
                    <a:pt x="121" y="1"/>
                    <a:pt x="115" y="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3" name="Google Shape;8083;p40"/>
            <p:cNvSpPr/>
            <p:nvPr/>
          </p:nvSpPr>
          <p:spPr>
            <a:xfrm>
              <a:off x="1679400" y="1367875"/>
              <a:ext cx="211125" cy="171750"/>
            </a:xfrm>
            <a:custGeom>
              <a:avLst/>
              <a:gdLst/>
              <a:ahLst/>
              <a:cxnLst/>
              <a:rect l="l" t="t" r="r" b="b"/>
              <a:pathLst>
                <a:path w="8445" h="6870" extrusionOk="0">
                  <a:moveTo>
                    <a:pt x="8275" y="1"/>
                  </a:moveTo>
                  <a:cubicBezTo>
                    <a:pt x="8271" y="1"/>
                    <a:pt x="8267" y="1"/>
                    <a:pt x="8262" y="1"/>
                  </a:cubicBezTo>
                  <a:cubicBezTo>
                    <a:pt x="4506" y="226"/>
                    <a:pt x="976" y="2997"/>
                    <a:pt x="34" y="6668"/>
                  </a:cubicBezTo>
                  <a:cubicBezTo>
                    <a:pt x="0" y="6793"/>
                    <a:pt x="95" y="6869"/>
                    <a:pt x="193" y="6869"/>
                  </a:cubicBezTo>
                  <a:cubicBezTo>
                    <a:pt x="260" y="6869"/>
                    <a:pt x="328" y="6833"/>
                    <a:pt x="357" y="6753"/>
                  </a:cubicBezTo>
                  <a:cubicBezTo>
                    <a:pt x="990" y="4967"/>
                    <a:pt x="1975" y="3391"/>
                    <a:pt x="3466" y="2210"/>
                  </a:cubicBezTo>
                  <a:cubicBezTo>
                    <a:pt x="4844" y="1141"/>
                    <a:pt x="6532" y="494"/>
                    <a:pt x="8262" y="283"/>
                  </a:cubicBezTo>
                  <a:cubicBezTo>
                    <a:pt x="8440" y="269"/>
                    <a:pt x="8445" y="1"/>
                    <a:pt x="8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4" name="Google Shape;8084;p40"/>
            <p:cNvSpPr/>
            <p:nvPr/>
          </p:nvSpPr>
          <p:spPr>
            <a:xfrm>
              <a:off x="1672125" y="1553650"/>
              <a:ext cx="8825" cy="11675"/>
            </a:xfrm>
            <a:custGeom>
              <a:avLst/>
              <a:gdLst/>
              <a:ahLst/>
              <a:cxnLst/>
              <a:rect l="l" t="t" r="r" b="b"/>
              <a:pathLst>
                <a:path w="353" h="467" extrusionOk="0">
                  <a:moveTo>
                    <a:pt x="203" y="1"/>
                  </a:moveTo>
                  <a:cubicBezTo>
                    <a:pt x="194" y="1"/>
                    <a:pt x="184" y="4"/>
                    <a:pt x="170" y="11"/>
                  </a:cubicBezTo>
                  <a:cubicBezTo>
                    <a:pt x="156" y="11"/>
                    <a:pt x="142" y="11"/>
                    <a:pt x="114" y="25"/>
                  </a:cubicBezTo>
                  <a:cubicBezTo>
                    <a:pt x="99" y="25"/>
                    <a:pt x="85" y="39"/>
                    <a:pt x="71" y="67"/>
                  </a:cubicBezTo>
                  <a:cubicBezTo>
                    <a:pt x="57" y="81"/>
                    <a:pt x="57" y="96"/>
                    <a:pt x="57" y="110"/>
                  </a:cubicBezTo>
                  <a:cubicBezTo>
                    <a:pt x="43" y="152"/>
                    <a:pt x="29" y="194"/>
                    <a:pt x="29" y="222"/>
                  </a:cubicBezTo>
                  <a:cubicBezTo>
                    <a:pt x="29" y="250"/>
                    <a:pt x="15" y="264"/>
                    <a:pt x="15" y="278"/>
                  </a:cubicBezTo>
                  <a:cubicBezTo>
                    <a:pt x="1" y="321"/>
                    <a:pt x="15" y="363"/>
                    <a:pt x="29" y="391"/>
                  </a:cubicBezTo>
                  <a:cubicBezTo>
                    <a:pt x="43" y="405"/>
                    <a:pt x="43" y="419"/>
                    <a:pt x="57" y="433"/>
                  </a:cubicBezTo>
                  <a:lnTo>
                    <a:pt x="71" y="433"/>
                  </a:lnTo>
                  <a:cubicBezTo>
                    <a:pt x="92" y="454"/>
                    <a:pt x="120" y="467"/>
                    <a:pt x="145" y="467"/>
                  </a:cubicBezTo>
                  <a:cubicBezTo>
                    <a:pt x="154" y="467"/>
                    <a:pt x="162" y="465"/>
                    <a:pt x="170" y="461"/>
                  </a:cubicBezTo>
                  <a:lnTo>
                    <a:pt x="184" y="461"/>
                  </a:lnTo>
                  <a:cubicBezTo>
                    <a:pt x="198" y="461"/>
                    <a:pt x="212" y="447"/>
                    <a:pt x="226" y="447"/>
                  </a:cubicBezTo>
                  <a:cubicBezTo>
                    <a:pt x="268" y="419"/>
                    <a:pt x="282" y="391"/>
                    <a:pt x="296" y="349"/>
                  </a:cubicBezTo>
                  <a:cubicBezTo>
                    <a:pt x="296" y="335"/>
                    <a:pt x="310" y="321"/>
                    <a:pt x="310" y="292"/>
                  </a:cubicBezTo>
                  <a:lnTo>
                    <a:pt x="339" y="180"/>
                  </a:lnTo>
                  <a:cubicBezTo>
                    <a:pt x="353" y="152"/>
                    <a:pt x="339" y="110"/>
                    <a:pt x="325" y="67"/>
                  </a:cubicBezTo>
                  <a:cubicBezTo>
                    <a:pt x="296" y="39"/>
                    <a:pt x="268" y="11"/>
                    <a:pt x="226" y="11"/>
                  </a:cubicBezTo>
                  <a:cubicBezTo>
                    <a:pt x="219" y="4"/>
                    <a:pt x="212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5" name="Google Shape;8085;p40"/>
            <p:cNvSpPr/>
            <p:nvPr/>
          </p:nvSpPr>
          <p:spPr>
            <a:xfrm>
              <a:off x="1652100" y="1583550"/>
              <a:ext cx="18875" cy="233275"/>
            </a:xfrm>
            <a:custGeom>
              <a:avLst/>
              <a:gdLst/>
              <a:ahLst/>
              <a:cxnLst/>
              <a:rect l="l" t="t" r="r" b="b"/>
              <a:pathLst>
                <a:path w="755" h="9331" extrusionOk="0">
                  <a:moveTo>
                    <a:pt x="646" y="1"/>
                  </a:moveTo>
                  <a:cubicBezTo>
                    <a:pt x="609" y="1"/>
                    <a:pt x="574" y="21"/>
                    <a:pt x="563" y="67"/>
                  </a:cubicBezTo>
                  <a:cubicBezTo>
                    <a:pt x="183" y="1572"/>
                    <a:pt x="0" y="3133"/>
                    <a:pt x="0" y="4681"/>
                  </a:cubicBezTo>
                  <a:cubicBezTo>
                    <a:pt x="14" y="6242"/>
                    <a:pt x="113" y="7775"/>
                    <a:pt x="450" y="9294"/>
                  </a:cubicBezTo>
                  <a:cubicBezTo>
                    <a:pt x="457" y="9319"/>
                    <a:pt x="479" y="9330"/>
                    <a:pt x="501" y="9330"/>
                  </a:cubicBezTo>
                  <a:cubicBezTo>
                    <a:pt x="529" y="9330"/>
                    <a:pt x="557" y="9312"/>
                    <a:pt x="549" y="9280"/>
                  </a:cubicBezTo>
                  <a:cubicBezTo>
                    <a:pt x="408" y="7775"/>
                    <a:pt x="282" y="6242"/>
                    <a:pt x="338" y="4723"/>
                  </a:cubicBezTo>
                  <a:cubicBezTo>
                    <a:pt x="394" y="3176"/>
                    <a:pt x="535" y="1642"/>
                    <a:pt x="746" y="109"/>
                  </a:cubicBezTo>
                  <a:cubicBezTo>
                    <a:pt x="754" y="43"/>
                    <a:pt x="699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6" name="Google Shape;8086;p40"/>
            <p:cNvSpPr/>
            <p:nvPr/>
          </p:nvSpPr>
          <p:spPr>
            <a:xfrm>
              <a:off x="1534650" y="1918650"/>
              <a:ext cx="163175" cy="265825"/>
            </a:xfrm>
            <a:custGeom>
              <a:avLst/>
              <a:gdLst/>
              <a:ahLst/>
              <a:cxnLst/>
              <a:rect l="l" t="t" r="r" b="b"/>
              <a:pathLst>
                <a:path w="6527" h="10633" extrusionOk="0">
                  <a:moveTo>
                    <a:pt x="5885" y="0"/>
                  </a:moveTo>
                  <a:cubicBezTo>
                    <a:pt x="5853" y="0"/>
                    <a:pt x="5824" y="21"/>
                    <a:pt x="5824" y="68"/>
                  </a:cubicBezTo>
                  <a:cubicBezTo>
                    <a:pt x="5866" y="1151"/>
                    <a:pt x="6119" y="2220"/>
                    <a:pt x="6147" y="3317"/>
                  </a:cubicBezTo>
                  <a:cubicBezTo>
                    <a:pt x="6203" y="5258"/>
                    <a:pt x="5781" y="7284"/>
                    <a:pt x="4544" y="8831"/>
                  </a:cubicBezTo>
                  <a:cubicBezTo>
                    <a:pt x="3981" y="9534"/>
                    <a:pt x="3179" y="10252"/>
                    <a:pt x="2237" y="10308"/>
                  </a:cubicBezTo>
                  <a:cubicBezTo>
                    <a:pt x="2201" y="10310"/>
                    <a:pt x="2165" y="10311"/>
                    <a:pt x="2129" y="10311"/>
                  </a:cubicBezTo>
                  <a:cubicBezTo>
                    <a:pt x="1739" y="10311"/>
                    <a:pt x="1336" y="10174"/>
                    <a:pt x="1027" y="9942"/>
                  </a:cubicBezTo>
                  <a:cubicBezTo>
                    <a:pt x="858" y="9816"/>
                    <a:pt x="718" y="9661"/>
                    <a:pt x="619" y="9478"/>
                  </a:cubicBezTo>
                  <a:cubicBezTo>
                    <a:pt x="535" y="9323"/>
                    <a:pt x="493" y="9197"/>
                    <a:pt x="366" y="9070"/>
                  </a:cubicBezTo>
                  <a:cubicBezTo>
                    <a:pt x="341" y="9041"/>
                    <a:pt x="312" y="9028"/>
                    <a:pt x="282" y="9028"/>
                  </a:cubicBezTo>
                  <a:cubicBezTo>
                    <a:pt x="227" y="9028"/>
                    <a:pt x="173" y="9071"/>
                    <a:pt x="155" y="9126"/>
                  </a:cubicBezTo>
                  <a:cubicBezTo>
                    <a:pt x="0" y="9548"/>
                    <a:pt x="436" y="9998"/>
                    <a:pt x="746" y="10223"/>
                  </a:cubicBezTo>
                  <a:cubicBezTo>
                    <a:pt x="1122" y="10492"/>
                    <a:pt x="1574" y="10632"/>
                    <a:pt x="2043" y="10632"/>
                  </a:cubicBezTo>
                  <a:cubicBezTo>
                    <a:pt x="2065" y="10632"/>
                    <a:pt x="2088" y="10632"/>
                    <a:pt x="2110" y="10631"/>
                  </a:cubicBezTo>
                  <a:cubicBezTo>
                    <a:pt x="4192" y="10519"/>
                    <a:pt x="5556" y="8296"/>
                    <a:pt x="6091" y="6510"/>
                  </a:cubicBezTo>
                  <a:cubicBezTo>
                    <a:pt x="6400" y="5469"/>
                    <a:pt x="6527" y="4386"/>
                    <a:pt x="6499" y="3317"/>
                  </a:cubicBezTo>
                  <a:cubicBezTo>
                    <a:pt x="6471" y="2234"/>
                    <a:pt x="6358" y="1052"/>
                    <a:pt x="5950" y="40"/>
                  </a:cubicBezTo>
                  <a:cubicBezTo>
                    <a:pt x="5937" y="14"/>
                    <a:pt x="5911" y="0"/>
                    <a:pt x="5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7" name="Google Shape;8087;p40"/>
            <p:cNvSpPr/>
            <p:nvPr/>
          </p:nvSpPr>
          <p:spPr>
            <a:xfrm>
              <a:off x="1534300" y="2112550"/>
              <a:ext cx="8800" cy="19225"/>
            </a:xfrm>
            <a:custGeom>
              <a:avLst/>
              <a:gdLst/>
              <a:ahLst/>
              <a:cxnLst/>
              <a:rect l="l" t="t" r="r" b="b"/>
              <a:pathLst>
                <a:path w="352" h="769" extrusionOk="0">
                  <a:moveTo>
                    <a:pt x="256" y="1"/>
                  </a:moveTo>
                  <a:cubicBezTo>
                    <a:pt x="229" y="1"/>
                    <a:pt x="197" y="16"/>
                    <a:pt x="197" y="48"/>
                  </a:cubicBezTo>
                  <a:cubicBezTo>
                    <a:pt x="169" y="90"/>
                    <a:pt x="155" y="132"/>
                    <a:pt x="141" y="175"/>
                  </a:cubicBezTo>
                  <a:cubicBezTo>
                    <a:pt x="127" y="231"/>
                    <a:pt x="99" y="273"/>
                    <a:pt x="85" y="329"/>
                  </a:cubicBezTo>
                  <a:cubicBezTo>
                    <a:pt x="56" y="428"/>
                    <a:pt x="42" y="512"/>
                    <a:pt x="14" y="611"/>
                  </a:cubicBezTo>
                  <a:cubicBezTo>
                    <a:pt x="0" y="681"/>
                    <a:pt x="42" y="751"/>
                    <a:pt x="113" y="765"/>
                  </a:cubicBezTo>
                  <a:cubicBezTo>
                    <a:pt x="120" y="767"/>
                    <a:pt x="128" y="768"/>
                    <a:pt x="136" y="768"/>
                  </a:cubicBezTo>
                  <a:cubicBezTo>
                    <a:pt x="190" y="768"/>
                    <a:pt x="255" y="728"/>
                    <a:pt x="267" y="667"/>
                  </a:cubicBezTo>
                  <a:cubicBezTo>
                    <a:pt x="281" y="583"/>
                    <a:pt x="310" y="484"/>
                    <a:pt x="324" y="386"/>
                  </a:cubicBezTo>
                  <a:cubicBezTo>
                    <a:pt x="338" y="329"/>
                    <a:pt x="338" y="273"/>
                    <a:pt x="338" y="231"/>
                  </a:cubicBezTo>
                  <a:cubicBezTo>
                    <a:pt x="338" y="175"/>
                    <a:pt x="352" y="132"/>
                    <a:pt x="352" y="90"/>
                  </a:cubicBezTo>
                  <a:cubicBezTo>
                    <a:pt x="352" y="48"/>
                    <a:pt x="324" y="20"/>
                    <a:pt x="281" y="6"/>
                  </a:cubicBezTo>
                  <a:cubicBezTo>
                    <a:pt x="274" y="2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8" name="Google Shape;8088;p40"/>
            <p:cNvSpPr/>
            <p:nvPr/>
          </p:nvSpPr>
          <p:spPr>
            <a:xfrm>
              <a:off x="1515650" y="2077925"/>
              <a:ext cx="36575" cy="94400"/>
            </a:xfrm>
            <a:custGeom>
              <a:avLst/>
              <a:gdLst/>
              <a:ahLst/>
              <a:cxnLst/>
              <a:rect l="l" t="t" r="r" b="b"/>
              <a:pathLst>
                <a:path w="1463" h="3776" extrusionOk="0">
                  <a:moveTo>
                    <a:pt x="1328" y="0"/>
                  </a:moveTo>
                  <a:cubicBezTo>
                    <a:pt x="1313" y="0"/>
                    <a:pt x="1297" y="4"/>
                    <a:pt x="1281" y="12"/>
                  </a:cubicBezTo>
                  <a:cubicBezTo>
                    <a:pt x="929" y="195"/>
                    <a:pt x="648" y="434"/>
                    <a:pt x="437" y="758"/>
                  </a:cubicBezTo>
                  <a:cubicBezTo>
                    <a:pt x="226" y="1081"/>
                    <a:pt x="85" y="1447"/>
                    <a:pt x="43" y="1827"/>
                  </a:cubicBezTo>
                  <a:cubicBezTo>
                    <a:pt x="1" y="2207"/>
                    <a:pt x="29" y="2558"/>
                    <a:pt x="183" y="2910"/>
                  </a:cubicBezTo>
                  <a:cubicBezTo>
                    <a:pt x="240" y="3079"/>
                    <a:pt x="338" y="3234"/>
                    <a:pt x="423" y="3388"/>
                  </a:cubicBezTo>
                  <a:cubicBezTo>
                    <a:pt x="521" y="3529"/>
                    <a:pt x="605" y="3670"/>
                    <a:pt x="746" y="3768"/>
                  </a:cubicBezTo>
                  <a:cubicBezTo>
                    <a:pt x="754" y="3773"/>
                    <a:pt x="763" y="3776"/>
                    <a:pt x="772" y="3776"/>
                  </a:cubicBezTo>
                  <a:cubicBezTo>
                    <a:pt x="811" y="3776"/>
                    <a:pt x="853" y="3732"/>
                    <a:pt x="831" y="3698"/>
                  </a:cubicBezTo>
                  <a:cubicBezTo>
                    <a:pt x="774" y="3543"/>
                    <a:pt x="676" y="3430"/>
                    <a:pt x="605" y="3290"/>
                  </a:cubicBezTo>
                  <a:cubicBezTo>
                    <a:pt x="535" y="3149"/>
                    <a:pt x="493" y="2980"/>
                    <a:pt x="451" y="2826"/>
                  </a:cubicBezTo>
                  <a:cubicBezTo>
                    <a:pt x="380" y="2530"/>
                    <a:pt x="366" y="2193"/>
                    <a:pt x="394" y="1897"/>
                  </a:cubicBezTo>
                  <a:cubicBezTo>
                    <a:pt x="437" y="1560"/>
                    <a:pt x="549" y="1250"/>
                    <a:pt x="718" y="969"/>
                  </a:cubicBezTo>
                  <a:cubicBezTo>
                    <a:pt x="887" y="688"/>
                    <a:pt x="1112" y="406"/>
                    <a:pt x="1379" y="195"/>
                  </a:cubicBezTo>
                  <a:cubicBezTo>
                    <a:pt x="1463" y="123"/>
                    <a:pt x="1414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89" name="Google Shape;8089;p40"/>
            <p:cNvSpPr/>
            <p:nvPr/>
          </p:nvSpPr>
          <p:spPr>
            <a:xfrm>
              <a:off x="1548000" y="2183650"/>
              <a:ext cx="14800" cy="9825"/>
            </a:xfrm>
            <a:custGeom>
              <a:avLst/>
              <a:gdLst/>
              <a:ahLst/>
              <a:cxnLst/>
              <a:rect l="l" t="t" r="r" b="b"/>
              <a:pathLst>
                <a:path w="592" h="393" extrusionOk="0">
                  <a:moveTo>
                    <a:pt x="156" y="0"/>
                  </a:moveTo>
                  <a:cubicBezTo>
                    <a:pt x="95" y="0"/>
                    <a:pt x="39" y="39"/>
                    <a:pt x="15" y="88"/>
                  </a:cubicBezTo>
                  <a:cubicBezTo>
                    <a:pt x="1" y="116"/>
                    <a:pt x="1" y="158"/>
                    <a:pt x="1" y="186"/>
                  </a:cubicBezTo>
                  <a:cubicBezTo>
                    <a:pt x="15" y="214"/>
                    <a:pt x="43" y="256"/>
                    <a:pt x="71" y="270"/>
                  </a:cubicBezTo>
                  <a:cubicBezTo>
                    <a:pt x="127" y="299"/>
                    <a:pt x="169" y="313"/>
                    <a:pt x="226" y="341"/>
                  </a:cubicBezTo>
                  <a:cubicBezTo>
                    <a:pt x="284" y="360"/>
                    <a:pt x="356" y="393"/>
                    <a:pt x="422" y="393"/>
                  </a:cubicBezTo>
                  <a:cubicBezTo>
                    <a:pt x="452" y="393"/>
                    <a:pt x="481" y="386"/>
                    <a:pt x="507" y="369"/>
                  </a:cubicBezTo>
                  <a:lnTo>
                    <a:pt x="507" y="369"/>
                  </a:lnTo>
                  <a:cubicBezTo>
                    <a:pt x="518" y="365"/>
                    <a:pt x="528" y="362"/>
                    <a:pt x="535" y="355"/>
                  </a:cubicBezTo>
                  <a:cubicBezTo>
                    <a:pt x="563" y="341"/>
                    <a:pt x="577" y="327"/>
                    <a:pt x="577" y="299"/>
                  </a:cubicBezTo>
                  <a:cubicBezTo>
                    <a:pt x="591" y="285"/>
                    <a:pt x="591" y="256"/>
                    <a:pt x="591" y="242"/>
                  </a:cubicBezTo>
                  <a:cubicBezTo>
                    <a:pt x="577" y="214"/>
                    <a:pt x="563" y="200"/>
                    <a:pt x="549" y="172"/>
                  </a:cubicBezTo>
                  <a:cubicBezTo>
                    <a:pt x="535" y="144"/>
                    <a:pt x="507" y="116"/>
                    <a:pt x="479" y="102"/>
                  </a:cubicBezTo>
                  <a:cubicBezTo>
                    <a:pt x="465" y="102"/>
                    <a:pt x="451" y="88"/>
                    <a:pt x="451" y="88"/>
                  </a:cubicBezTo>
                  <a:cubicBezTo>
                    <a:pt x="409" y="74"/>
                    <a:pt x="366" y="59"/>
                    <a:pt x="338" y="45"/>
                  </a:cubicBezTo>
                  <a:lnTo>
                    <a:pt x="184" y="3"/>
                  </a:ln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0" name="Google Shape;8090;p40"/>
            <p:cNvSpPr/>
            <p:nvPr/>
          </p:nvSpPr>
          <p:spPr>
            <a:xfrm>
              <a:off x="1577575" y="2069250"/>
              <a:ext cx="124700" cy="132700"/>
            </a:xfrm>
            <a:custGeom>
              <a:avLst/>
              <a:gdLst/>
              <a:ahLst/>
              <a:cxnLst/>
              <a:rect l="l" t="t" r="r" b="b"/>
              <a:pathLst>
                <a:path w="4988" h="5308" extrusionOk="0">
                  <a:moveTo>
                    <a:pt x="4938" y="1"/>
                  </a:moveTo>
                  <a:cubicBezTo>
                    <a:pt x="4925" y="1"/>
                    <a:pt x="4913" y="7"/>
                    <a:pt x="4908" y="22"/>
                  </a:cubicBezTo>
                  <a:cubicBezTo>
                    <a:pt x="4599" y="613"/>
                    <a:pt x="4416" y="1260"/>
                    <a:pt x="4092" y="1850"/>
                  </a:cubicBezTo>
                  <a:cubicBezTo>
                    <a:pt x="3783" y="2427"/>
                    <a:pt x="3488" y="3018"/>
                    <a:pt x="3066" y="3524"/>
                  </a:cubicBezTo>
                  <a:cubicBezTo>
                    <a:pt x="2700" y="3974"/>
                    <a:pt x="2278" y="4382"/>
                    <a:pt x="1786" y="4692"/>
                  </a:cubicBezTo>
                  <a:cubicBezTo>
                    <a:pt x="1291" y="4986"/>
                    <a:pt x="771" y="5115"/>
                    <a:pt x="213" y="5115"/>
                  </a:cubicBezTo>
                  <a:cubicBezTo>
                    <a:pt x="184" y="5115"/>
                    <a:pt x="155" y="5114"/>
                    <a:pt x="126" y="5114"/>
                  </a:cubicBezTo>
                  <a:cubicBezTo>
                    <a:pt x="121" y="5113"/>
                    <a:pt x="117" y="5113"/>
                    <a:pt x="112" y="5113"/>
                  </a:cubicBezTo>
                  <a:cubicBezTo>
                    <a:pt x="0" y="5113"/>
                    <a:pt x="17" y="5283"/>
                    <a:pt x="126" y="5297"/>
                  </a:cubicBezTo>
                  <a:cubicBezTo>
                    <a:pt x="208" y="5304"/>
                    <a:pt x="292" y="5307"/>
                    <a:pt x="375" y="5307"/>
                  </a:cubicBezTo>
                  <a:cubicBezTo>
                    <a:pt x="1458" y="5307"/>
                    <a:pt x="2599" y="4729"/>
                    <a:pt x="3291" y="3932"/>
                  </a:cubicBezTo>
                  <a:cubicBezTo>
                    <a:pt x="3741" y="3426"/>
                    <a:pt x="4121" y="2821"/>
                    <a:pt x="4360" y="2188"/>
                  </a:cubicBezTo>
                  <a:cubicBezTo>
                    <a:pt x="4613" y="1499"/>
                    <a:pt x="4866" y="767"/>
                    <a:pt x="4979" y="50"/>
                  </a:cubicBezTo>
                  <a:cubicBezTo>
                    <a:pt x="4988" y="22"/>
                    <a:pt x="4961" y="1"/>
                    <a:pt x="4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091" name="Google Shape;8091;p40"/>
          <p:cNvGrpSpPr/>
          <p:nvPr/>
        </p:nvGrpSpPr>
        <p:grpSpPr>
          <a:xfrm rot="10800000">
            <a:off x="7640930" y="3889981"/>
            <a:ext cx="817847" cy="784736"/>
            <a:chOff x="1290950" y="1068950"/>
            <a:chExt cx="1237475" cy="1187375"/>
          </a:xfrm>
        </p:grpSpPr>
        <p:sp>
          <p:nvSpPr>
            <p:cNvPr id="8092" name="Google Shape;8092;p40"/>
            <p:cNvSpPr/>
            <p:nvPr/>
          </p:nvSpPr>
          <p:spPr>
            <a:xfrm>
              <a:off x="1294475" y="1072025"/>
              <a:ext cx="1230800" cy="1181175"/>
            </a:xfrm>
            <a:custGeom>
              <a:avLst/>
              <a:gdLst/>
              <a:ahLst/>
              <a:cxnLst/>
              <a:rect l="l" t="t" r="r" b="b"/>
              <a:pathLst>
                <a:path w="49232" h="47247" extrusionOk="0">
                  <a:moveTo>
                    <a:pt x="30533" y="0"/>
                  </a:moveTo>
                  <a:cubicBezTo>
                    <a:pt x="29884" y="0"/>
                    <a:pt x="29242" y="166"/>
                    <a:pt x="28695" y="498"/>
                  </a:cubicBezTo>
                  <a:cubicBezTo>
                    <a:pt x="27541" y="1201"/>
                    <a:pt x="26894" y="2594"/>
                    <a:pt x="27147" y="3888"/>
                  </a:cubicBezTo>
                  <a:cubicBezTo>
                    <a:pt x="27401" y="5224"/>
                    <a:pt x="28596" y="6279"/>
                    <a:pt x="29918" y="6335"/>
                  </a:cubicBezTo>
                  <a:cubicBezTo>
                    <a:pt x="29934" y="6336"/>
                    <a:pt x="29949" y="6336"/>
                    <a:pt x="29965" y="6336"/>
                  </a:cubicBezTo>
                  <a:cubicBezTo>
                    <a:pt x="30413" y="6336"/>
                    <a:pt x="30858" y="6140"/>
                    <a:pt x="31184" y="5773"/>
                  </a:cubicBezTo>
                  <a:lnTo>
                    <a:pt x="31508" y="5421"/>
                  </a:lnTo>
                  <a:lnTo>
                    <a:pt x="31395" y="5885"/>
                  </a:lnTo>
                  <a:cubicBezTo>
                    <a:pt x="31269" y="6448"/>
                    <a:pt x="30945" y="6983"/>
                    <a:pt x="30495" y="7404"/>
                  </a:cubicBezTo>
                  <a:cubicBezTo>
                    <a:pt x="29764" y="8094"/>
                    <a:pt x="28793" y="8488"/>
                    <a:pt x="27949" y="8783"/>
                  </a:cubicBezTo>
                  <a:cubicBezTo>
                    <a:pt x="26740" y="9219"/>
                    <a:pt x="24897" y="9866"/>
                    <a:pt x="22885" y="10330"/>
                  </a:cubicBezTo>
                  <a:cubicBezTo>
                    <a:pt x="19397" y="10752"/>
                    <a:pt x="16190" y="12876"/>
                    <a:pt x="14277" y="16027"/>
                  </a:cubicBezTo>
                  <a:cubicBezTo>
                    <a:pt x="11647" y="20401"/>
                    <a:pt x="12477" y="25423"/>
                    <a:pt x="13771" y="30205"/>
                  </a:cubicBezTo>
                  <a:cubicBezTo>
                    <a:pt x="13841" y="30473"/>
                    <a:pt x="13911" y="30740"/>
                    <a:pt x="13982" y="31007"/>
                  </a:cubicBezTo>
                  <a:cubicBezTo>
                    <a:pt x="14193" y="31781"/>
                    <a:pt x="14390" y="32470"/>
                    <a:pt x="14558" y="33173"/>
                  </a:cubicBezTo>
                  <a:lnTo>
                    <a:pt x="14727" y="33933"/>
                  </a:lnTo>
                  <a:lnTo>
                    <a:pt x="14333" y="33272"/>
                  </a:lnTo>
                  <a:cubicBezTo>
                    <a:pt x="13222" y="31457"/>
                    <a:pt x="11661" y="29980"/>
                    <a:pt x="9790" y="28982"/>
                  </a:cubicBezTo>
                  <a:cubicBezTo>
                    <a:pt x="8423" y="28268"/>
                    <a:pt x="7034" y="27897"/>
                    <a:pt x="5724" y="27897"/>
                  </a:cubicBezTo>
                  <a:cubicBezTo>
                    <a:pt x="5511" y="27897"/>
                    <a:pt x="5300" y="27907"/>
                    <a:pt x="5092" y="27927"/>
                  </a:cubicBezTo>
                  <a:cubicBezTo>
                    <a:pt x="3348" y="28081"/>
                    <a:pt x="1815" y="28968"/>
                    <a:pt x="971" y="30290"/>
                  </a:cubicBezTo>
                  <a:cubicBezTo>
                    <a:pt x="0" y="31809"/>
                    <a:pt x="28" y="33905"/>
                    <a:pt x="1069" y="35396"/>
                  </a:cubicBezTo>
                  <a:cubicBezTo>
                    <a:pt x="1848" y="36523"/>
                    <a:pt x="3138" y="37215"/>
                    <a:pt x="4416" y="37215"/>
                  </a:cubicBezTo>
                  <a:cubicBezTo>
                    <a:pt x="4477" y="37215"/>
                    <a:pt x="4538" y="37213"/>
                    <a:pt x="4600" y="37210"/>
                  </a:cubicBezTo>
                  <a:cubicBezTo>
                    <a:pt x="6034" y="37126"/>
                    <a:pt x="7314" y="36099"/>
                    <a:pt x="7652" y="34777"/>
                  </a:cubicBezTo>
                  <a:cubicBezTo>
                    <a:pt x="7933" y="33623"/>
                    <a:pt x="7385" y="32273"/>
                    <a:pt x="6358" y="31668"/>
                  </a:cubicBezTo>
                  <a:lnTo>
                    <a:pt x="5809" y="31345"/>
                  </a:lnTo>
                  <a:lnTo>
                    <a:pt x="6428" y="31443"/>
                  </a:lnTo>
                  <a:cubicBezTo>
                    <a:pt x="7596" y="31612"/>
                    <a:pt x="8721" y="32273"/>
                    <a:pt x="9452" y="32765"/>
                  </a:cubicBezTo>
                  <a:cubicBezTo>
                    <a:pt x="12111" y="34481"/>
                    <a:pt x="13996" y="37041"/>
                    <a:pt x="14488" y="39587"/>
                  </a:cubicBezTo>
                  <a:lnTo>
                    <a:pt x="14488" y="39615"/>
                  </a:lnTo>
                  <a:lnTo>
                    <a:pt x="14488" y="39658"/>
                  </a:lnTo>
                  <a:cubicBezTo>
                    <a:pt x="14319" y="40108"/>
                    <a:pt x="14122" y="40544"/>
                    <a:pt x="13897" y="40952"/>
                  </a:cubicBezTo>
                  <a:lnTo>
                    <a:pt x="13714" y="41275"/>
                  </a:lnTo>
                  <a:lnTo>
                    <a:pt x="13672" y="40910"/>
                  </a:lnTo>
                  <a:cubicBezTo>
                    <a:pt x="13644" y="40741"/>
                    <a:pt x="13602" y="40586"/>
                    <a:pt x="13546" y="40459"/>
                  </a:cubicBezTo>
                  <a:cubicBezTo>
                    <a:pt x="13183" y="39578"/>
                    <a:pt x="12223" y="38983"/>
                    <a:pt x="11194" y="38983"/>
                  </a:cubicBezTo>
                  <a:cubicBezTo>
                    <a:pt x="11106" y="38983"/>
                    <a:pt x="11018" y="38988"/>
                    <a:pt x="10929" y="38997"/>
                  </a:cubicBezTo>
                  <a:cubicBezTo>
                    <a:pt x="9945" y="39109"/>
                    <a:pt x="9002" y="39742"/>
                    <a:pt x="8398" y="40699"/>
                  </a:cubicBezTo>
                  <a:cubicBezTo>
                    <a:pt x="7624" y="41950"/>
                    <a:pt x="7554" y="43610"/>
                    <a:pt x="8243" y="44932"/>
                  </a:cubicBezTo>
                  <a:cubicBezTo>
                    <a:pt x="8918" y="46241"/>
                    <a:pt x="10325" y="47155"/>
                    <a:pt x="11801" y="47239"/>
                  </a:cubicBezTo>
                  <a:cubicBezTo>
                    <a:pt x="11885" y="47244"/>
                    <a:pt x="11968" y="47247"/>
                    <a:pt x="12052" y="47247"/>
                  </a:cubicBezTo>
                  <a:cubicBezTo>
                    <a:pt x="13324" y="47247"/>
                    <a:pt x="14625" y="46649"/>
                    <a:pt x="15641" y="45593"/>
                  </a:cubicBezTo>
                  <a:cubicBezTo>
                    <a:pt x="16021" y="45200"/>
                    <a:pt x="16359" y="44735"/>
                    <a:pt x="16626" y="44243"/>
                  </a:cubicBezTo>
                  <a:cubicBezTo>
                    <a:pt x="17442" y="42710"/>
                    <a:pt x="17723" y="40769"/>
                    <a:pt x="17456" y="38476"/>
                  </a:cubicBezTo>
                  <a:cubicBezTo>
                    <a:pt x="17315" y="37224"/>
                    <a:pt x="17034" y="35986"/>
                    <a:pt x="16753" y="34777"/>
                  </a:cubicBezTo>
                  <a:cubicBezTo>
                    <a:pt x="16598" y="34116"/>
                    <a:pt x="16443" y="33412"/>
                    <a:pt x="16303" y="32723"/>
                  </a:cubicBezTo>
                  <a:cubicBezTo>
                    <a:pt x="15585" y="28982"/>
                    <a:pt x="15571" y="25184"/>
                    <a:pt x="16260" y="21428"/>
                  </a:cubicBezTo>
                  <a:cubicBezTo>
                    <a:pt x="17057" y="17129"/>
                    <a:pt x="19786" y="12883"/>
                    <a:pt x="24105" y="12883"/>
                  </a:cubicBezTo>
                  <a:cubicBezTo>
                    <a:pt x="24209" y="12883"/>
                    <a:pt x="24313" y="12885"/>
                    <a:pt x="24419" y="12890"/>
                  </a:cubicBezTo>
                  <a:cubicBezTo>
                    <a:pt x="27133" y="13031"/>
                    <a:pt x="29609" y="15014"/>
                    <a:pt x="30467" y="17729"/>
                  </a:cubicBezTo>
                  <a:cubicBezTo>
                    <a:pt x="30945" y="19248"/>
                    <a:pt x="30819" y="20711"/>
                    <a:pt x="30087" y="21963"/>
                  </a:cubicBezTo>
                  <a:lnTo>
                    <a:pt x="29918" y="22258"/>
                  </a:lnTo>
                  <a:lnTo>
                    <a:pt x="29862" y="21921"/>
                  </a:lnTo>
                  <a:cubicBezTo>
                    <a:pt x="29707" y="21077"/>
                    <a:pt x="29243" y="20261"/>
                    <a:pt x="28540" y="19628"/>
                  </a:cubicBezTo>
                  <a:cubicBezTo>
                    <a:pt x="27717" y="18902"/>
                    <a:pt x="26676" y="18498"/>
                    <a:pt x="25666" y="18498"/>
                  </a:cubicBezTo>
                  <a:cubicBezTo>
                    <a:pt x="25502" y="18498"/>
                    <a:pt x="25339" y="18509"/>
                    <a:pt x="25178" y="18531"/>
                  </a:cubicBezTo>
                  <a:cubicBezTo>
                    <a:pt x="24067" y="18671"/>
                    <a:pt x="22998" y="19318"/>
                    <a:pt x="22224" y="20303"/>
                  </a:cubicBezTo>
                  <a:cubicBezTo>
                    <a:pt x="21479" y="21245"/>
                    <a:pt x="21099" y="22399"/>
                    <a:pt x="21141" y="23538"/>
                  </a:cubicBezTo>
                  <a:cubicBezTo>
                    <a:pt x="21240" y="25817"/>
                    <a:pt x="22984" y="27969"/>
                    <a:pt x="25291" y="28658"/>
                  </a:cubicBezTo>
                  <a:cubicBezTo>
                    <a:pt x="25885" y="28839"/>
                    <a:pt x="26506" y="28928"/>
                    <a:pt x="27132" y="28928"/>
                  </a:cubicBezTo>
                  <a:cubicBezTo>
                    <a:pt x="28790" y="28928"/>
                    <a:pt x="30488" y="28310"/>
                    <a:pt x="31845" y="27167"/>
                  </a:cubicBezTo>
                  <a:cubicBezTo>
                    <a:pt x="32042" y="26998"/>
                    <a:pt x="32253" y="26815"/>
                    <a:pt x="32450" y="26604"/>
                  </a:cubicBezTo>
                  <a:cubicBezTo>
                    <a:pt x="33815" y="25198"/>
                    <a:pt x="34701" y="23243"/>
                    <a:pt x="34968" y="21133"/>
                  </a:cubicBezTo>
                  <a:cubicBezTo>
                    <a:pt x="34996" y="20908"/>
                    <a:pt x="35024" y="20655"/>
                    <a:pt x="35024" y="20387"/>
                  </a:cubicBezTo>
                  <a:lnTo>
                    <a:pt x="35038" y="20092"/>
                  </a:lnTo>
                  <a:lnTo>
                    <a:pt x="35235" y="20303"/>
                  </a:lnTo>
                  <a:cubicBezTo>
                    <a:pt x="36600" y="21808"/>
                    <a:pt x="37289" y="23060"/>
                    <a:pt x="37345" y="24101"/>
                  </a:cubicBezTo>
                  <a:cubicBezTo>
                    <a:pt x="37345" y="24157"/>
                    <a:pt x="37387" y="24213"/>
                    <a:pt x="37444" y="24227"/>
                  </a:cubicBezTo>
                  <a:cubicBezTo>
                    <a:pt x="37500" y="24227"/>
                    <a:pt x="37556" y="24199"/>
                    <a:pt x="37570" y="24143"/>
                  </a:cubicBezTo>
                  <a:cubicBezTo>
                    <a:pt x="38358" y="22005"/>
                    <a:pt x="37767" y="19543"/>
                    <a:pt x="37345" y="18277"/>
                  </a:cubicBezTo>
                  <a:lnTo>
                    <a:pt x="37261" y="18024"/>
                  </a:lnTo>
                  <a:lnTo>
                    <a:pt x="37261" y="18024"/>
                  </a:lnTo>
                  <a:lnTo>
                    <a:pt x="42789" y="20233"/>
                  </a:lnTo>
                  <a:cubicBezTo>
                    <a:pt x="42804" y="20243"/>
                    <a:pt x="42820" y="20247"/>
                    <a:pt x="42838" y="20247"/>
                  </a:cubicBezTo>
                  <a:cubicBezTo>
                    <a:pt x="42869" y="20247"/>
                    <a:pt x="42902" y="20232"/>
                    <a:pt x="42929" y="20204"/>
                  </a:cubicBezTo>
                  <a:cubicBezTo>
                    <a:pt x="42958" y="20162"/>
                    <a:pt x="42972" y="20106"/>
                    <a:pt x="42944" y="20064"/>
                  </a:cubicBezTo>
                  <a:cubicBezTo>
                    <a:pt x="42114" y="18770"/>
                    <a:pt x="41256" y="17433"/>
                    <a:pt x="40173" y="16294"/>
                  </a:cubicBezTo>
                  <a:cubicBezTo>
                    <a:pt x="39652" y="15732"/>
                    <a:pt x="38935" y="15014"/>
                    <a:pt x="38091" y="14437"/>
                  </a:cubicBezTo>
                  <a:lnTo>
                    <a:pt x="37627" y="14128"/>
                  </a:lnTo>
                  <a:lnTo>
                    <a:pt x="38175" y="14212"/>
                  </a:lnTo>
                  <a:cubicBezTo>
                    <a:pt x="39078" y="14358"/>
                    <a:pt x="39919" y="14428"/>
                    <a:pt x="40709" y="14428"/>
                  </a:cubicBezTo>
                  <a:cubicBezTo>
                    <a:pt x="41370" y="14428"/>
                    <a:pt x="41996" y="14379"/>
                    <a:pt x="42592" y="14283"/>
                  </a:cubicBezTo>
                  <a:cubicBezTo>
                    <a:pt x="44913" y="13903"/>
                    <a:pt x="46868" y="12721"/>
                    <a:pt x="47979" y="11062"/>
                  </a:cubicBezTo>
                  <a:cubicBezTo>
                    <a:pt x="49231" y="9163"/>
                    <a:pt x="49217" y="6603"/>
                    <a:pt x="47951" y="4971"/>
                  </a:cubicBezTo>
                  <a:cubicBezTo>
                    <a:pt x="47318" y="4169"/>
                    <a:pt x="46319" y="3607"/>
                    <a:pt x="45208" y="3466"/>
                  </a:cubicBezTo>
                  <a:lnTo>
                    <a:pt x="45222" y="3339"/>
                  </a:lnTo>
                  <a:lnTo>
                    <a:pt x="45180" y="3466"/>
                  </a:lnTo>
                  <a:lnTo>
                    <a:pt x="45096" y="3452"/>
                  </a:lnTo>
                  <a:cubicBezTo>
                    <a:pt x="45039" y="3438"/>
                    <a:pt x="44997" y="3438"/>
                    <a:pt x="44941" y="3438"/>
                  </a:cubicBezTo>
                  <a:cubicBezTo>
                    <a:pt x="44831" y="3429"/>
                    <a:pt x="44723" y="3425"/>
                    <a:pt x="44615" y="3425"/>
                  </a:cubicBezTo>
                  <a:cubicBezTo>
                    <a:pt x="43661" y="3425"/>
                    <a:pt x="42802" y="3758"/>
                    <a:pt x="42170" y="4352"/>
                  </a:cubicBezTo>
                  <a:cubicBezTo>
                    <a:pt x="41171" y="5337"/>
                    <a:pt x="40946" y="6926"/>
                    <a:pt x="41664" y="7925"/>
                  </a:cubicBezTo>
                  <a:cubicBezTo>
                    <a:pt x="42131" y="8553"/>
                    <a:pt x="42916" y="8927"/>
                    <a:pt x="43752" y="8927"/>
                  </a:cubicBezTo>
                  <a:cubicBezTo>
                    <a:pt x="43797" y="8927"/>
                    <a:pt x="43841" y="8926"/>
                    <a:pt x="43886" y="8924"/>
                  </a:cubicBezTo>
                  <a:cubicBezTo>
                    <a:pt x="44519" y="8895"/>
                    <a:pt x="45138" y="8656"/>
                    <a:pt x="45700" y="8234"/>
                  </a:cubicBezTo>
                  <a:lnTo>
                    <a:pt x="45968" y="8037"/>
                  </a:lnTo>
                  <a:lnTo>
                    <a:pt x="45968" y="8037"/>
                  </a:lnTo>
                  <a:lnTo>
                    <a:pt x="45897" y="8361"/>
                  </a:lnTo>
                  <a:cubicBezTo>
                    <a:pt x="45841" y="8628"/>
                    <a:pt x="45743" y="8867"/>
                    <a:pt x="45630" y="9092"/>
                  </a:cubicBezTo>
                  <a:cubicBezTo>
                    <a:pt x="45250" y="9796"/>
                    <a:pt x="44603" y="10429"/>
                    <a:pt x="43689" y="10963"/>
                  </a:cubicBezTo>
                  <a:cubicBezTo>
                    <a:pt x="42118" y="11878"/>
                    <a:pt x="40237" y="12331"/>
                    <a:pt x="37991" y="12331"/>
                  </a:cubicBezTo>
                  <a:cubicBezTo>
                    <a:pt x="36819" y="12331"/>
                    <a:pt x="35546" y="12208"/>
                    <a:pt x="34166" y="11962"/>
                  </a:cubicBezTo>
                  <a:cubicBezTo>
                    <a:pt x="33449" y="11835"/>
                    <a:pt x="32718" y="11681"/>
                    <a:pt x="31958" y="11540"/>
                  </a:cubicBezTo>
                  <a:lnTo>
                    <a:pt x="30931" y="11343"/>
                  </a:lnTo>
                  <a:lnTo>
                    <a:pt x="31972" y="11301"/>
                  </a:lnTo>
                  <a:cubicBezTo>
                    <a:pt x="33027" y="11259"/>
                    <a:pt x="33941" y="11062"/>
                    <a:pt x="34827" y="10668"/>
                  </a:cubicBezTo>
                  <a:cubicBezTo>
                    <a:pt x="35460" y="10401"/>
                    <a:pt x="36037" y="9993"/>
                    <a:pt x="36529" y="9500"/>
                  </a:cubicBezTo>
                  <a:cubicBezTo>
                    <a:pt x="37289" y="8699"/>
                    <a:pt x="37809" y="7686"/>
                    <a:pt x="37964" y="6631"/>
                  </a:cubicBezTo>
                  <a:cubicBezTo>
                    <a:pt x="37978" y="6575"/>
                    <a:pt x="37950" y="6518"/>
                    <a:pt x="37894" y="6504"/>
                  </a:cubicBezTo>
                  <a:cubicBezTo>
                    <a:pt x="37879" y="6494"/>
                    <a:pt x="37860" y="6490"/>
                    <a:pt x="37842" y="6490"/>
                  </a:cubicBezTo>
                  <a:cubicBezTo>
                    <a:pt x="37807" y="6490"/>
                    <a:pt x="37771" y="6505"/>
                    <a:pt x="37753" y="6532"/>
                  </a:cubicBezTo>
                  <a:cubicBezTo>
                    <a:pt x="37008" y="7489"/>
                    <a:pt x="36023" y="8248"/>
                    <a:pt x="34912" y="8741"/>
                  </a:cubicBezTo>
                  <a:lnTo>
                    <a:pt x="34349" y="8980"/>
                  </a:lnTo>
                  <a:lnTo>
                    <a:pt x="34349" y="8980"/>
                  </a:lnTo>
                  <a:lnTo>
                    <a:pt x="34785" y="8530"/>
                  </a:lnTo>
                  <a:cubicBezTo>
                    <a:pt x="36079" y="7193"/>
                    <a:pt x="36783" y="5309"/>
                    <a:pt x="36670" y="3494"/>
                  </a:cubicBezTo>
                  <a:cubicBezTo>
                    <a:pt x="36670" y="3438"/>
                    <a:pt x="36628" y="3382"/>
                    <a:pt x="36572" y="3382"/>
                  </a:cubicBezTo>
                  <a:cubicBezTo>
                    <a:pt x="36562" y="3380"/>
                    <a:pt x="36554" y="3379"/>
                    <a:pt x="36545" y="3379"/>
                  </a:cubicBezTo>
                  <a:cubicBezTo>
                    <a:pt x="36490" y="3379"/>
                    <a:pt x="36455" y="3417"/>
                    <a:pt x="36431" y="3466"/>
                  </a:cubicBezTo>
                  <a:cubicBezTo>
                    <a:pt x="36079" y="4662"/>
                    <a:pt x="35179" y="5773"/>
                    <a:pt x="33913" y="6589"/>
                  </a:cubicBezTo>
                  <a:lnTo>
                    <a:pt x="33477" y="6870"/>
                  </a:lnTo>
                  <a:lnTo>
                    <a:pt x="33744" y="6434"/>
                  </a:lnTo>
                  <a:cubicBezTo>
                    <a:pt x="34223" y="5618"/>
                    <a:pt x="34462" y="4676"/>
                    <a:pt x="34405" y="3775"/>
                  </a:cubicBezTo>
                  <a:cubicBezTo>
                    <a:pt x="34307" y="2439"/>
                    <a:pt x="33562" y="1187"/>
                    <a:pt x="32464" y="526"/>
                  </a:cubicBezTo>
                  <a:cubicBezTo>
                    <a:pt x="31879" y="176"/>
                    <a:pt x="31202" y="0"/>
                    <a:pt x="30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3" name="Google Shape;8093;p40"/>
            <p:cNvSpPr/>
            <p:nvPr/>
          </p:nvSpPr>
          <p:spPr>
            <a:xfrm>
              <a:off x="1290950" y="1068950"/>
              <a:ext cx="1237475" cy="1187375"/>
            </a:xfrm>
            <a:custGeom>
              <a:avLst/>
              <a:gdLst/>
              <a:ahLst/>
              <a:cxnLst/>
              <a:rect l="l" t="t" r="r" b="b"/>
              <a:pathLst>
                <a:path w="49499" h="47495" extrusionOk="0">
                  <a:moveTo>
                    <a:pt x="30674" y="486"/>
                  </a:moveTo>
                  <a:cubicBezTo>
                    <a:pt x="31277" y="486"/>
                    <a:pt x="31886" y="644"/>
                    <a:pt x="32408" y="959"/>
                  </a:cubicBezTo>
                  <a:cubicBezTo>
                    <a:pt x="33421" y="1564"/>
                    <a:pt x="34096" y="2703"/>
                    <a:pt x="34181" y="3927"/>
                  </a:cubicBezTo>
                  <a:cubicBezTo>
                    <a:pt x="34251" y="5094"/>
                    <a:pt x="33787" y="6318"/>
                    <a:pt x="32943" y="7204"/>
                  </a:cubicBezTo>
                  <a:cubicBezTo>
                    <a:pt x="32929" y="7204"/>
                    <a:pt x="32929" y="7204"/>
                    <a:pt x="32929" y="7218"/>
                  </a:cubicBezTo>
                  <a:cubicBezTo>
                    <a:pt x="32845" y="7302"/>
                    <a:pt x="32830" y="7429"/>
                    <a:pt x="32901" y="7527"/>
                  </a:cubicBezTo>
                  <a:cubicBezTo>
                    <a:pt x="32950" y="7596"/>
                    <a:pt x="33027" y="7631"/>
                    <a:pt x="33107" y="7631"/>
                  </a:cubicBezTo>
                  <a:cubicBezTo>
                    <a:pt x="33141" y="7631"/>
                    <a:pt x="33176" y="7625"/>
                    <a:pt x="33210" y="7612"/>
                  </a:cubicBezTo>
                  <a:cubicBezTo>
                    <a:pt x="34054" y="7218"/>
                    <a:pt x="34800" y="6698"/>
                    <a:pt x="35390" y="6121"/>
                  </a:cubicBezTo>
                  <a:lnTo>
                    <a:pt x="35390" y="6121"/>
                  </a:lnTo>
                  <a:cubicBezTo>
                    <a:pt x="34912" y="6782"/>
                    <a:pt x="34321" y="7387"/>
                    <a:pt x="33646" y="7851"/>
                  </a:cubicBezTo>
                  <a:cubicBezTo>
                    <a:pt x="33534" y="7935"/>
                    <a:pt x="33506" y="8076"/>
                    <a:pt x="33590" y="8189"/>
                  </a:cubicBezTo>
                  <a:cubicBezTo>
                    <a:pt x="33635" y="8260"/>
                    <a:pt x="33713" y="8297"/>
                    <a:pt x="33793" y="8297"/>
                  </a:cubicBezTo>
                  <a:cubicBezTo>
                    <a:pt x="33839" y="8297"/>
                    <a:pt x="33886" y="8285"/>
                    <a:pt x="33928" y="8259"/>
                  </a:cubicBezTo>
                  <a:cubicBezTo>
                    <a:pt x="34336" y="7964"/>
                    <a:pt x="34715" y="7640"/>
                    <a:pt x="35067" y="7274"/>
                  </a:cubicBezTo>
                  <a:cubicBezTo>
                    <a:pt x="35503" y="6838"/>
                    <a:pt x="35869" y="6346"/>
                    <a:pt x="36178" y="5811"/>
                  </a:cubicBezTo>
                  <a:lnTo>
                    <a:pt x="36178" y="5811"/>
                  </a:lnTo>
                  <a:cubicBezTo>
                    <a:pt x="35770" y="7176"/>
                    <a:pt x="34898" y="8400"/>
                    <a:pt x="33717" y="9201"/>
                  </a:cubicBezTo>
                  <a:cubicBezTo>
                    <a:pt x="33618" y="9272"/>
                    <a:pt x="33590" y="9398"/>
                    <a:pt x="33632" y="9497"/>
                  </a:cubicBezTo>
                  <a:cubicBezTo>
                    <a:pt x="33667" y="9590"/>
                    <a:pt x="33760" y="9645"/>
                    <a:pt x="33855" y="9645"/>
                  </a:cubicBezTo>
                  <a:cubicBezTo>
                    <a:pt x="33874" y="9645"/>
                    <a:pt x="33894" y="9642"/>
                    <a:pt x="33914" y="9637"/>
                  </a:cubicBezTo>
                  <a:cubicBezTo>
                    <a:pt x="34800" y="9426"/>
                    <a:pt x="35644" y="9047"/>
                    <a:pt x="36403" y="8526"/>
                  </a:cubicBezTo>
                  <a:lnTo>
                    <a:pt x="36403" y="8526"/>
                  </a:lnTo>
                  <a:cubicBezTo>
                    <a:pt x="35995" y="8906"/>
                    <a:pt x="35517" y="9215"/>
                    <a:pt x="35025" y="9455"/>
                  </a:cubicBezTo>
                  <a:cubicBezTo>
                    <a:pt x="34898" y="9511"/>
                    <a:pt x="34842" y="9651"/>
                    <a:pt x="34898" y="9778"/>
                  </a:cubicBezTo>
                  <a:cubicBezTo>
                    <a:pt x="34939" y="9860"/>
                    <a:pt x="35033" y="9913"/>
                    <a:pt x="35125" y="9913"/>
                  </a:cubicBezTo>
                  <a:cubicBezTo>
                    <a:pt x="35158" y="9913"/>
                    <a:pt x="35192" y="9906"/>
                    <a:pt x="35222" y="9891"/>
                  </a:cubicBezTo>
                  <a:cubicBezTo>
                    <a:pt x="35869" y="9595"/>
                    <a:pt x="36445" y="9187"/>
                    <a:pt x="36952" y="8681"/>
                  </a:cubicBezTo>
                  <a:lnTo>
                    <a:pt x="36952" y="8681"/>
                  </a:lnTo>
                  <a:cubicBezTo>
                    <a:pt x="36431" y="9455"/>
                    <a:pt x="35686" y="10087"/>
                    <a:pt x="34828" y="10453"/>
                  </a:cubicBezTo>
                  <a:cubicBezTo>
                    <a:pt x="33779" y="10902"/>
                    <a:pt x="32768" y="11064"/>
                    <a:pt x="31690" y="11064"/>
                  </a:cubicBezTo>
                  <a:cubicBezTo>
                    <a:pt x="30672" y="11064"/>
                    <a:pt x="29595" y="10919"/>
                    <a:pt x="28372" y="10735"/>
                  </a:cubicBezTo>
                  <a:cubicBezTo>
                    <a:pt x="29877" y="10622"/>
                    <a:pt x="31339" y="10116"/>
                    <a:pt x="32591" y="9286"/>
                  </a:cubicBezTo>
                  <a:cubicBezTo>
                    <a:pt x="32605" y="9272"/>
                    <a:pt x="32619" y="9258"/>
                    <a:pt x="32634" y="9244"/>
                  </a:cubicBezTo>
                  <a:cubicBezTo>
                    <a:pt x="32704" y="9173"/>
                    <a:pt x="32718" y="9047"/>
                    <a:pt x="32662" y="8948"/>
                  </a:cubicBezTo>
                  <a:cubicBezTo>
                    <a:pt x="32608" y="8877"/>
                    <a:pt x="32527" y="8839"/>
                    <a:pt x="32445" y="8839"/>
                  </a:cubicBezTo>
                  <a:cubicBezTo>
                    <a:pt x="32398" y="8839"/>
                    <a:pt x="32351" y="8852"/>
                    <a:pt x="32310" y="8878"/>
                  </a:cubicBezTo>
                  <a:cubicBezTo>
                    <a:pt x="31157" y="9651"/>
                    <a:pt x="29792" y="10130"/>
                    <a:pt x="28400" y="10242"/>
                  </a:cubicBezTo>
                  <a:cubicBezTo>
                    <a:pt x="29356" y="9905"/>
                    <a:pt x="30256" y="9412"/>
                    <a:pt x="31058" y="8793"/>
                  </a:cubicBezTo>
                  <a:cubicBezTo>
                    <a:pt x="31354" y="8554"/>
                    <a:pt x="31621" y="8315"/>
                    <a:pt x="31860" y="8076"/>
                  </a:cubicBezTo>
                  <a:cubicBezTo>
                    <a:pt x="32240" y="7682"/>
                    <a:pt x="32535" y="7274"/>
                    <a:pt x="32760" y="6852"/>
                  </a:cubicBezTo>
                  <a:cubicBezTo>
                    <a:pt x="33210" y="5994"/>
                    <a:pt x="33337" y="5080"/>
                    <a:pt x="33140" y="4250"/>
                  </a:cubicBezTo>
                  <a:cubicBezTo>
                    <a:pt x="32830" y="2956"/>
                    <a:pt x="31635" y="1887"/>
                    <a:pt x="30130" y="1535"/>
                  </a:cubicBezTo>
                  <a:cubicBezTo>
                    <a:pt x="30105" y="1528"/>
                    <a:pt x="30080" y="1524"/>
                    <a:pt x="30057" y="1524"/>
                  </a:cubicBezTo>
                  <a:cubicBezTo>
                    <a:pt x="29947" y="1524"/>
                    <a:pt x="29858" y="1600"/>
                    <a:pt x="29834" y="1704"/>
                  </a:cubicBezTo>
                  <a:cubicBezTo>
                    <a:pt x="29806" y="1845"/>
                    <a:pt x="29877" y="1971"/>
                    <a:pt x="30017" y="2000"/>
                  </a:cubicBezTo>
                  <a:cubicBezTo>
                    <a:pt x="31354" y="2323"/>
                    <a:pt x="32394" y="3251"/>
                    <a:pt x="32662" y="4363"/>
                  </a:cubicBezTo>
                  <a:cubicBezTo>
                    <a:pt x="32830" y="5080"/>
                    <a:pt x="32718" y="5882"/>
                    <a:pt x="32324" y="6613"/>
                  </a:cubicBezTo>
                  <a:cubicBezTo>
                    <a:pt x="31986" y="7260"/>
                    <a:pt x="31480" y="7837"/>
                    <a:pt x="30749" y="8414"/>
                  </a:cubicBezTo>
                  <a:cubicBezTo>
                    <a:pt x="29215" y="9609"/>
                    <a:pt x="27331" y="10270"/>
                    <a:pt x="25390" y="10298"/>
                  </a:cubicBezTo>
                  <a:lnTo>
                    <a:pt x="25361" y="10298"/>
                  </a:lnTo>
                  <a:cubicBezTo>
                    <a:pt x="25319" y="10298"/>
                    <a:pt x="25277" y="10284"/>
                    <a:pt x="25221" y="10284"/>
                  </a:cubicBezTo>
                  <a:lnTo>
                    <a:pt x="25122" y="10284"/>
                  </a:lnTo>
                  <a:cubicBezTo>
                    <a:pt x="26304" y="9933"/>
                    <a:pt x="27373" y="9567"/>
                    <a:pt x="28217" y="9258"/>
                  </a:cubicBezTo>
                  <a:cubicBezTo>
                    <a:pt x="29089" y="8934"/>
                    <a:pt x="30102" y="8540"/>
                    <a:pt x="30889" y="7795"/>
                  </a:cubicBezTo>
                  <a:cubicBezTo>
                    <a:pt x="30932" y="7753"/>
                    <a:pt x="30974" y="7710"/>
                    <a:pt x="31016" y="7668"/>
                  </a:cubicBezTo>
                  <a:cubicBezTo>
                    <a:pt x="31790" y="6866"/>
                    <a:pt x="32127" y="5826"/>
                    <a:pt x="31902" y="4911"/>
                  </a:cubicBezTo>
                  <a:cubicBezTo>
                    <a:pt x="31902" y="4897"/>
                    <a:pt x="31902" y="4897"/>
                    <a:pt x="31902" y="4897"/>
                  </a:cubicBezTo>
                  <a:cubicBezTo>
                    <a:pt x="31761" y="4306"/>
                    <a:pt x="31354" y="3786"/>
                    <a:pt x="30791" y="3491"/>
                  </a:cubicBezTo>
                  <a:cubicBezTo>
                    <a:pt x="30504" y="3339"/>
                    <a:pt x="30202" y="3263"/>
                    <a:pt x="29906" y="3263"/>
                  </a:cubicBezTo>
                  <a:cubicBezTo>
                    <a:pt x="29708" y="3263"/>
                    <a:pt x="29514" y="3296"/>
                    <a:pt x="29328" y="3364"/>
                  </a:cubicBezTo>
                  <a:cubicBezTo>
                    <a:pt x="29201" y="3406"/>
                    <a:pt x="29145" y="3547"/>
                    <a:pt x="29187" y="3673"/>
                  </a:cubicBezTo>
                  <a:cubicBezTo>
                    <a:pt x="29233" y="3775"/>
                    <a:pt x="29332" y="3840"/>
                    <a:pt x="29435" y="3840"/>
                  </a:cubicBezTo>
                  <a:cubicBezTo>
                    <a:pt x="29460" y="3840"/>
                    <a:pt x="29486" y="3836"/>
                    <a:pt x="29511" y="3828"/>
                  </a:cubicBezTo>
                  <a:cubicBezTo>
                    <a:pt x="29641" y="3777"/>
                    <a:pt x="29780" y="3751"/>
                    <a:pt x="29923" y="3751"/>
                  </a:cubicBezTo>
                  <a:cubicBezTo>
                    <a:pt x="30135" y="3751"/>
                    <a:pt x="30355" y="3809"/>
                    <a:pt x="30566" y="3927"/>
                  </a:cubicBezTo>
                  <a:cubicBezTo>
                    <a:pt x="30805" y="4053"/>
                    <a:pt x="31030" y="4250"/>
                    <a:pt x="31185" y="4475"/>
                  </a:cubicBezTo>
                  <a:cubicBezTo>
                    <a:pt x="30821" y="4649"/>
                    <a:pt x="30438" y="4740"/>
                    <a:pt x="30076" y="4740"/>
                  </a:cubicBezTo>
                  <a:cubicBezTo>
                    <a:pt x="29821" y="4740"/>
                    <a:pt x="29577" y="4695"/>
                    <a:pt x="29356" y="4602"/>
                  </a:cubicBezTo>
                  <a:cubicBezTo>
                    <a:pt x="28709" y="4335"/>
                    <a:pt x="28273" y="3645"/>
                    <a:pt x="28372" y="3026"/>
                  </a:cubicBezTo>
                  <a:cubicBezTo>
                    <a:pt x="28400" y="2900"/>
                    <a:pt x="28315" y="2773"/>
                    <a:pt x="28175" y="2745"/>
                  </a:cubicBezTo>
                  <a:cubicBezTo>
                    <a:pt x="28165" y="2744"/>
                    <a:pt x="28156" y="2744"/>
                    <a:pt x="28147" y="2744"/>
                  </a:cubicBezTo>
                  <a:cubicBezTo>
                    <a:pt x="28030" y="2744"/>
                    <a:pt x="27919" y="2826"/>
                    <a:pt x="27893" y="2956"/>
                  </a:cubicBezTo>
                  <a:cubicBezTo>
                    <a:pt x="27753" y="3800"/>
                    <a:pt x="28301" y="4700"/>
                    <a:pt x="29173" y="5052"/>
                  </a:cubicBezTo>
                  <a:cubicBezTo>
                    <a:pt x="29460" y="5171"/>
                    <a:pt x="29771" y="5230"/>
                    <a:pt x="30091" y="5230"/>
                  </a:cubicBezTo>
                  <a:cubicBezTo>
                    <a:pt x="30525" y="5230"/>
                    <a:pt x="30975" y="5122"/>
                    <a:pt x="31396" y="4911"/>
                  </a:cubicBezTo>
                  <a:cubicBezTo>
                    <a:pt x="31410" y="4925"/>
                    <a:pt x="31410" y="4939"/>
                    <a:pt x="31410" y="4953"/>
                  </a:cubicBezTo>
                  <a:cubicBezTo>
                    <a:pt x="31207" y="5739"/>
                    <a:pt x="30625" y="6094"/>
                    <a:pt x="30130" y="6094"/>
                  </a:cubicBezTo>
                  <a:cubicBezTo>
                    <a:pt x="30111" y="6094"/>
                    <a:pt x="30092" y="6094"/>
                    <a:pt x="30074" y="6093"/>
                  </a:cubicBezTo>
                  <a:cubicBezTo>
                    <a:pt x="28934" y="6051"/>
                    <a:pt x="27865" y="5108"/>
                    <a:pt x="27654" y="3955"/>
                  </a:cubicBezTo>
                  <a:cubicBezTo>
                    <a:pt x="27429" y="2815"/>
                    <a:pt x="28006" y="1549"/>
                    <a:pt x="29033" y="931"/>
                  </a:cubicBezTo>
                  <a:cubicBezTo>
                    <a:pt x="29516" y="633"/>
                    <a:pt x="30092" y="486"/>
                    <a:pt x="30674" y="486"/>
                  </a:cubicBezTo>
                  <a:close/>
                  <a:moveTo>
                    <a:pt x="46629" y="4363"/>
                  </a:moveTo>
                  <a:cubicBezTo>
                    <a:pt x="47093" y="4602"/>
                    <a:pt x="47487" y="4925"/>
                    <a:pt x="47797" y="5319"/>
                  </a:cubicBezTo>
                  <a:cubicBezTo>
                    <a:pt x="48978" y="6824"/>
                    <a:pt x="48978" y="9215"/>
                    <a:pt x="47811" y="10988"/>
                  </a:cubicBezTo>
                  <a:cubicBezTo>
                    <a:pt x="46770" y="12563"/>
                    <a:pt x="44899" y="13674"/>
                    <a:pt x="42677" y="14040"/>
                  </a:cubicBezTo>
                  <a:cubicBezTo>
                    <a:pt x="42522" y="14068"/>
                    <a:pt x="42353" y="14096"/>
                    <a:pt x="42184" y="14110"/>
                  </a:cubicBezTo>
                  <a:cubicBezTo>
                    <a:pt x="43774" y="13745"/>
                    <a:pt x="45152" y="13041"/>
                    <a:pt x="46179" y="12029"/>
                  </a:cubicBezTo>
                  <a:cubicBezTo>
                    <a:pt x="46221" y="12000"/>
                    <a:pt x="46263" y="11958"/>
                    <a:pt x="46292" y="11916"/>
                  </a:cubicBezTo>
                  <a:cubicBezTo>
                    <a:pt x="47445" y="10720"/>
                    <a:pt x="48092" y="9117"/>
                    <a:pt x="48022" y="7584"/>
                  </a:cubicBezTo>
                  <a:cubicBezTo>
                    <a:pt x="47965" y="6374"/>
                    <a:pt x="47445" y="5207"/>
                    <a:pt x="46629" y="4363"/>
                  </a:cubicBezTo>
                  <a:close/>
                  <a:moveTo>
                    <a:pt x="44760" y="3916"/>
                  </a:moveTo>
                  <a:cubicBezTo>
                    <a:pt x="44857" y="3916"/>
                    <a:pt x="44955" y="3920"/>
                    <a:pt x="45054" y="3927"/>
                  </a:cubicBezTo>
                  <a:cubicBezTo>
                    <a:pt x="45124" y="3927"/>
                    <a:pt x="45194" y="3941"/>
                    <a:pt x="45265" y="3941"/>
                  </a:cubicBezTo>
                  <a:cubicBezTo>
                    <a:pt x="46545" y="4602"/>
                    <a:pt x="47459" y="6065"/>
                    <a:pt x="47529" y="7598"/>
                  </a:cubicBezTo>
                  <a:cubicBezTo>
                    <a:pt x="47600" y="9047"/>
                    <a:pt x="46967" y="10580"/>
                    <a:pt x="45841" y="11691"/>
                  </a:cubicBezTo>
                  <a:cubicBezTo>
                    <a:pt x="44815" y="12690"/>
                    <a:pt x="43408" y="13393"/>
                    <a:pt x="41762" y="13702"/>
                  </a:cubicBezTo>
                  <a:cubicBezTo>
                    <a:pt x="41080" y="13836"/>
                    <a:pt x="40356" y="13903"/>
                    <a:pt x="39579" y="13903"/>
                  </a:cubicBezTo>
                  <a:cubicBezTo>
                    <a:pt x="38801" y="13903"/>
                    <a:pt x="37972" y="13836"/>
                    <a:pt x="37078" y="13702"/>
                  </a:cubicBezTo>
                  <a:cubicBezTo>
                    <a:pt x="37050" y="13702"/>
                    <a:pt x="37022" y="13702"/>
                    <a:pt x="36980" y="13716"/>
                  </a:cubicBezTo>
                  <a:cubicBezTo>
                    <a:pt x="36825" y="13674"/>
                    <a:pt x="36656" y="13646"/>
                    <a:pt x="36488" y="13604"/>
                  </a:cubicBezTo>
                  <a:cubicBezTo>
                    <a:pt x="36469" y="13600"/>
                    <a:pt x="36450" y="13598"/>
                    <a:pt x="36431" y="13598"/>
                  </a:cubicBezTo>
                  <a:cubicBezTo>
                    <a:pt x="36322" y="13598"/>
                    <a:pt x="36216" y="13665"/>
                    <a:pt x="36192" y="13773"/>
                  </a:cubicBezTo>
                  <a:cubicBezTo>
                    <a:pt x="36164" y="13913"/>
                    <a:pt x="36234" y="14040"/>
                    <a:pt x="36361" y="14068"/>
                  </a:cubicBezTo>
                  <a:cubicBezTo>
                    <a:pt x="36670" y="14153"/>
                    <a:pt x="36966" y="14279"/>
                    <a:pt x="37247" y="14420"/>
                  </a:cubicBezTo>
                  <a:cubicBezTo>
                    <a:pt x="37135" y="14413"/>
                    <a:pt x="37022" y="14409"/>
                    <a:pt x="36910" y="14409"/>
                  </a:cubicBezTo>
                  <a:cubicBezTo>
                    <a:pt x="36797" y="14409"/>
                    <a:pt x="36685" y="14413"/>
                    <a:pt x="36572" y="14420"/>
                  </a:cubicBezTo>
                  <a:cubicBezTo>
                    <a:pt x="36417" y="14434"/>
                    <a:pt x="36417" y="14659"/>
                    <a:pt x="36572" y="14659"/>
                  </a:cubicBezTo>
                  <a:cubicBezTo>
                    <a:pt x="36867" y="14659"/>
                    <a:pt x="37163" y="14659"/>
                    <a:pt x="37458" y="14687"/>
                  </a:cubicBezTo>
                  <a:cubicBezTo>
                    <a:pt x="37571" y="14701"/>
                    <a:pt x="37683" y="14715"/>
                    <a:pt x="37810" y="14729"/>
                  </a:cubicBezTo>
                  <a:cubicBezTo>
                    <a:pt x="37908" y="14800"/>
                    <a:pt x="38021" y="14856"/>
                    <a:pt x="38119" y="14940"/>
                  </a:cubicBezTo>
                  <a:cubicBezTo>
                    <a:pt x="38077" y="14926"/>
                    <a:pt x="38035" y="14912"/>
                    <a:pt x="37993" y="14912"/>
                  </a:cubicBezTo>
                  <a:cubicBezTo>
                    <a:pt x="37829" y="14893"/>
                    <a:pt x="37666" y="14882"/>
                    <a:pt x="37503" y="14882"/>
                  </a:cubicBezTo>
                  <a:cubicBezTo>
                    <a:pt x="37315" y="14882"/>
                    <a:pt x="37126" y="14896"/>
                    <a:pt x="36938" y="14926"/>
                  </a:cubicBezTo>
                  <a:cubicBezTo>
                    <a:pt x="36815" y="14940"/>
                    <a:pt x="36851" y="15152"/>
                    <a:pt x="36969" y="15152"/>
                  </a:cubicBezTo>
                  <a:cubicBezTo>
                    <a:pt x="36972" y="15152"/>
                    <a:pt x="36976" y="15152"/>
                    <a:pt x="36980" y="15151"/>
                  </a:cubicBezTo>
                  <a:cubicBezTo>
                    <a:pt x="37056" y="15148"/>
                    <a:pt x="37133" y="15146"/>
                    <a:pt x="37209" y="15146"/>
                  </a:cubicBezTo>
                  <a:cubicBezTo>
                    <a:pt x="37456" y="15146"/>
                    <a:pt x="37703" y="15164"/>
                    <a:pt x="37950" y="15207"/>
                  </a:cubicBezTo>
                  <a:cubicBezTo>
                    <a:pt x="38105" y="15236"/>
                    <a:pt x="38274" y="15278"/>
                    <a:pt x="38429" y="15320"/>
                  </a:cubicBezTo>
                  <a:cubicBezTo>
                    <a:pt x="38555" y="15362"/>
                    <a:pt x="38668" y="15418"/>
                    <a:pt x="38794" y="15461"/>
                  </a:cubicBezTo>
                  <a:cubicBezTo>
                    <a:pt x="38921" y="15559"/>
                    <a:pt x="39048" y="15672"/>
                    <a:pt x="39160" y="15784"/>
                  </a:cubicBezTo>
                  <a:cubicBezTo>
                    <a:pt x="38806" y="15670"/>
                    <a:pt x="38428" y="15613"/>
                    <a:pt x="38039" y="15613"/>
                  </a:cubicBezTo>
                  <a:cubicBezTo>
                    <a:pt x="37995" y="15613"/>
                    <a:pt x="37952" y="15614"/>
                    <a:pt x="37908" y="15615"/>
                  </a:cubicBezTo>
                  <a:cubicBezTo>
                    <a:pt x="37782" y="15615"/>
                    <a:pt x="37782" y="15826"/>
                    <a:pt x="37922" y="15826"/>
                  </a:cubicBezTo>
                  <a:cubicBezTo>
                    <a:pt x="38541" y="15840"/>
                    <a:pt x="39160" y="16009"/>
                    <a:pt x="39709" y="16305"/>
                  </a:cubicBezTo>
                  <a:cubicBezTo>
                    <a:pt x="39793" y="16389"/>
                    <a:pt x="39877" y="16487"/>
                    <a:pt x="39962" y="16558"/>
                  </a:cubicBezTo>
                  <a:lnTo>
                    <a:pt x="39948" y="16558"/>
                  </a:lnTo>
                  <a:cubicBezTo>
                    <a:pt x="39652" y="16445"/>
                    <a:pt x="39343" y="16361"/>
                    <a:pt x="39034" y="16319"/>
                  </a:cubicBezTo>
                  <a:cubicBezTo>
                    <a:pt x="39024" y="16317"/>
                    <a:pt x="39015" y="16316"/>
                    <a:pt x="39007" y="16316"/>
                  </a:cubicBezTo>
                  <a:cubicBezTo>
                    <a:pt x="38859" y="16316"/>
                    <a:pt x="38817" y="16531"/>
                    <a:pt x="38963" y="16558"/>
                  </a:cubicBezTo>
                  <a:cubicBezTo>
                    <a:pt x="39273" y="16628"/>
                    <a:pt x="39568" y="16713"/>
                    <a:pt x="39849" y="16825"/>
                  </a:cubicBezTo>
                  <a:cubicBezTo>
                    <a:pt x="39990" y="16881"/>
                    <a:pt x="40131" y="16938"/>
                    <a:pt x="40271" y="17008"/>
                  </a:cubicBezTo>
                  <a:cubicBezTo>
                    <a:pt x="40328" y="17036"/>
                    <a:pt x="40398" y="17078"/>
                    <a:pt x="40454" y="17106"/>
                  </a:cubicBezTo>
                  <a:cubicBezTo>
                    <a:pt x="40932" y="17669"/>
                    <a:pt x="41368" y="18274"/>
                    <a:pt x="41790" y="18879"/>
                  </a:cubicBezTo>
                  <a:cubicBezTo>
                    <a:pt x="40215" y="17528"/>
                    <a:pt x="38485" y="16347"/>
                    <a:pt x="36642" y="15376"/>
                  </a:cubicBezTo>
                  <a:cubicBezTo>
                    <a:pt x="36605" y="15360"/>
                    <a:pt x="36567" y="15352"/>
                    <a:pt x="36530" y="15352"/>
                  </a:cubicBezTo>
                  <a:cubicBezTo>
                    <a:pt x="36440" y="15352"/>
                    <a:pt x="36355" y="15399"/>
                    <a:pt x="36305" y="15489"/>
                  </a:cubicBezTo>
                  <a:cubicBezTo>
                    <a:pt x="36248" y="15601"/>
                    <a:pt x="36291" y="15756"/>
                    <a:pt x="36417" y="15812"/>
                  </a:cubicBezTo>
                  <a:cubicBezTo>
                    <a:pt x="38344" y="16825"/>
                    <a:pt x="40131" y="18063"/>
                    <a:pt x="41748" y="19498"/>
                  </a:cubicBezTo>
                  <a:lnTo>
                    <a:pt x="40426" y="18963"/>
                  </a:lnTo>
                  <a:cubicBezTo>
                    <a:pt x="40398" y="18935"/>
                    <a:pt x="40356" y="18921"/>
                    <a:pt x="40342" y="18907"/>
                  </a:cubicBezTo>
                  <a:cubicBezTo>
                    <a:pt x="40187" y="18794"/>
                    <a:pt x="40032" y="18682"/>
                    <a:pt x="39877" y="18555"/>
                  </a:cubicBezTo>
                  <a:cubicBezTo>
                    <a:pt x="39582" y="18330"/>
                    <a:pt x="39315" y="18077"/>
                    <a:pt x="39062" y="17810"/>
                  </a:cubicBezTo>
                  <a:cubicBezTo>
                    <a:pt x="39037" y="17782"/>
                    <a:pt x="39011" y="17770"/>
                    <a:pt x="38987" y="17770"/>
                  </a:cubicBezTo>
                  <a:cubicBezTo>
                    <a:pt x="38913" y="17770"/>
                    <a:pt x="38858" y="17876"/>
                    <a:pt x="38921" y="17950"/>
                  </a:cubicBezTo>
                  <a:cubicBezTo>
                    <a:pt x="39104" y="18175"/>
                    <a:pt x="39301" y="18386"/>
                    <a:pt x="39498" y="18597"/>
                  </a:cubicBezTo>
                  <a:lnTo>
                    <a:pt x="38893" y="18358"/>
                  </a:lnTo>
                  <a:cubicBezTo>
                    <a:pt x="38794" y="18232"/>
                    <a:pt x="38696" y="18119"/>
                    <a:pt x="38597" y="17993"/>
                  </a:cubicBezTo>
                  <a:cubicBezTo>
                    <a:pt x="38386" y="17725"/>
                    <a:pt x="38204" y="17444"/>
                    <a:pt x="38049" y="17135"/>
                  </a:cubicBezTo>
                  <a:cubicBezTo>
                    <a:pt x="38027" y="17092"/>
                    <a:pt x="37993" y="17074"/>
                    <a:pt x="37957" y="17074"/>
                  </a:cubicBezTo>
                  <a:cubicBezTo>
                    <a:pt x="37876" y="17074"/>
                    <a:pt x="37789" y="17168"/>
                    <a:pt x="37838" y="17275"/>
                  </a:cubicBezTo>
                  <a:cubicBezTo>
                    <a:pt x="37965" y="17571"/>
                    <a:pt x="38133" y="17852"/>
                    <a:pt x="38330" y="18119"/>
                  </a:cubicBezTo>
                  <a:lnTo>
                    <a:pt x="37289" y="17711"/>
                  </a:lnTo>
                  <a:cubicBezTo>
                    <a:pt x="37252" y="17695"/>
                    <a:pt x="37216" y="17687"/>
                    <a:pt x="37180" y="17687"/>
                  </a:cubicBezTo>
                  <a:cubicBezTo>
                    <a:pt x="37121" y="17687"/>
                    <a:pt x="37066" y="17709"/>
                    <a:pt x="37022" y="17753"/>
                  </a:cubicBezTo>
                  <a:cubicBezTo>
                    <a:pt x="37022" y="17753"/>
                    <a:pt x="37022" y="17753"/>
                    <a:pt x="37022" y="17767"/>
                  </a:cubicBezTo>
                  <a:cubicBezTo>
                    <a:pt x="36952" y="17824"/>
                    <a:pt x="36924" y="17922"/>
                    <a:pt x="36966" y="18021"/>
                  </a:cubicBezTo>
                  <a:cubicBezTo>
                    <a:pt x="37233" y="18724"/>
                    <a:pt x="37683" y="20145"/>
                    <a:pt x="37725" y="21706"/>
                  </a:cubicBezTo>
                  <a:cubicBezTo>
                    <a:pt x="37486" y="20764"/>
                    <a:pt x="37064" y="19849"/>
                    <a:pt x="36502" y="19062"/>
                  </a:cubicBezTo>
                  <a:cubicBezTo>
                    <a:pt x="36452" y="19003"/>
                    <a:pt x="36377" y="18969"/>
                    <a:pt x="36303" y="18969"/>
                  </a:cubicBezTo>
                  <a:cubicBezTo>
                    <a:pt x="36253" y="18969"/>
                    <a:pt x="36204" y="18985"/>
                    <a:pt x="36164" y="19019"/>
                  </a:cubicBezTo>
                  <a:cubicBezTo>
                    <a:pt x="36052" y="19090"/>
                    <a:pt x="36023" y="19244"/>
                    <a:pt x="36108" y="19357"/>
                  </a:cubicBezTo>
                  <a:cubicBezTo>
                    <a:pt x="36797" y="20327"/>
                    <a:pt x="37261" y="21481"/>
                    <a:pt x="37416" y="22676"/>
                  </a:cubicBezTo>
                  <a:cubicBezTo>
                    <a:pt x="36910" y="21593"/>
                    <a:pt x="36023" y="20567"/>
                    <a:pt x="35292" y="19793"/>
                  </a:cubicBezTo>
                  <a:cubicBezTo>
                    <a:pt x="35194" y="17796"/>
                    <a:pt x="34392" y="15855"/>
                    <a:pt x="32957" y="14209"/>
                  </a:cubicBezTo>
                  <a:cubicBezTo>
                    <a:pt x="32493" y="13674"/>
                    <a:pt x="31958" y="13182"/>
                    <a:pt x="31382" y="12732"/>
                  </a:cubicBezTo>
                  <a:lnTo>
                    <a:pt x="31382" y="12732"/>
                  </a:lnTo>
                  <a:cubicBezTo>
                    <a:pt x="32155" y="13055"/>
                    <a:pt x="32943" y="13337"/>
                    <a:pt x="33745" y="13548"/>
                  </a:cubicBezTo>
                  <a:cubicBezTo>
                    <a:pt x="33770" y="13554"/>
                    <a:pt x="33793" y="13558"/>
                    <a:pt x="33816" y="13558"/>
                  </a:cubicBezTo>
                  <a:cubicBezTo>
                    <a:pt x="34070" y="13558"/>
                    <a:pt x="34142" y="13147"/>
                    <a:pt x="33857" y="13069"/>
                  </a:cubicBezTo>
                  <a:cubicBezTo>
                    <a:pt x="32634" y="12746"/>
                    <a:pt x="31452" y="12282"/>
                    <a:pt x="30327" y="11691"/>
                  </a:cubicBezTo>
                  <a:lnTo>
                    <a:pt x="30327" y="11691"/>
                  </a:lnTo>
                  <a:cubicBezTo>
                    <a:pt x="30791" y="11775"/>
                    <a:pt x="31255" y="11874"/>
                    <a:pt x="31705" y="11958"/>
                  </a:cubicBezTo>
                  <a:cubicBezTo>
                    <a:pt x="32591" y="12127"/>
                    <a:pt x="33435" y="12296"/>
                    <a:pt x="34237" y="12436"/>
                  </a:cubicBezTo>
                  <a:cubicBezTo>
                    <a:pt x="35644" y="12692"/>
                    <a:pt x="36944" y="12820"/>
                    <a:pt x="38145" y="12820"/>
                  </a:cubicBezTo>
                  <a:cubicBezTo>
                    <a:pt x="40448" y="12820"/>
                    <a:pt x="42385" y="12348"/>
                    <a:pt x="44013" y="11396"/>
                  </a:cubicBezTo>
                  <a:cubicBezTo>
                    <a:pt x="44561" y="11072"/>
                    <a:pt x="45026" y="10720"/>
                    <a:pt x="45391" y="10341"/>
                  </a:cubicBezTo>
                  <a:cubicBezTo>
                    <a:pt x="45687" y="10045"/>
                    <a:pt x="45912" y="9722"/>
                    <a:pt x="46095" y="9398"/>
                  </a:cubicBezTo>
                  <a:cubicBezTo>
                    <a:pt x="46601" y="8428"/>
                    <a:pt x="46615" y="7316"/>
                    <a:pt x="46123" y="6487"/>
                  </a:cubicBezTo>
                  <a:cubicBezTo>
                    <a:pt x="46076" y="6412"/>
                    <a:pt x="45991" y="6368"/>
                    <a:pt x="45907" y="6368"/>
                  </a:cubicBezTo>
                  <a:cubicBezTo>
                    <a:pt x="45865" y="6368"/>
                    <a:pt x="45823" y="6379"/>
                    <a:pt x="45785" y="6402"/>
                  </a:cubicBezTo>
                  <a:cubicBezTo>
                    <a:pt x="45673" y="6473"/>
                    <a:pt x="45630" y="6627"/>
                    <a:pt x="45701" y="6740"/>
                  </a:cubicBezTo>
                  <a:cubicBezTo>
                    <a:pt x="45884" y="7035"/>
                    <a:pt x="45968" y="7387"/>
                    <a:pt x="45982" y="7767"/>
                  </a:cubicBezTo>
                  <a:cubicBezTo>
                    <a:pt x="45926" y="7823"/>
                    <a:pt x="45870" y="7865"/>
                    <a:pt x="45813" y="7921"/>
                  </a:cubicBezTo>
                  <a:lnTo>
                    <a:pt x="45560" y="7921"/>
                  </a:lnTo>
                  <a:cubicBezTo>
                    <a:pt x="45434" y="7921"/>
                    <a:pt x="45321" y="7893"/>
                    <a:pt x="45208" y="7837"/>
                  </a:cubicBezTo>
                  <a:cubicBezTo>
                    <a:pt x="44969" y="7738"/>
                    <a:pt x="44758" y="7584"/>
                    <a:pt x="44576" y="7387"/>
                  </a:cubicBezTo>
                  <a:cubicBezTo>
                    <a:pt x="44554" y="7366"/>
                    <a:pt x="44526" y="7355"/>
                    <a:pt x="44498" y="7355"/>
                  </a:cubicBezTo>
                  <a:cubicBezTo>
                    <a:pt x="44470" y="7355"/>
                    <a:pt x="44442" y="7366"/>
                    <a:pt x="44421" y="7387"/>
                  </a:cubicBezTo>
                  <a:cubicBezTo>
                    <a:pt x="44379" y="7429"/>
                    <a:pt x="44393" y="7499"/>
                    <a:pt x="44421" y="7542"/>
                  </a:cubicBezTo>
                  <a:cubicBezTo>
                    <a:pt x="44604" y="7767"/>
                    <a:pt x="44843" y="7949"/>
                    <a:pt x="45110" y="8062"/>
                  </a:cubicBezTo>
                  <a:cubicBezTo>
                    <a:pt x="45223" y="8118"/>
                    <a:pt x="45335" y="8146"/>
                    <a:pt x="45448" y="8189"/>
                  </a:cubicBezTo>
                  <a:cubicBezTo>
                    <a:pt x="45335" y="8259"/>
                    <a:pt x="45223" y="8329"/>
                    <a:pt x="45110" y="8386"/>
                  </a:cubicBezTo>
                  <a:cubicBezTo>
                    <a:pt x="45026" y="8357"/>
                    <a:pt x="44955" y="8315"/>
                    <a:pt x="44885" y="8273"/>
                  </a:cubicBezTo>
                  <a:cubicBezTo>
                    <a:pt x="44730" y="8189"/>
                    <a:pt x="44590" y="8090"/>
                    <a:pt x="44463" y="7978"/>
                  </a:cubicBezTo>
                  <a:cubicBezTo>
                    <a:pt x="44210" y="7710"/>
                    <a:pt x="43985" y="7429"/>
                    <a:pt x="43886" y="7063"/>
                  </a:cubicBezTo>
                  <a:cubicBezTo>
                    <a:pt x="43875" y="7024"/>
                    <a:pt x="43846" y="7007"/>
                    <a:pt x="43816" y="7007"/>
                  </a:cubicBezTo>
                  <a:cubicBezTo>
                    <a:pt x="43771" y="7007"/>
                    <a:pt x="43723" y="7046"/>
                    <a:pt x="43732" y="7106"/>
                  </a:cubicBezTo>
                  <a:cubicBezTo>
                    <a:pt x="43802" y="7513"/>
                    <a:pt x="43971" y="7907"/>
                    <a:pt x="44252" y="8203"/>
                  </a:cubicBezTo>
                  <a:cubicBezTo>
                    <a:pt x="44379" y="8329"/>
                    <a:pt x="44533" y="8456"/>
                    <a:pt x="44688" y="8554"/>
                  </a:cubicBezTo>
                  <a:cubicBezTo>
                    <a:pt x="44604" y="8582"/>
                    <a:pt x="44505" y="8611"/>
                    <a:pt x="44407" y="8625"/>
                  </a:cubicBezTo>
                  <a:cubicBezTo>
                    <a:pt x="44336" y="8596"/>
                    <a:pt x="44266" y="8582"/>
                    <a:pt x="44210" y="8540"/>
                  </a:cubicBezTo>
                  <a:cubicBezTo>
                    <a:pt x="44097" y="8484"/>
                    <a:pt x="43985" y="8414"/>
                    <a:pt x="43886" y="8329"/>
                  </a:cubicBezTo>
                  <a:cubicBezTo>
                    <a:pt x="43703" y="8175"/>
                    <a:pt x="43549" y="7992"/>
                    <a:pt x="43422" y="7781"/>
                  </a:cubicBezTo>
                  <a:cubicBezTo>
                    <a:pt x="43197" y="7387"/>
                    <a:pt x="43113" y="6923"/>
                    <a:pt x="43197" y="6473"/>
                  </a:cubicBezTo>
                  <a:cubicBezTo>
                    <a:pt x="43205" y="6391"/>
                    <a:pt x="43138" y="6338"/>
                    <a:pt x="43074" y="6338"/>
                  </a:cubicBezTo>
                  <a:cubicBezTo>
                    <a:pt x="43028" y="6338"/>
                    <a:pt x="42984" y="6365"/>
                    <a:pt x="42972" y="6430"/>
                  </a:cubicBezTo>
                  <a:cubicBezTo>
                    <a:pt x="42874" y="6923"/>
                    <a:pt x="42944" y="7443"/>
                    <a:pt x="43183" y="7907"/>
                  </a:cubicBezTo>
                  <a:cubicBezTo>
                    <a:pt x="43310" y="8160"/>
                    <a:pt x="43492" y="8386"/>
                    <a:pt x="43717" y="8568"/>
                  </a:cubicBezTo>
                  <a:cubicBezTo>
                    <a:pt x="43760" y="8611"/>
                    <a:pt x="43816" y="8639"/>
                    <a:pt x="43872" y="8681"/>
                  </a:cubicBezTo>
                  <a:cubicBezTo>
                    <a:pt x="43760" y="8681"/>
                    <a:pt x="43647" y="8667"/>
                    <a:pt x="43535" y="8653"/>
                  </a:cubicBezTo>
                  <a:cubicBezTo>
                    <a:pt x="43450" y="8582"/>
                    <a:pt x="43352" y="8526"/>
                    <a:pt x="43267" y="8456"/>
                  </a:cubicBezTo>
                  <a:cubicBezTo>
                    <a:pt x="43155" y="8357"/>
                    <a:pt x="43042" y="8245"/>
                    <a:pt x="42944" y="8118"/>
                  </a:cubicBezTo>
                  <a:cubicBezTo>
                    <a:pt x="42761" y="7879"/>
                    <a:pt x="42620" y="7598"/>
                    <a:pt x="42564" y="7302"/>
                  </a:cubicBezTo>
                  <a:cubicBezTo>
                    <a:pt x="42423" y="6712"/>
                    <a:pt x="42564" y="6051"/>
                    <a:pt x="42930" y="5572"/>
                  </a:cubicBezTo>
                  <a:cubicBezTo>
                    <a:pt x="42972" y="5499"/>
                    <a:pt x="42920" y="5410"/>
                    <a:pt x="42856" y="5410"/>
                  </a:cubicBezTo>
                  <a:cubicBezTo>
                    <a:pt x="42834" y="5410"/>
                    <a:pt x="42811" y="5421"/>
                    <a:pt x="42789" y="5446"/>
                  </a:cubicBezTo>
                  <a:cubicBezTo>
                    <a:pt x="42339" y="5966"/>
                    <a:pt x="42142" y="6655"/>
                    <a:pt x="42269" y="7345"/>
                  </a:cubicBezTo>
                  <a:cubicBezTo>
                    <a:pt x="42339" y="7696"/>
                    <a:pt x="42494" y="8020"/>
                    <a:pt x="42719" y="8301"/>
                  </a:cubicBezTo>
                  <a:cubicBezTo>
                    <a:pt x="42747" y="8343"/>
                    <a:pt x="42789" y="8386"/>
                    <a:pt x="42831" y="8428"/>
                  </a:cubicBezTo>
                  <a:cubicBezTo>
                    <a:pt x="42536" y="8273"/>
                    <a:pt x="42283" y="8076"/>
                    <a:pt x="42100" y="7837"/>
                  </a:cubicBezTo>
                  <a:cubicBezTo>
                    <a:pt x="41411" y="6866"/>
                    <a:pt x="41790" y="5488"/>
                    <a:pt x="42564" y="4742"/>
                  </a:cubicBezTo>
                  <a:cubicBezTo>
                    <a:pt x="43121" y="4198"/>
                    <a:pt x="43894" y="3916"/>
                    <a:pt x="44760" y="3916"/>
                  </a:cubicBezTo>
                  <a:close/>
                  <a:moveTo>
                    <a:pt x="5891" y="28385"/>
                  </a:moveTo>
                  <a:cubicBezTo>
                    <a:pt x="7130" y="28385"/>
                    <a:pt x="8462" y="28742"/>
                    <a:pt x="9762" y="29428"/>
                  </a:cubicBezTo>
                  <a:cubicBezTo>
                    <a:pt x="11844" y="30539"/>
                    <a:pt x="13546" y="32284"/>
                    <a:pt x="14601" y="34393"/>
                  </a:cubicBezTo>
                  <a:cubicBezTo>
                    <a:pt x="14320" y="33943"/>
                    <a:pt x="13954" y="33521"/>
                    <a:pt x="13602" y="33113"/>
                  </a:cubicBezTo>
                  <a:cubicBezTo>
                    <a:pt x="13194" y="32635"/>
                    <a:pt x="12744" y="32171"/>
                    <a:pt x="12294" y="31721"/>
                  </a:cubicBezTo>
                  <a:cubicBezTo>
                    <a:pt x="10859" y="30342"/>
                    <a:pt x="9115" y="29161"/>
                    <a:pt x="7104" y="28795"/>
                  </a:cubicBezTo>
                  <a:cubicBezTo>
                    <a:pt x="6720" y="28726"/>
                    <a:pt x="6334" y="28691"/>
                    <a:pt x="5951" y="28691"/>
                  </a:cubicBezTo>
                  <a:cubicBezTo>
                    <a:pt x="4619" y="28691"/>
                    <a:pt x="3323" y="29119"/>
                    <a:pt x="2307" y="30047"/>
                  </a:cubicBezTo>
                  <a:cubicBezTo>
                    <a:pt x="2240" y="30103"/>
                    <a:pt x="2297" y="30176"/>
                    <a:pt x="2366" y="30176"/>
                  </a:cubicBezTo>
                  <a:cubicBezTo>
                    <a:pt x="2384" y="30176"/>
                    <a:pt x="2402" y="30171"/>
                    <a:pt x="2420" y="30160"/>
                  </a:cubicBezTo>
                  <a:cubicBezTo>
                    <a:pt x="3179" y="29555"/>
                    <a:pt x="4178" y="29203"/>
                    <a:pt x="5135" y="29076"/>
                  </a:cubicBezTo>
                  <a:cubicBezTo>
                    <a:pt x="5390" y="29043"/>
                    <a:pt x="5644" y="29027"/>
                    <a:pt x="5897" y="29027"/>
                  </a:cubicBezTo>
                  <a:cubicBezTo>
                    <a:pt x="7445" y="29027"/>
                    <a:pt x="8945" y="29629"/>
                    <a:pt x="10226" y="30511"/>
                  </a:cubicBezTo>
                  <a:cubicBezTo>
                    <a:pt x="11056" y="31074"/>
                    <a:pt x="11802" y="31735"/>
                    <a:pt x="12491" y="32466"/>
                  </a:cubicBezTo>
                  <a:cubicBezTo>
                    <a:pt x="12857" y="32832"/>
                    <a:pt x="13208" y="33212"/>
                    <a:pt x="13560" y="33606"/>
                  </a:cubicBezTo>
                  <a:cubicBezTo>
                    <a:pt x="13898" y="33985"/>
                    <a:pt x="14235" y="34407"/>
                    <a:pt x="14643" y="34703"/>
                  </a:cubicBezTo>
                  <a:cubicBezTo>
                    <a:pt x="14659" y="34718"/>
                    <a:pt x="14674" y="34724"/>
                    <a:pt x="14688" y="34724"/>
                  </a:cubicBezTo>
                  <a:cubicBezTo>
                    <a:pt x="14713" y="34724"/>
                    <a:pt x="14733" y="34707"/>
                    <a:pt x="14742" y="34689"/>
                  </a:cubicBezTo>
                  <a:cubicBezTo>
                    <a:pt x="14756" y="34731"/>
                    <a:pt x="14784" y="34759"/>
                    <a:pt x="14798" y="34801"/>
                  </a:cubicBezTo>
                  <a:cubicBezTo>
                    <a:pt x="14798" y="34815"/>
                    <a:pt x="14798" y="34815"/>
                    <a:pt x="14798" y="34829"/>
                  </a:cubicBezTo>
                  <a:cubicBezTo>
                    <a:pt x="14840" y="34886"/>
                    <a:pt x="14868" y="34956"/>
                    <a:pt x="14910" y="35026"/>
                  </a:cubicBezTo>
                  <a:cubicBezTo>
                    <a:pt x="14910" y="35054"/>
                    <a:pt x="14924" y="35083"/>
                    <a:pt x="14924" y="35125"/>
                  </a:cubicBezTo>
                  <a:cubicBezTo>
                    <a:pt x="14221" y="34337"/>
                    <a:pt x="13504" y="33564"/>
                    <a:pt x="12688" y="32888"/>
                  </a:cubicBezTo>
                  <a:cubicBezTo>
                    <a:pt x="11774" y="32143"/>
                    <a:pt x="10803" y="31454"/>
                    <a:pt x="9776" y="30863"/>
                  </a:cubicBezTo>
                  <a:cubicBezTo>
                    <a:pt x="8584" y="30165"/>
                    <a:pt x="7204" y="29567"/>
                    <a:pt x="5826" y="29567"/>
                  </a:cubicBezTo>
                  <a:cubicBezTo>
                    <a:pt x="5205" y="29567"/>
                    <a:pt x="4584" y="29688"/>
                    <a:pt x="3981" y="29977"/>
                  </a:cubicBezTo>
                  <a:cubicBezTo>
                    <a:pt x="3871" y="30026"/>
                    <a:pt x="3942" y="30170"/>
                    <a:pt x="4045" y="30170"/>
                  </a:cubicBezTo>
                  <a:cubicBezTo>
                    <a:pt x="4061" y="30170"/>
                    <a:pt x="4077" y="30167"/>
                    <a:pt x="4094" y="30160"/>
                  </a:cubicBezTo>
                  <a:cubicBezTo>
                    <a:pt x="4617" y="29922"/>
                    <a:pt x="5150" y="29822"/>
                    <a:pt x="5683" y="29822"/>
                  </a:cubicBezTo>
                  <a:cubicBezTo>
                    <a:pt x="7168" y="29822"/>
                    <a:pt x="8646" y="30603"/>
                    <a:pt x="9889" y="31369"/>
                  </a:cubicBezTo>
                  <a:cubicBezTo>
                    <a:pt x="10859" y="31974"/>
                    <a:pt x="11774" y="32635"/>
                    <a:pt x="12646" y="33353"/>
                  </a:cubicBezTo>
                  <a:cubicBezTo>
                    <a:pt x="13462" y="34014"/>
                    <a:pt x="14249" y="34689"/>
                    <a:pt x="14967" y="35434"/>
                  </a:cubicBezTo>
                  <a:cubicBezTo>
                    <a:pt x="14995" y="35659"/>
                    <a:pt x="15023" y="35884"/>
                    <a:pt x="15037" y="36109"/>
                  </a:cubicBezTo>
                  <a:cubicBezTo>
                    <a:pt x="15051" y="36278"/>
                    <a:pt x="15051" y="36447"/>
                    <a:pt x="15051" y="36616"/>
                  </a:cubicBezTo>
                  <a:cubicBezTo>
                    <a:pt x="14643" y="35969"/>
                    <a:pt x="14123" y="35364"/>
                    <a:pt x="13630" y="34801"/>
                  </a:cubicBezTo>
                  <a:cubicBezTo>
                    <a:pt x="12927" y="34028"/>
                    <a:pt x="12168" y="33324"/>
                    <a:pt x="11338" y="32705"/>
                  </a:cubicBezTo>
                  <a:cubicBezTo>
                    <a:pt x="9706" y="31482"/>
                    <a:pt x="7835" y="30539"/>
                    <a:pt x="5838" y="30103"/>
                  </a:cubicBezTo>
                  <a:cubicBezTo>
                    <a:pt x="5833" y="30102"/>
                    <a:pt x="5828" y="30102"/>
                    <a:pt x="5824" y="30102"/>
                  </a:cubicBezTo>
                  <a:cubicBezTo>
                    <a:pt x="5752" y="30102"/>
                    <a:pt x="5744" y="30203"/>
                    <a:pt x="5810" y="30230"/>
                  </a:cubicBezTo>
                  <a:cubicBezTo>
                    <a:pt x="7751" y="30849"/>
                    <a:pt x="9579" y="31749"/>
                    <a:pt x="11197" y="33001"/>
                  </a:cubicBezTo>
                  <a:cubicBezTo>
                    <a:pt x="11985" y="33592"/>
                    <a:pt x="12716" y="34267"/>
                    <a:pt x="13377" y="34998"/>
                  </a:cubicBezTo>
                  <a:cubicBezTo>
                    <a:pt x="14010" y="35687"/>
                    <a:pt x="14517" y="36447"/>
                    <a:pt x="15037" y="37221"/>
                  </a:cubicBezTo>
                  <a:cubicBezTo>
                    <a:pt x="15009" y="37755"/>
                    <a:pt x="14910" y="38304"/>
                    <a:pt x="14784" y="38824"/>
                  </a:cubicBezTo>
                  <a:cubicBezTo>
                    <a:pt x="14066" y="36461"/>
                    <a:pt x="12252" y="34182"/>
                    <a:pt x="9804" y="32579"/>
                  </a:cubicBezTo>
                  <a:cubicBezTo>
                    <a:pt x="8770" y="31913"/>
                    <a:pt x="7385" y="31143"/>
                    <a:pt x="5975" y="31143"/>
                  </a:cubicBezTo>
                  <a:cubicBezTo>
                    <a:pt x="5449" y="31143"/>
                    <a:pt x="4919" y="31250"/>
                    <a:pt x="4403" y="31510"/>
                  </a:cubicBezTo>
                  <a:cubicBezTo>
                    <a:pt x="4206" y="31594"/>
                    <a:pt x="4009" y="31693"/>
                    <a:pt x="3826" y="31805"/>
                  </a:cubicBezTo>
                  <a:cubicBezTo>
                    <a:pt x="3193" y="32227"/>
                    <a:pt x="2800" y="32860"/>
                    <a:pt x="2729" y="33549"/>
                  </a:cubicBezTo>
                  <a:cubicBezTo>
                    <a:pt x="2729" y="33676"/>
                    <a:pt x="2828" y="33803"/>
                    <a:pt x="2954" y="33803"/>
                  </a:cubicBezTo>
                  <a:cubicBezTo>
                    <a:pt x="2963" y="33804"/>
                    <a:pt x="2972" y="33804"/>
                    <a:pt x="2981" y="33804"/>
                  </a:cubicBezTo>
                  <a:cubicBezTo>
                    <a:pt x="3109" y="33804"/>
                    <a:pt x="3208" y="33710"/>
                    <a:pt x="3222" y="33592"/>
                  </a:cubicBezTo>
                  <a:cubicBezTo>
                    <a:pt x="3278" y="33057"/>
                    <a:pt x="3587" y="32551"/>
                    <a:pt x="4094" y="32213"/>
                  </a:cubicBezTo>
                  <a:cubicBezTo>
                    <a:pt x="4475" y="31959"/>
                    <a:pt x="4911" y="31827"/>
                    <a:pt x="5330" y="31827"/>
                  </a:cubicBezTo>
                  <a:cubicBezTo>
                    <a:pt x="5514" y="31827"/>
                    <a:pt x="5695" y="31852"/>
                    <a:pt x="5866" y="31904"/>
                  </a:cubicBezTo>
                  <a:cubicBezTo>
                    <a:pt x="6133" y="31988"/>
                    <a:pt x="6372" y="32129"/>
                    <a:pt x="6583" y="32298"/>
                  </a:cubicBezTo>
                  <a:cubicBezTo>
                    <a:pt x="6555" y="32424"/>
                    <a:pt x="6569" y="32565"/>
                    <a:pt x="6541" y="32691"/>
                  </a:cubicBezTo>
                  <a:cubicBezTo>
                    <a:pt x="6513" y="32832"/>
                    <a:pt x="6457" y="32973"/>
                    <a:pt x="6386" y="33099"/>
                  </a:cubicBezTo>
                  <a:cubicBezTo>
                    <a:pt x="6316" y="33226"/>
                    <a:pt x="6232" y="33353"/>
                    <a:pt x="6119" y="33465"/>
                  </a:cubicBezTo>
                  <a:cubicBezTo>
                    <a:pt x="6077" y="33521"/>
                    <a:pt x="6021" y="33564"/>
                    <a:pt x="5964" y="33620"/>
                  </a:cubicBezTo>
                  <a:cubicBezTo>
                    <a:pt x="5908" y="33676"/>
                    <a:pt x="5866" y="33732"/>
                    <a:pt x="5810" y="33789"/>
                  </a:cubicBezTo>
                  <a:cubicBezTo>
                    <a:pt x="5753" y="33831"/>
                    <a:pt x="5810" y="33887"/>
                    <a:pt x="5866" y="33887"/>
                  </a:cubicBezTo>
                  <a:cubicBezTo>
                    <a:pt x="5950" y="33859"/>
                    <a:pt x="6035" y="33845"/>
                    <a:pt x="6119" y="33817"/>
                  </a:cubicBezTo>
                  <a:cubicBezTo>
                    <a:pt x="6190" y="33774"/>
                    <a:pt x="6274" y="33718"/>
                    <a:pt x="6344" y="33662"/>
                  </a:cubicBezTo>
                  <a:cubicBezTo>
                    <a:pt x="6471" y="33549"/>
                    <a:pt x="6583" y="33423"/>
                    <a:pt x="6682" y="33282"/>
                  </a:cubicBezTo>
                  <a:cubicBezTo>
                    <a:pt x="6794" y="33127"/>
                    <a:pt x="6865" y="32973"/>
                    <a:pt x="6921" y="32790"/>
                  </a:cubicBezTo>
                  <a:cubicBezTo>
                    <a:pt x="6935" y="32762"/>
                    <a:pt x="6949" y="32720"/>
                    <a:pt x="6949" y="32677"/>
                  </a:cubicBezTo>
                  <a:cubicBezTo>
                    <a:pt x="7062" y="32818"/>
                    <a:pt x="7146" y="32959"/>
                    <a:pt x="7216" y="33113"/>
                  </a:cubicBezTo>
                  <a:cubicBezTo>
                    <a:pt x="7174" y="33198"/>
                    <a:pt x="7146" y="33296"/>
                    <a:pt x="7118" y="33381"/>
                  </a:cubicBezTo>
                  <a:cubicBezTo>
                    <a:pt x="7062" y="33507"/>
                    <a:pt x="6991" y="33620"/>
                    <a:pt x="6921" y="33732"/>
                  </a:cubicBezTo>
                  <a:cubicBezTo>
                    <a:pt x="6780" y="33957"/>
                    <a:pt x="6597" y="34154"/>
                    <a:pt x="6386" y="34309"/>
                  </a:cubicBezTo>
                  <a:cubicBezTo>
                    <a:pt x="6201" y="34455"/>
                    <a:pt x="5977" y="34563"/>
                    <a:pt x="5728" y="34563"/>
                  </a:cubicBezTo>
                  <a:cubicBezTo>
                    <a:pt x="5713" y="34563"/>
                    <a:pt x="5698" y="34563"/>
                    <a:pt x="5683" y="34562"/>
                  </a:cubicBezTo>
                  <a:cubicBezTo>
                    <a:pt x="5444" y="34562"/>
                    <a:pt x="5191" y="34562"/>
                    <a:pt x="4952" y="34520"/>
                  </a:cubicBezTo>
                  <a:cubicBezTo>
                    <a:pt x="4943" y="34518"/>
                    <a:pt x="4934" y="34517"/>
                    <a:pt x="4926" y="34517"/>
                  </a:cubicBezTo>
                  <a:cubicBezTo>
                    <a:pt x="4820" y="34517"/>
                    <a:pt x="4792" y="34678"/>
                    <a:pt x="4910" y="34717"/>
                  </a:cubicBezTo>
                  <a:cubicBezTo>
                    <a:pt x="5065" y="34766"/>
                    <a:pt x="5225" y="34796"/>
                    <a:pt x="5384" y="34796"/>
                  </a:cubicBezTo>
                  <a:cubicBezTo>
                    <a:pt x="5499" y="34796"/>
                    <a:pt x="5613" y="34780"/>
                    <a:pt x="5725" y="34745"/>
                  </a:cubicBezTo>
                  <a:cubicBezTo>
                    <a:pt x="5993" y="34661"/>
                    <a:pt x="6260" y="34618"/>
                    <a:pt x="6499" y="34506"/>
                  </a:cubicBezTo>
                  <a:cubicBezTo>
                    <a:pt x="6794" y="34379"/>
                    <a:pt x="7048" y="34196"/>
                    <a:pt x="7244" y="33943"/>
                  </a:cubicBezTo>
                  <a:cubicBezTo>
                    <a:pt x="7315" y="33845"/>
                    <a:pt x="7371" y="33760"/>
                    <a:pt x="7427" y="33662"/>
                  </a:cubicBezTo>
                  <a:cubicBezTo>
                    <a:pt x="7470" y="33831"/>
                    <a:pt x="7498" y="34000"/>
                    <a:pt x="7498" y="34182"/>
                  </a:cubicBezTo>
                  <a:cubicBezTo>
                    <a:pt x="7484" y="34239"/>
                    <a:pt x="7470" y="34281"/>
                    <a:pt x="7455" y="34323"/>
                  </a:cubicBezTo>
                  <a:cubicBezTo>
                    <a:pt x="7371" y="34506"/>
                    <a:pt x="7244" y="34647"/>
                    <a:pt x="7090" y="34773"/>
                  </a:cubicBezTo>
                  <a:cubicBezTo>
                    <a:pt x="6808" y="34998"/>
                    <a:pt x="6457" y="35139"/>
                    <a:pt x="6105" y="35209"/>
                  </a:cubicBezTo>
                  <a:cubicBezTo>
                    <a:pt x="5931" y="35243"/>
                    <a:pt x="5753" y="35260"/>
                    <a:pt x="5575" y="35260"/>
                  </a:cubicBezTo>
                  <a:cubicBezTo>
                    <a:pt x="5380" y="35260"/>
                    <a:pt x="5185" y="35239"/>
                    <a:pt x="4994" y="35195"/>
                  </a:cubicBezTo>
                  <a:cubicBezTo>
                    <a:pt x="4825" y="35167"/>
                    <a:pt x="4656" y="35111"/>
                    <a:pt x="4488" y="35054"/>
                  </a:cubicBezTo>
                  <a:cubicBezTo>
                    <a:pt x="4291" y="34998"/>
                    <a:pt x="4122" y="34956"/>
                    <a:pt x="3939" y="34844"/>
                  </a:cubicBezTo>
                  <a:cubicBezTo>
                    <a:pt x="3934" y="34838"/>
                    <a:pt x="3928" y="34836"/>
                    <a:pt x="3922" y="34836"/>
                  </a:cubicBezTo>
                  <a:cubicBezTo>
                    <a:pt x="3897" y="34836"/>
                    <a:pt x="3874" y="34877"/>
                    <a:pt x="3897" y="34900"/>
                  </a:cubicBezTo>
                  <a:cubicBezTo>
                    <a:pt x="4051" y="35040"/>
                    <a:pt x="4206" y="35195"/>
                    <a:pt x="4389" y="35308"/>
                  </a:cubicBezTo>
                  <a:cubicBezTo>
                    <a:pt x="4572" y="35406"/>
                    <a:pt x="4783" y="35476"/>
                    <a:pt x="4994" y="35519"/>
                  </a:cubicBezTo>
                  <a:cubicBezTo>
                    <a:pt x="5197" y="35566"/>
                    <a:pt x="5403" y="35587"/>
                    <a:pt x="5608" y="35587"/>
                  </a:cubicBezTo>
                  <a:cubicBezTo>
                    <a:pt x="5829" y="35587"/>
                    <a:pt x="6048" y="35562"/>
                    <a:pt x="6260" y="35519"/>
                  </a:cubicBezTo>
                  <a:cubicBezTo>
                    <a:pt x="6668" y="35420"/>
                    <a:pt x="7062" y="35237"/>
                    <a:pt x="7385" y="34970"/>
                  </a:cubicBezTo>
                  <a:lnTo>
                    <a:pt x="7385" y="34970"/>
                  </a:lnTo>
                  <a:cubicBezTo>
                    <a:pt x="7315" y="35181"/>
                    <a:pt x="7216" y="35378"/>
                    <a:pt x="7104" y="35575"/>
                  </a:cubicBezTo>
                  <a:cubicBezTo>
                    <a:pt x="7005" y="35645"/>
                    <a:pt x="6907" y="35702"/>
                    <a:pt x="6808" y="35744"/>
                  </a:cubicBezTo>
                  <a:cubicBezTo>
                    <a:pt x="6446" y="35913"/>
                    <a:pt x="6041" y="35989"/>
                    <a:pt x="5640" y="35989"/>
                  </a:cubicBezTo>
                  <a:cubicBezTo>
                    <a:pt x="5574" y="35989"/>
                    <a:pt x="5509" y="35987"/>
                    <a:pt x="5444" y="35983"/>
                  </a:cubicBezTo>
                  <a:cubicBezTo>
                    <a:pt x="4516" y="35955"/>
                    <a:pt x="3573" y="35434"/>
                    <a:pt x="3264" y="34520"/>
                  </a:cubicBezTo>
                  <a:cubicBezTo>
                    <a:pt x="3241" y="34452"/>
                    <a:pt x="3192" y="34423"/>
                    <a:pt x="3142" y="34423"/>
                  </a:cubicBezTo>
                  <a:cubicBezTo>
                    <a:pt x="3068" y="34423"/>
                    <a:pt x="2994" y="34489"/>
                    <a:pt x="3011" y="34590"/>
                  </a:cubicBezTo>
                  <a:cubicBezTo>
                    <a:pt x="3179" y="35631"/>
                    <a:pt x="4164" y="36250"/>
                    <a:pt x="5163" y="36334"/>
                  </a:cubicBezTo>
                  <a:cubicBezTo>
                    <a:pt x="5275" y="36345"/>
                    <a:pt x="5390" y="36350"/>
                    <a:pt x="5505" y="36350"/>
                  </a:cubicBezTo>
                  <a:cubicBezTo>
                    <a:pt x="5850" y="36350"/>
                    <a:pt x="6204" y="36303"/>
                    <a:pt x="6541" y="36208"/>
                  </a:cubicBezTo>
                  <a:lnTo>
                    <a:pt x="6541" y="36208"/>
                  </a:lnTo>
                  <a:cubicBezTo>
                    <a:pt x="6035" y="36644"/>
                    <a:pt x="5388" y="36925"/>
                    <a:pt x="4713" y="36967"/>
                  </a:cubicBezTo>
                  <a:cubicBezTo>
                    <a:pt x="4653" y="36971"/>
                    <a:pt x="4594" y="36973"/>
                    <a:pt x="4535" y="36973"/>
                  </a:cubicBezTo>
                  <a:cubicBezTo>
                    <a:pt x="3393" y="36973"/>
                    <a:pt x="2214" y="36337"/>
                    <a:pt x="1506" y="35308"/>
                  </a:cubicBezTo>
                  <a:cubicBezTo>
                    <a:pt x="563" y="33943"/>
                    <a:pt x="521" y="32002"/>
                    <a:pt x="1421" y="30610"/>
                  </a:cubicBezTo>
                  <a:cubicBezTo>
                    <a:pt x="2195" y="29386"/>
                    <a:pt x="3644" y="28556"/>
                    <a:pt x="5275" y="28415"/>
                  </a:cubicBezTo>
                  <a:cubicBezTo>
                    <a:pt x="5477" y="28395"/>
                    <a:pt x="5683" y="28385"/>
                    <a:pt x="5891" y="28385"/>
                  </a:cubicBezTo>
                  <a:close/>
                  <a:moveTo>
                    <a:pt x="12871" y="40062"/>
                  </a:moveTo>
                  <a:cubicBezTo>
                    <a:pt x="13082" y="40245"/>
                    <a:pt x="13251" y="40470"/>
                    <a:pt x="13349" y="40723"/>
                  </a:cubicBezTo>
                  <a:cubicBezTo>
                    <a:pt x="13462" y="40976"/>
                    <a:pt x="13490" y="41272"/>
                    <a:pt x="13448" y="41567"/>
                  </a:cubicBezTo>
                  <a:cubicBezTo>
                    <a:pt x="13433" y="41061"/>
                    <a:pt x="13265" y="40554"/>
                    <a:pt x="12941" y="40146"/>
                  </a:cubicBezTo>
                  <a:cubicBezTo>
                    <a:pt x="12927" y="40118"/>
                    <a:pt x="12899" y="40090"/>
                    <a:pt x="12871" y="40062"/>
                  </a:cubicBezTo>
                  <a:close/>
                  <a:moveTo>
                    <a:pt x="24236" y="10777"/>
                  </a:moveTo>
                  <a:cubicBezTo>
                    <a:pt x="25150" y="10847"/>
                    <a:pt x="26107" y="10974"/>
                    <a:pt x="27092" y="11114"/>
                  </a:cubicBezTo>
                  <a:cubicBezTo>
                    <a:pt x="29187" y="11705"/>
                    <a:pt x="31171" y="12901"/>
                    <a:pt x="32591" y="14532"/>
                  </a:cubicBezTo>
                  <a:cubicBezTo>
                    <a:pt x="34279" y="16459"/>
                    <a:pt x="35039" y="18836"/>
                    <a:pt x="34743" y="21214"/>
                  </a:cubicBezTo>
                  <a:cubicBezTo>
                    <a:pt x="34462" y="23535"/>
                    <a:pt x="33365" y="25658"/>
                    <a:pt x="31747" y="27009"/>
                  </a:cubicBezTo>
                  <a:cubicBezTo>
                    <a:pt x="30474" y="28087"/>
                    <a:pt x="28827" y="28678"/>
                    <a:pt x="27248" y="28678"/>
                  </a:cubicBezTo>
                  <a:cubicBezTo>
                    <a:pt x="26663" y="28678"/>
                    <a:pt x="26088" y="28597"/>
                    <a:pt x="25544" y="28429"/>
                  </a:cubicBezTo>
                  <a:cubicBezTo>
                    <a:pt x="23772" y="27895"/>
                    <a:pt x="22351" y="26446"/>
                    <a:pt x="21845" y="24772"/>
                  </a:cubicBezTo>
                  <a:lnTo>
                    <a:pt x="21845" y="24772"/>
                  </a:lnTo>
                  <a:cubicBezTo>
                    <a:pt x="21901" y="24913"/>
                    <a:pt x="21972" y="25054"/>
                    <a:pt x="22042" y="25194"/>
                  </a:cubicBezTo>
                  <a:cubicBezTo>
                    <a:pt x="22801" y="26699"/>
                    <a:pt x="24306" y="27839"/>
                    <a:pt x="25994" y="28036"/>
                  </a:cubicBezTo>
                  <a:cubicBezTo>
                    <a:pt x="26202" y="28060"/>
                    <a:pt x="26410" y="28072"/>
                    <a:pt x="26618" y="28072"/>
                  </a:cubicBezTo>
                  <a:cubicBezTo>
                    <a:pt x="28090" y="28072"/>
                    <a:pt x="29546" y="27466"/>
                    <a:pt x="30495" y="26320"/>
                  </a:cubicBezTo>
                  <a:cubicBezTo>
                    <a:pt x="30539" y="26265"/>
                    <a:pt x="30490" y="26203"/>
                    <a:pt x="30440" y="26203"/>
                  </a:cubicBezTo>
                  <a:cubicBezTo>
                    <a:pt x="30425" y="26203"/>
                    <a:pt x="30410" y="26208"/>
                    <a:pt x="30397" y="26221"/>
                  </a:cubicBezTo>
                  <a:cubicBezTo>
                    <a:pt x="29736" y="26840"/>
                    <a:pt x="28920" y="27290"/>
                    <a:pt x="28048" y="27515"/>
                  </a:cubicBezTo>
                  <a:cubicBezTo>
                    <a:pt x="27626" y="27621"/>
                    <a:pt x="27194" y="27674"/>
                    <a:pt x="26764" y="27674"/>
                  </a:cubicBezTo>
                  <a:cubicBezTo>
                    <a:pt x="25650" y="27674"/>
                    <a:pt x="24555" y="27314"/>
                    <a:pt x="23702" y="26573"/>
                  </a:cubicBezTo>
                  <a:cubicBezTo>
                    <a:pt x="23308" y="26235"/>
                    <a:pt x="22984" y="25841"/>
                    <a:pt x="22717" y="25405"/>
                  </a:cubicBezTo>
                  <a:lnTo>
                    <a:pt x="22717" y="25405"/>
                  </a:lnTo>
                  <a:cubicBezTo>
                    <a:pt x="23636" y="26500"/>
                    <a:pt x="25017" y="27134"/>
                    <a:pt x="26446" y="27134"/>
                  </a:cubicBezTo>
                  <a:cubicBezTo>
                    <a:pt x="26614" y="27134"/>
                    <a:pt x="26782" y="27125"/>
                    <a:pt x="26951" y="27107"/>
                  </a:cubicBezTo>
                  <a:cubicBezTo>
                    <a:pt x="28864" y="26910"/>
                    <a:pt x="30327" y="25532"/>
                    <a:pt x="31424" y="24055"/>
                  </a:cubicBezTo>
                  <a:cubicBezTo>
                    <a:pt x="31498" y="23959"/>
                    <a:pt x="31412" y="23823"/>
                    <a:pt x="31317" y="23823"/>
                  </a:cubicBezTo>
                  <a:cubicBezTo>
                    <a:pt x="31286" y="23823"/>
                    <a:pt x="31254" y="23838"/>
                    <a:pt x="31227" y="23872"/>
                  </a:cubicBezTo>
                  <a:cubicBezTo>
                    <a:pt x="30015" y="25347"/>
                    <a:pt x="28425" y="26755"/>
                    <a:pt x="26468" y="26755"/>
                  </a:cubicBezTo>
                  <a:cubicBezTo>
                    <a:pt x="26222" y="26755"/>
                    <a:pt x="25971" y="26732"/>
                    <a:pt x="25713" y="26685"/>
                  </a:cubicBezTo>
                  <a:cubicBezTo>
                    <a:pt x="24757" y="26502"/>
                    <a:pt x="23955" y="26038"/>
                    <a:pt x="23350" y="25391"/>
                  </a:cubicBezTo>
                  <a:lnTo>
                    <a:pt x="23350" y="25391"/>
                  </a:lnTo>
                  <a:cubicBezTo>
                    <a:pt x="24131" y="25977"/>
                    <a:pt x="25109" y="26281"/>
                    <a:pt x="26108" y="26281"/>
                  </a:cubicBezTo>
                  <a:cubicBezTo>
                    <a:pt x="26332" y="26281"/>
                    <a:pt x="26558" y="26266"/>
                    <a:pt x="26782" y="26235"/>
                  </a:cubicBezTo>
                  <a:cubicBezTo>
                    <a:pt x="27725" y="26109"/>
                    <a:pt x="28611" y="25715"/>
                    <a:pt x="29342" y="25096"/>
                  </a:cubicBezTo>
                  <a:cubicBezTo>
                    <a:pt x="29736" y="24772"/>
                    <a:pt x="30088" y="24393"/>
                    <a:pt x="30383" y="23971"/>
                  </a:cubicBezTo>
                  <a:cubicBezTo>
                    <a:pt x="30678" y="23549"/>
                    <a:pt x="30847" y="23084"/>
                    <a:pt x="31016" y="22606"/>
                  </a:cubicBezTo>
                  <a:cubicBezTo>
                    <a:pt x="31034" y="22551"/>
                    <a:pt x="30987" y="22514"/>
                    <a:pt x="30944" y="22514"/>
                  </a:cubicBezTo>
                  <a:cubicBezTo>
                    <a:pt x="30921" y="22514"/>
                    <a:pt x="30899" y="22525"/>
                    <a:pt x="30889" y="22550"/>
                  </a:cubicBezTo>
                  <a:cubicBezTo>
                    <a:pt x="30425" y="23492"/>
                    <a:pt x="29666" y="24407"/>
                    <a:pt x="28808" y="25011"/>
                  </a:cubicBezTo>
                  <a:cubicBezTo>
                    <a:pt x="28005" y="25586"/>
                    <a:pt x="27035" y="25907"/>
                    <a:pt x="26065" y="25907"/>
                  </a:cubicBezTo>
                  <a:cubicBezTo>
                    <a:pt x="25420" y="25907"/>
                    <a:pt x="24775" y="25765"/>
                    <a:pt x="24180" y="25462"/>
                  </a:cubicBezTo>
                  <a:cubicBezTo>
                    <a:pt x="23350" y="25040"/>
                    <a:pt x="22661" y="24210"/>
                    <a:pt x="22365" y="23281"/>
                  </a:cubicBezTo>
                  <a:lnTo>
                    <a:pt x="22365" y="23281"/>
                  </a:lnTo>
                  <a:cubicBezTo>
                    <a:pt x="22633" y="23956"/>
                    <a:pt x="23069" y="24547"/>
                    <a:pt x="23631" y="24913"/>
                  </a:cubicBezTo>
                  <a:cubicBezTo>
                    <a:pt x="24253" y="25330"/>
                    <a:pt x="24992" y="25538"/>
                    <a:pt x="25732" y="25538"/>
                  </a:cubicBezTo>
                  <a:cubicBezTo>
                    <a:pt x="26514" y="25538"/>
                    <a:pt x="27299" y="25305"/>
                    <a:pt x="27950" y="24843"/>
                  </a:cubicBezTo>
                  <a:cubicBezTo>
                    <a:pt x="27964" y="24829"/>
                    <a:pt x="27964" y="24829"/>
                    <a:pt x="27978" y="24815"/>
                  </a:cubicBezTo>
                  <a:cubicBezTo>
                    <a:pt x="28062" y="24730"/>
                    <a:pt x="28076" y="24604"/>
                    <a:pt x="28006" y="24505"/>
                  </a:cubicBezTo>
                  <a:cubicBezTo>
                    <a:pt x="27955" y="24437"/>
                    <a:pt x="27878" y="24400"/>
                    <a:pt x="27803" y="24400"/>
                  </a:cubicBezTo>
                  <a:cubicBezTo>
                    <a:pt x="27755" y="24400"/>
                    <a:pt x="27707" y="24416"/>
                    <a:pt x="27668" y="24449"/>
                  </a:cubicBezTo>
                  <a:cubicBezTo>
                    <a:pt x="27112" y="24846"/>
                    <a:pt x="26421" y="25047"/>
                    <a:pt x="25733" y="25047"/>
                  </a:cubicBezTo>
                  <a:cubicBezTo>
                    <a:pt x="25082" y="25047"/>
                    <a:pt x="24432" y="24867"/>
                    <a:pt x="23899" y="24505"/>
                  </a:cubicBezTo>
                  <a:cubicBezTo>
                    <a:pt x="22787" y="23774"/>
                    <a:pt x="22211" y="21917"/>
                    <a:pt x="22675" y="20609"/>
                  </a:cubicBezTo>
                  <a:cubicBezTo>
                    <a:pt x="23350" y="19751"/>
                    <a:pt x="24306" y="19160"/>
                    <a:pt x="25361" y="19019"/>
                  </a:cubicBezTo>
                  <a:cubicBezTo>
                    <a:pt x="25517" y="18997"/>
                    <a:pt x="25674" y="18985"/>
                    <a:pt x="25832" y="18985"/>
                  </a:cubicBezTo>
                  <a:cubicBezTo>
                    <a:pt x="26747" y="18985"/>
                    <a:pt x="27686" y="19360"/>
                    <a:pt x="28442" y="20032"/>
                  </a:cubicBezTo>
                  <a:cubicBezTo>
                    <a:pt x="29244" y="20749"/>
                    <a:pt x="29694" y="21706"/>
                    <a:pt x="29694" y="22648"/>
                  </a:cubicBezTo>
                  <a:cubicBezTo>
                    <a:pt x="29412" y="23000"/>
                    <a:pt x="29089" y="23309"/>
                    <a:pt x="28723" y="23605"/>
                  </a:cubicBezTo>
                  <a:cubicBezTo>
                    <a:pt x="28611" y="23689"/>
                    <a:pt x="28597" y="23844"/>
                    <a:pt x="28681" y="23942"/>
                  </a:cubicBezTo>
                  <a:cubicBezTo>
                    <a:pt x="28731" y="24010"/>
                    <a:pt x="28802" y="24042"/>
                    <a:pt x="28874" y="24042"/>
                  </a:cubicBezTo>
                  <a:cubicBezTo>
                    <a:pt x="28923" y="24042"/>
                    <a:pt x="28973" y="24027"/>
                    <a:pt x="29019" y="23999"/>
                  </a:cubicBezTo>
                  <a:cubicBezTo>
                    <a:pt x="30988" y="22465"/>
                    <a:pt x="31705" y="20131"/>
                    <a:pt x="30960" y="17739"/>
                  </a:cubicBezTo>
                  <a:cubicBezTo>
                    <a:pt x="30059" y="14884"/>
                    <a:pt x="27443" y="12788"/>
                    <a:pt x="24588" y="12647"/>
                  </a:cubicBezTo>
                  <a:cubicBezTo>
                    <a:pt x="24474" y="12642"/>
                    <a:pt x="24360" y="12639"/>
                    <a:pt x="24248" y="12639"/>
                  </a:cubicBezTo>
                  <a:cubicBezTo>
                    <a:pt x="19706" y="12639"/>
                    <a:pt x="16860" y="17033"/>
                    <a:pt x="16050" y="21481"/>
                  </a:cubicBezTo>
                  <a:cubicBezTo>
                    <a:pt x="15346" y="25279"/>
                    <a:pt x="15361" y="29133"/>
                    <a:pt x="16092" y="32916"/>
                  </a:cubicBezTo>
                  <a:cubicBezTo>
                    <a:pt x="16219" y="33606"/>
                    <a:pt x="16387" y="34309"/>
                    <a:pt x="16542" y="34984"/>
                  </a:cubicBezTo>
                  <a:cubicBezTo>
                    <a:pt x="16626" y="35392"/>
                    <a:pt x="16725" y="35814"/>
                    <a:pt x="16809" y="36236"/>
                  </a:cubicBezTo>
                  <a:cubicBezTo>
                    <a:pt x="17063" y="37755"/>
                    <a:pt x="17020" y="39288"/>
                    <a:pt x="16598" y="40807"/>
                  </a:cubicBezTo>
                  <a:cubicBezTo>
                    <a:pt x="16120" y="42467"/>
                    <a:pt x="15206" y="44338"/>
                    <a:pt x="13644" y="45210"/>
                  </a:cubicBezTo>
                  <a:cubicBezTo>
                    <a:pt x="13155" y="45481"/>
                    <a:pt x="12625" y="45607"/>
                    <a:pt x="12099" y="45607"/>
                  </a:cubicBezTo>
                  <a:cubicBezTo>
                    <a:pt x="10796" y="45607"/>
                    <a:pt x="9518" y="44835"/>
                    <a:pt x="8946" y="43593"/>
                  </a:cubicBezTo>
                  <a:cubicBezTo>
                    <a:pt x="8454" y="42524"/>
                    <a:pt x="8623" y="41159"/>
                    <a:pt x="9411" y="40329"/>
                  </a:cubicBezTo>
                  <a:cubicBezTo>
                    <a:pt x="9608" y="40146"/>
                    <a:pt x="9819" y="39978"/>
                    <a:pt x="10044" y="39851"/>
                  </a:cubicBezTo>
                  <a:cubicBezTo>
                    <a:pt x="10226" y="39753"/>
                    <a:pt x="10423" y="39682"/>
                    <a:pt x="10634" y="39640"/>
                  </a:cubicBezTo>
                  <a:cubicBezTo>
                    <a:pt x="10788" y="39607"/>
                    <a:pt x="10943" y="39591"/>
                    <a:pt x="11097" y="39591"/>
                  </a:cubicBezTo>
                  <a:cubicBezTo>
                    <a:pt x="11733" y="39591"/>
                    <a:pt x="12348" y="39870"/>
                    <a:pt x="12744" y="40414"/>
                  </a:cubicBezTo>
                  <a:cubicBezTo>
                    <a:pt x="12955" y="40709"/>
                    <a:pt x="13096" y="41047"/>
                    <a:pt x="13138" y="41412"/>
                  </a:cubicBezTo>
                  <a:cubicBezTo>
                    <a:pt x="13096" y="41328"/>
                    <a:pt x="13068" y="41244"/>
                    <a:pt x="13026" y="41173"/>
                  </a:cubicBezTo>
                  <a:cubicBezTo>
                    <a:pt x="12815" y="40850"/>
                    <a:pt x="12519" y="40568"/>
                    <a:pt x="12153" y="40442"/>
                  </a:cubicBezTo>
                  <a:cubicBezTo>
                    <a:pt x="11982" y="40373"/>
                    <a:pt x="11793" y="40338"/>
                    <a:pt x="11605" y="40338"/>
                  </a:cubicBezTo>
                  <a:cubicBezTo>
                    <a:pt x="11407" y="40338"/>
                    <a:pt x="11208" y="40377"/>
                    <a:pt x="11028" y="40456"/>
                  </a:cubicBezTo>
                  <a:cubicBezTo>
                    <a:pt x="10648" y="40596"/>
                    <a:pt x="10395" y="40850"/>
                    <a:pt x="10255" y="41229"/>
                  </a:cubicBezTo>
                  <a:cubicBezTo>
                    <a:pt x="10245" y="41277"/>
                    <a:pt x="10281" y="41306"/>
                    <a:pt x="10318" y="41306"/>
                  </a:cubicBezTo>
                  <a:cubicBezTo>
                    <a:pt x="10336" y="41306"/>
                    <a:pt x="10354" y="41299"/>
                    <a:pt x="10367" y="41286"/>
                  </a:cubicBezTo>
                  <a:cubicBezTo>
                    <a:pt x="10680" y="40962"/>
                    <a:pt x="11157" y="40722"/>
                    <a:pt x="11623" y="40722"/>
                  </a:cubicBezTo>
                  <a:cubicBezTo>
                    <a:pt x="11765" y="40722"/>
                    <a:pt x="11906" y="40744"/>
                    <a:pt x="12041" y="40793"/>
                  </a:cubicBezTo>
                  <a:cubicBezTo>
                    <a:pt x="12322" y="40906"/>
                    <a:pt x="12533" y="41117"/>
                    <a:pt x="12674" y="41384"/>
                  </a:cubicBezTo>
                  <a:cubicBezTo>
                    <a:pt x="12730" y="41497"/>
                    <a:pt x="12772" y="41609"/>
                    <a:pt x="12801" y="41736"/>
                  </a:cubicBezTo>
                  <a:cubicBezTo>
                    <a:pt x="12730" y="41665"/>
                    <a:pt x="12646" y="41609"/>
                    <a:pt x="12547" y="41567"/>
                  </a:cubicBezTo>
                  <a:cubicBezTo>
                    <a:pt x="12412" y="41499"/>
                    <a:pt x="12268" y="41468"/>
                    <a:pt x="12126" y="41468"/>
                  </a:cubicBezTo>
                  <a:cubicBezTo>
                    <a:pt x="11884" y="41468"/>
                    <a:pt x="11645" y="41557"/>
                    <a:pt x="11450" y="41708"/>
                  </a:cubicBezTo>
                  <a:cubicBezTo>
                    <a:pt x="11141" y="41961"/>
                    <a:pt x="11042" y="42369"/>
                    <a:pt x="11155" y="42734"/>
                  </a:cubicBezTo>
                  <a:cubicBezTo>
                    <a:pt x="11267" y="43128"/>
                    <a:pt x="11591" y="43396"/>
                    <a:pt x="11999" y="43424"/>
                  </a:cubicBezTo>
                  <a:cubicBezTo>
                    <a:pt x="12139" y="43424"/>
                    <a:pt x="12294" y="43396"/>
                    <a:pt x="12421" y="43339"/>
                  </a:cubicBezTo>
                  <a:cubicBezTo>
                    <a:pt x="12456" y="43357"/>
                    <a:pt x="12490" y="43369"/>
                    <a:pt x="12528" y="43369"/>
                  </a:cubicBezTo>
                  <a:cubicBezTo>
                    <a:pt x="12552" y="43369"/>
                    <a:pt x="12577" y="43364"/>
                    <a:pt x="12604" y="43353"/>
                  </a:cubicBezTo>
                  <a:cubicBezTo>
                    <a:pt x="13096" y="43199"/>
                    <a:pt x="13504" y="42819"/>
                    <a:pt x="13743" y="42284"/>
                  </a:cubicBezTo>
                  <a:cubicBezTo>
                    <a:pt x="13771" y="42228"/>
                    <a:pt x="13799" y="42172"/>
                    <a:pt x="13813" y="42102"/>
                  </a:cubicBezTo>
                  <a:cubicBezTo>
                    <a:pt x="14306" y="41440"/>
                    <a:pt x="14699" y="40653"/>
                    <a:pt x="14995" y="39823"/>
                  </a:cubicBezTo>
                  <a:cubicBezTo>
                    <a:pt x="14995" y="39823"/>
                    <a:pt x="14995" y="39823"/>
                    <a:pt x="14995" y="39809"/>
                  </a:cubicBezTo>
                  <a:cubicBezTo>
                    <a:pt x="15417" y="38599"/>
                    <a:pt x="15614" y="37291"/>
                    <a:pt x="15529" y="36081"/>
                  </a:cubicBezTo>
                  <a:cubicBezTo>
                    <a:pt x="15417" y="34647"/>
                    <a:pt x="15079" y="33226"/>
                    <a:pt x="14699" y="31862"/>
                  </a:cubicBezTo>
                  <a:cubicBezTo>
                    <a:pt x="14629" y="31327"/>
                    <a:pt x="14517" y="30807"/>
                    <a:pt x="14390" y="30286"/>
                  </a:cubicBezTo>
                  <a:cubicBezTo>
                    <a:pt x="14263" y="29752"/>
                    <a:pt x="14221" y="29161"/>
                    <a:pt x="14151" y="28612"/>
                  </a:cubicBezTo>
                  <a:cubicBezTo>
                    <a:pt x="14024" y="27571"/>
                    <a:pt x="13884" y="26502"/>
                    <a:pt x="13827" y="25447"/>
                  </a:cubicBezTo>
                  <a:cubicBezTo>
                    <a:pt x="13701" y="23422"/>
                    <a:pt x="13870" y="21411"/>
                    <a:pt x="14376" y="19455"/>
                  </a:cubicBezTo>
                  <a:cubicBezTo>
                    <a:pt x="14401" y="19372"/>
                    <a:pt x="14338" y="19324"/>
                    <a:pt x="14273" y="19324"/>
                  </a:cubicBezTo>
                  <a:cubicBezTo>
                    <a:pt x="14228" y="19324"/>
                    <a:pt x="14182" y="19347"/>
                    <a:pt x="14165" y="19399"/>
                  </a:cubicBezTo>
                  <a:cubicBezTo>
                    <a:pt x="13490" y="21312"/>
                    <a:pt x="13391" y="23394"/>
                    <a:pt x="13490" y="25405"/>
                  </a:cubicBezTo>
                  <a:cubicBezTo>
                    <a:pt x="13532" y="26502"/>
                    <a:pt x="13673" y="27571"/>
                    <a:pt x="13870" y="28655"/>
                  </a:cubicBezTo>
                  <a:cubicBezTo>
                    <a:pt x="13876" y="28692"/>
                    <a:pt x="13882" y="28732"/>
                    <a:pt x="13889" y="28772"/>
                  </a:cubicBezTo>
                  <a:lnTo>
                    <a:pt x="13889" y="28772"/>
                  </a:lnTo>
                  <a:cubicBezTo>
                    <a:pt x="12860" y="24515"/>
                    <a:pt x="12434" y="20156"/>
                    <a:pt x="14742" y="16347"/>
                  </a:cubicBezTo>
                  <a:cubicBezTo>
                    <a:pt x="16303" y="13759"/>
                    <a:pt x="18736" y="11916"/>
                    <a:pt x="21465" y="11142"/>
                  </a:cubicBezTo>
                  <a:cubicBezTo>
                    <a:pt x="21690" y="11100"/>
                    <a:pt x="21915" y="11058"/>
                    <a:pt x="22140" y="11016"/>
                  </a:cubicBezTo>
                  <a:lnTo>
                    <a:pt x="22140" y="11016"/>
                  </a:lnTo>
                  <a:cubicBezTo>
                    <a:pt x="22098" y="11030"/>
                    <a:pt x="22042" y="11044"/>
                    <a:pt x="22000" y="11058"/>
                  </a:cubicBezTo>
                  <a:cubicBezTo>
                    <a:pt x="20495" y="11593"/>
                    <a:pt x="19102" y="12394"/>
                    <a:pt x="17892" y="13421"/>
                  </a:cubicBezTo>
                  <a:cubicBezTo>
                    <a:pt x="17273" y="13942"/>
                    <a:pt x="16711" y="14518"/>
                    <a:pt x="16204" y="15151"/>
                  </a:cubicBezTo>
                  <a:cubicBezTo>
                    <a:pt x="15740" y="15728"/>
                    <a:pt x="15234" y="16375"/>
                    <a:pt x="14967" y="17078"/>
                  </a:cubicBezTo>
                  <a:cubicBezTo>
                    <a:pt x="14922" y="17177"/>
                    <a:pt x="15003" y="17236"/>
                    <a:pt x="15090" y="17236"/>
                  </a:cubicBezTo>
                  <a:cubicBezTo>
                    <a:pt x="15139" y="17236"/>
                    <a:pt x="15189" y="17217"/>
                    <a:pt x="15220" y="17177"/>
                  </a:cubicBezTo>
                  <a:cubicBezTo>
                    <a:pt x="15515" y="16769"/>
                    <a:pt x="15740" y="16319"/>
                    <a:pt x="16022" y="15911"/>
                  </a:cubicBezTo>
                  <a:cubicBezTo>
                    <a:pt x="16317" y="15503"/>
                    <a:pt x="16626" y="15109"/>
                    <a:pt x="16964" y="14743"/>
                  </a:cubicBezTo>
                  <a:cubicBezTo>
                    <a:pt x="17625" y="14012"/>
                    <a:pt x="18385" y="13365"/>
                    <a:pt x="19201" y="12816"/>
                  </a:cubicBezTo>
                  <a:cubicBezTo>
                    <a:pt x="20706" y="11789"/>
                    <a:pt x="22436" y="11114"/>
                    <a:pt x="24236" y="10777"/>
                  </a:cubicBezTo>
                  <a:close/>
                  <a:moveTo>
                    <a:pt x="17245" y="38824"/>
                  </a:moveTo>
                  <a:lnTo>
                    <a:pt x="17245" y="38824"/>
                  </a:lnTo>
                  <a:cubicBezTo>
                    <a:pt x="17470" y="40962"/>
                    <a:pt x="17203" y="42777"/>
                    <a:pt x="16444" y="44197"/>
                  </a:cubicBezTo>
                  <a:cubicBezTo>
                    <a:pt x="15526" y="45898"/>
                    <a:pt x="13832" y="47002"/>
                    <a:pt x="12168" y="47002"/>
                  </a:cubicBezTo>
                  <a:cubicBezTo>
                    <a:pt x="12097" y="47002"/>
                    <a:pt x="12027" y="47000"/>
                    <a:pt x="11957" y="46996"/>
                  </a:cubicBezTo>
                  <a:cubicBezTo>
                    <a:pt x="10606" y="46912"/>
                    <a:pt x="9326" y="46082"/>
                    <a:pt x="8707" y="44887"/>
                  </a:cubicBezTo>
                  <a:cubicBezTo>
                    <a:pt x="8398" y="44296"/>
                    <a:pt x="8257" y="43649"/>
                    <a:pt x="8285" y="42988"/>
                  </a:cubicBezTo>
                  <a:lnTo>
                    <a:pt x="8285" y="42988"/>
                  </a:lnTo>
                  <a:cubicBezTo>
                    <a:pt x="8313" y="43199"/>
                    <a:pt x="8370" y="43396"/>
                    <a:pt x="8454" y="43593"/>
                  </a:cubicBezTo>
                  <a:cubicBezTo>
                    <a:pt x="9040" y="45079"/>
                    <a:pt x="10460" y="45927"/>
                    <a:pt x="11948" y="45927"/>
                  </a:cubicBezTo>
                  <a:cubicBezTo>
                    <a:pt x="12460" y="45927"/>
                    <a:pt x="12979" y="45827"/>
                    <a:pt x="13476" y="45618"/>
                  </a:cubicBezTo>
                  <a:cubicBezTo>
                    <a:pt x="15318" y="44830"/>
                    <a:pt x="16415" y="42720"/>
                    <a:pt x="16908" y="40878"/>
                  </a:cubicBezTo>
                  <a:cubicBezTo>
                    <a:pt x="17091" y="40217"/>
                    <a:pt x="17203" y="39513"/>
                    <a:pt x="17245" y="38824"/>
                  </a:cubicBezTo>
                  <a:close/>
                  <a:moveTo>
                    <a:pt x="30674" y="0"/>
                  </a:moveTo>
                  <a:cubicBezTo>
                    <a:pt x="30004" y="0"/>
                    <a:pt x="29340" y="169"/>
                    <a:pt x="28779" y="509"/>
                  </a:cubicBezTo>
                  <a:cubicBezTo>
                    <a:pt x="27570" y="1254"/>
                    <a:pt x="26909" y="2703"/>
                    <a:pt x="27176" y="4039"/>
                  </a:cubicBezTo>
                  <a:cubicBezTo>
                    <a:pt x="27443" y="5432"/>
                    <a:pt x="28681" y="6529"/>
                    <a:pt x="30059" y="6585"/>
                  </a:cubicBezTo>
                  <a:cubicBezTo>
                    <a:pt x="30075" y="6586"/>
                    <a:pt x="30092" y="6586"/>
                    <a:pt x="30108" y="6586"/>
                  </a:cubicBezTo>
                  <a:cubicBezTo>
                    <a:pt x="30546" y="6586"/>
                    <a:pt x="31044" y="6401"/>
                    <a:pt x="31424" y="5980"/>
                  </a:cubicBezTo>
                  <a:lnTo>
                    <a:pt x="31424" y="5980"/>
                  </a:lnTo>
                  <a:cubicBezTo>
                    <a:pt x="31297" y="6501"/>
                    <a:pt x="30988" y="7021"/>
                    <a:pt x="30552" y="7443"/>
                  </a:cubicBezTo>
                  <a:cubicBezTo>
                    <a:pt x="29834" y="8118"/>
                    <a:pt x="28878" y="8498"/>
                    <a:pt x="28048" y="8793"/>
                  </a:cubicBezTo>
                  <a:cubicBezTo>
                    <a:pt x="26754" y="9258"/>
                    <a:pt x="24968" y="9876"/>
                    <a:pt x="23012" y="10327"/>
                  </a:cubicBezTo>
                  <a:cubicBezTo>
                    <a:pt x="19510" y="10749"/>
                    <a:pt x="16261" y="12873"/>
                    <a:pt x="14320" y="16094"/>
                  </a:cubicBezTo>
                  <a:cubicBezTo>
                    <a:pt x="11647" y="20496"/>
                    <a:pt x="12491" y="25560"/>
                    <a:pt x="13785" y="30356"/>
                  </a:cubicBezTo>
                  <a:cubicBezTo>
                    <a:pt x="13855" y="30624"/>
                    <a:pt x="13940" y="30891"/>
                    <a:pt x="14010" y="31158"/>
                  </a:cubicBezTo>
                  <a:cubicBezTo>
                    <a:pt x="14207" y="31876"/>
                    <a:pt x="14404" y="32593"/>
                    <a:pt x="14573" y="33324"/>
                  </a:cubicBezTo>
                  <a:cubicBezTo>
                    <a:pt x="13476" y="31510"/>
                    <a:pt x="11872" y="30005"/>
                    <a:pt x="9987" y="29006"/>
                  </a:cubicBezTo>
                  <a:cubicBezTo>
                    <a:pt x="8607" y="28268"/>
                    <a:pt x="7195" y="27894"/>
                    <a:pt x="5860" y="27894"/>
                  </a:cubicBezTo>
                  <a:cubicBezTo>
                    <a:pt x="5644" y="27894"/>
                    <a:pt x="5430" y="27904"/>
                    <a:pt x="5219" y="27923"/>
                  </a:cubicBezTo>
                  <a:cubicBezTo>
                    <a:pt x="3447" y="28092"/>
                    <a:pt x="1871" y="28992"/>
                    <a:pt x="1013" y="30342"/>
                  </a:cubicBezTo>
                  <a:cubicBezTo>
                    <a:pt x="0" y="31904"/>
                    <a:pt x="43" y="34070"/>
                    <a:pt x="1112" y="35589"/>
                  </a:cubicBezTo>
                  <a:cubicBezTo>
                    <a:pt x="1898" y="36735"/>
                    <a:pt x="3228" y="37452"/>
                    <a:pt x="4526" y="37452"/>
                  </a:cubicBezTo>
                  <a:cubicBezTo>
                    <a:pt x="4598" y="37452"/>
                    <a:pt x="4669" y="37450"/>
                    <a:pt x="4741" y="37446"/>
                  </a:cubicBezTo>
                  <a:cubicBezTo>
                    <a:pt x="6232" y="37361"/>
                    <a:pt x="7568" y="36306"/>
                    <a:pt x="7906" y="34928"/>
                  </a:cubicBezTo>
                  <a:cubicBezTo>
                    <a:pt x="8215" y="33690"/>
                    <a:pt x="7596" y="32312"/>
                    <a:pt x="6555" y="31679"/>
                  </a:cubicBezTo>
                  <a:lnTo>
                    <a:pt x="6555" y="31679"/>
                  </a:lnTo>
                  <a:cubicBezTo>
                    <a:pt x="7652" y="31847"/>
                    <a:pt x="8707" y="32452"/>
                    <a:pt x="9537" y="32987"/>
                  </a:cubicBezTo>
                  <a:cubicBezTo>
                    <a:pt x="12168" y="34703"/>
                    <a:pt x="14024" y="37221"/>
                    <a:pt x="14502" y="39738"/>
                  </a:cubicBezTo>
                  <a:cubicBezTo>
                    <a:pt x="14348" y="40174"/>
                    <a:pt x="14151" y="40611"/>
                    <a:pt x="13926" y="41018"/>
                  </a:cubicBezTo>
                  <a:cubicBezTo>
                    <a:pt x="13912" y="40850"/>
                    <a:pt x="13870" y="40681"/>
                    <a:pt x="13799" y="40526"/>
                  </a:cubicBezTo>
                  <a:cubicBezTo>
                    <a:pt x="13413" y="39611"/>
                    <a:pt x="12424" y="38991"/>
                    <a:pt x="11363" y="38991"/>
                  </a:cubicBezTo>
                  <a:cubicBezTo>
                    <a:pt x="11266" y="38991"/>
                    <a:pt x="11168" y="38996"/>
                    <a:pt x="11070" y="39007"/>
                  </a:cubicBezTo>
                  <a:cubicBezTo>
                    <a:pt x="10030" y="39105"/>
                    <a:pt x="9059" y="39767"/>
                    <a:pt x="8440" y="40751"/>
                  </a:cubicBezTo>
                  <a:cubicBezTo>
                    <a:pt x="7638" y="42045"/>
                    <a:pt x="7568" y="43761"/>
                    <a:pt x="8271" y="45112"/>
                  </a:cubicBezTo>
                  <a:cubicBezTo>
                    <a:pt x="8975" y="46462"/>
                    <a:pt x="10409" y="47390"/>
                    <a:pt x="11928" y="47489"/>
                  </a:cubicBezTo>
                  <a:cubicBezTo>
                    <a:pt x="12000" y="47492"/>
                    <a:pt x="12072" y="47494"/>
                    <a:pt x="12143" y="47494"/>
                  </a:cubicBezTo>
                  <a:cubicBezTo>
                    <a:pt x="13494" y="47494"/>
                    <a:pt x="14852" y="46869"/>
                    <a:pt x="15867" y="45801"/>
                  </a:cubicBezTo>
                  <a:cubicBezTo>
                    <a:pt x="16261" y="45407"/>
                    <a:pt x="16598" y="44943"/>
                    <a:pt x="16866" y="44436"/>
                  </a:cubicBezTo>
                  <a:cubicBezTo>
                    <a:pt x="17695" y="42875"/>
                    <a:pt x="17991" y="40906"/>
                    <a:pt x="17724" y="38585"/>
                  </a:cubicBezTo>
                  <a:cubicBezTo>
                    <a:pt x="17569" y="37333"/>
                    <a:pt x="17288" y="36081"/>
                    <a:pt x="17006" y="34872"/>
                  </a:cubicBezTo>
                  <a:cubicBezTo>
                    <a:pt x="16866" y="34211"/>
                    <a:pt x="16697" y="33507"/>
                    <a:pt x="16570" y="32832"/>
                  </a:cubicBezTo>
                  <a:cubicBezTo>
                    <a:pt x="15853" y="29091"/>
                    <a:pt x="15839" y="25307"/>
                    <a:pt x="16528" y="21565"/>
                  </a:cubicBezTo>
                  <a:cubicBezTo>
                    <a:pt x="17311" y="17322"/>
                    <a:pt x="19997" y="13132"/>
                    <a:pt x="24247" y="13132"/>
                  </a:cubicBezTo>
                  <a:cubicBezTo>
                    <a:pt x="24350" y="13132"/>
                    <a:pt x="24455" y="13135"/>
                    <a:pt x="24560" y="13140"/>
                  </a:cubicBezTo>
                  <a:cubicBezTo>
                    <a:pt x="27218" y="13266"/>
                    <a:pt x="29652" y="15222"/>
                    <a:pt x="30495" y="17880"/>
                  </a:cubicBezTo>
                  <a:cubicBezTo>
                    <a:pt x="30960" y="19385"/>
                    <a:pt x="30819" y="20820"/>
                    <a:pt x="30116" y="22029"/>
                  </a:cubicBezTo>
                  <a:cubicBezTo>
                    <a:pt x="29961" y="21157"/>
                    <a:pt x="29497" y="20313"/>
                    <a:pt x="28765" y="19666"/>
                  </a:cubicBezTo>
                  <a:cubicBezTo>
                    <a:pt x="27915" y="18913"/>
                    <a:pt x="26833" y="18496"/>
                    <a:pt x="25784" y="18496"/>
                  </a:cubicBezTo>
                  <a:cubicBezTo>
                    <a:pt x="25619" y="18496"/>
                    <a:pt x="25454" y="18506"/>
                    <a:pt x="25291" y="18527"/>
                  </a:cubicBezTo>
                  <a:cubicBezTo>
                    <a:pt x="24110" y="18696"/>
                    <a:pt x="23041" y="19371"/>
                    <a:pt x="22281" y="20327"/>
                  </a:cubicBezTo>
                  <a:cubicBezTo>
                    <a:pt x="22281" y="20342"/>
                    <a:pt x="22281" y="20342"/>
                    <a:pt x="22267" y="20342"/>
                  </a:cubicBezTo>
                  <a:cubicBezTo>
                    <a:pt x="21550" y="21270"/>
                    <a:pt x="21113" y="22451"/>
                    <a:pt x="21170" y="23675"/>
                  </a:cubicBezTo>
                  <a:cubicBezTo>
                    <a:pt x="21268" y="25996"/>
                    <a:pt x="23041" y="28190"/>
                    <a:pt x="25404" y="28894"/>
                  </a:cubicBezTo>
                  <a:cubicBezTo>
                    <a:pt x="26014" y="29080"/>
                    <a:pt x="26651" y="29171"/>
                    <a:pt x="27292" y="29171"/>
                  </a:cubicBezTo>
                  <a:cubicBezTo>
                    <a:pt x="28971" y="29171"/>
                    <a:pt x="30683" y="28549"/>
                    <a:pt x="32057" y="27389"/>
                  </a:cubicBezTo>
                  <a:cubicBezTo>
                    <a:pt x="32268" y="27206"/>
                    <a:pt x="32479" y="27023"/>
                    <a:pt x="32676" y="26812"/>
                  </a:cubicBezTo>
                  <a:cubicBezTo>
                    <a:pt x="34040" y="25391"/>
                    <a:pt x="34968" y="23422"/>
                    <a:pt x="35236" y="21270"/>
                  </a:cubicBezTo>
                  <a:cubicBezTo>
                    <a:pt x="35264" y="21017"/>
                    <a:pt x="35278" y="20764"/>
                    <a:pt x="35292" y="20510"/>
                  </a:cubicBezTo>
                  <a:cubicBezTo>
                    <a:pt x="36248" y="21565"/>
                    <a:pt x="37303" y="22958"/>
                    <a:pt x="37360" y="24238"/>
                  </a:cubicBezTo>
                  <a:cubicBezTo>
                    <a:pt x="37360" y="24350"/>
                    <a:pt x="37444" y="24449"/>
                    <a:pt x="37571" y="24463"/>
                  </a:cubicBezTo>
                  <a:cubicBezTo>
                    <a:pt x="37582" y="24464"/>
                    <a:pt x="37593" y="24465"/>
                    <a:pt x="37605" y="24465"/>
                  </a:cubicBezTo>
                  <a:cubicBezTo>
                    <a:pt x="37705" y="24465"/>
                    <a:pt x="37800" y="24409"/>
                    <a:pt x="37838" y="24308"/>
                  </a:cubicBezTo>
                  <a:cubicBezTo>
                    <a:pt x="38612" y="22142"/>
                    <a:pt x="38049" y="19695"/>
                    <a:pt x="37599" y="18358"/>
                  </a:cubicBezTo>
                  <a:lnTo>
                    <a:pt x="37599" y="18358"/>
                  </a:lnTo>
                  <a:lnTo>
                    <a:pt x="42888" y="20468"/>
                  </a:lnTo>
                  <a:cubicBezTo>
                    <a:pt x="42919" y="20482"/>
                    <a:pt x="42951" y="20488"/>
                    <a:pt x="42981" y="20488"/>
                  </a:cubicBezTo>
                  <a:cubicBezTo>
                    <a:pt x="43046" y="20488"/>
                    <a:pt x="43107" y="20460"/>
                    <a:pt x="43155" y="20412"/>
                  </a:cubicBezTo>
                  <a:cubicBezTo>
                    <a:pt x="43155" y="20412"/>
                    <a:pt x="43155" y="20412"/>
                    <a:pt x="43169" y="20398"/>
                  </a:cubicBezTo>
                  <a:cubicBezTo>
                    <a:pt x="43239" y="20327"/>
                    <a:pt x="43239" y="20201"/>
                    <a:pt x="43183" y="20116"/>
                  </a:cubicBezTo>
                  <a:cubicBezTo>
                    <a:pt x="42353" y="18822"/>
                    <a:pt x="41495" y="17486"/>
                    <a:pt x="40412" y="16333"/>
                  </a:cubicBezTo>
                  <a:cubicBezTo>
                    <a:pt x="39821" y="15714"/>
                    <a:pt x="39118" y="15011"/>
                    <a:pt x="38302" y="14462"/>
                  </a:cubicBezTo>
                  <a:lnTo>
                    <a:pt x="38302" y="14462"/>
                  </a:lnTo>
                  <a:cubicBezTo>
                    <a:pt x="39199" y="14605"/>
                    <a:pt x="40031" y="14676"/>
                    <a:pt x="40816" y="14676"/>
                  </a:cubicBezTo>
                  <a:cubicBezTo>
                    <a:pt x="41496" y="14676"/>
                    <a:pt x="42141" y="14623"/>
                    <a:pt x="42761" y="14518"/>
                  </a:cubicBezTo>
                  <a:cubicBezTo>
                    <a:pt x="45110" y="14138"/>
                    <a:pt x="47093" y="12943"/>
                    <a:pt x="48219" y="11255"/>
                  </a:cubicBezTo>
                  <a:cubicBezTo>
                    <a:pt x="49499" y="9314"/>
                    <a:pt x="49485" y="6684"/>
                    <a:pt x="48190" y="5024"/>
                  </a:cubicBezTo>
                  <a:cubicBezTo>
                    <a:pt x="47529" y="4180"/>
                    <a:pt x="46488" y="3617"/>
                    <a:pt x="45363" y="3462"/>
                  </a:cubicBezTo>
                  <a:lnTo>
                    <a:pt x="45335" y="3462"/>
                  </a:lnTo>
                  <a:cubicBezTo>
                    <a:pt x="45251" y="3448"/>
                    <a:pt x="45166" y="3434"/>
                    <a:pt x="45082" y="3434"/>
                  </a:cubicBezTo>
                  <a:cubicBezTo>
                    <a:pt x="44973" y="3426"/>
                    <a:pt x="44865" y="3422"/>
                    <a:pt x="44759" y="3422"/>
                  </a:cubicBezTo>
                  <a:cubicBezTo>
                    <a:pt x="43775" y="3422"/>
                    <a:pt x="42886" y="3769"/>
                    <a:pt x="42227" y="4391"/>
                  </a:cubicBezTo>
                  <a:cubicBezTo>
                    <a:pt x="41186" y="5404"/>
                    <a:pt x="40947" y="7077"/>
                    <a:pt x="41706" y="8118"/>
                  </a:cubicBezTo>
                  <a:cubicBezTo>
                    <a:pt x="42188" y="8775"/>
                    <a:pt x="43028" y="9176"/>
                    <a:pt x="43910" y="9176"/>
                  </a:cubicBezTo>
                  <a:cubicBezTo>
                    <a:pt x="43953" y="9176"/>
                    <a:pt x="43997" y="9175"/>
                    <a:pt x="44041" y="9173"/>
                  </a:cubicBezTo>
                  <a:cubicBezTo>
                    <a:pt x="44688" y="9131"/>
                    <a:pt x="45349" y="8878"/>
                    <a:pt x="45912" y="8456"/>
                  </a:cubicBezTo>
                  <a:lnTo>
                    <a:pt x="45912" y="8456"/>
                  </a:lnTo>
                  <a:cubicBezTo>
                    <a:pt x="45856" y="8695"/>
                    <a:pt x="45771" y="8934"/>
                    <a:pt x="45659" y="9159"/>
                  </a:cubicBezTo>
                  <a:cubicBezTo>
                    <a:pt x="45293" y="9848"/>
                    <a:pt x="44660" y="10453"/>
                    <a:pt x="43774" y="10974"/>
                  </a:cubicBezTo>
                  <a:cubicBezTo>
                    <a:pt x="42214" y="11878"/>
                    <a:pt x="40351" y="12328"/>
                    <a:pt x="38130" y="12328"/>
                  </a:cubicBezTo>
                  <a:cubicBezTo>
                    <a:pt x="36966" y="12328"/>
                    <a:pt x="35704" y="12205"/>
                    <a:pt x="34336" y="11958"/>
                  </a:cubicBezTo>
                  <a:cubicBezTo>
                    <a:pt x="33618" y="11832"/>
                    <a:pt x="32887" y="11691"/>
                    <a:pt x="32113" y="11536"/>
                  </a:cubicBezTo>
                  <a:cubicBezTo>
                    <a:pt x="33098" y="11508"/>
                    <a:pt x="34054" y="11325"/>
                    <a:pt x="35025" y="10903"/>
                  </a:cubicBezTo>
                  <a:cubicBezTo>
                    <a:pt x="35672" y="10622"/>
                    <a:pt x="36263" y="10214"/>
                    <a:pt x="36755" y="9708"/>
                  </a:cubicBezTo>
                  <a:cubicBezTo>
                    <a:pt x="37528" y="8906"/>
                    <a:pt x="38063" y="7865"/>
                    <a:pt x="38232" y="6768"/>
                  </a:cubicBezTo>
                  <a:cubicBezTo>
                    <a:pt x="38246" y="6669"/>
                    <a:pt x="38190" y="6557"/>
                    <a:pt x="38091" y="6515"/>
                  </a:cubicBezTo>
                  <a:cubicBezTo>
                    <a:pt x="38056" y="6502"/>
                    <a:pt x="38021" y="6495"/>
                    <a:pt x="37988" y="6495"/>
                  </a:cubicBezTo>
                  <a:cubicBezTo>
                    <a:pt x="37913" y="6495"/>
                    <a:pt x="37844" y="6527"/>
                    <a:pt x="37796" y="6585"/>
                  </a:cubicBezTo>
                  <a:cubicBezTo>
                    <a:pt x="37053" y="7524"/>
                    <a:pt x="36102" y="8267"/>
                    <a:pt x="35010" y="8745"/>
                  </a:cubicBezTo>
                  <a:lnTo>
                    <a:pt x="35010" y="8745"/>
                  </a:lnTo>
                  <a:cubicBezTo>
                    <a:pt x="35011" y="8743"/>
                    <a:pt x="35011" y="8741"/>
                    <a:pt x="35011" y="8737"/>
                  </a:cubicBezTo>
                  <a:cubicBezTo>
                    <a:pt x="36319" y="7387"/>
                    <a:pt x="37050" y="5488"/>
                    <a:pt x="36938" y="3603"/>
                  </a:cubicBezTo>
                  <a:cubicBezTo>
                    <a:pt x="36924" y="3491"/>
                    <a:pt x="36839" y="3392"/>
                    <a:pt x="36727" y="3378"/>
                  </a:cubicBezTo>
                  <a:cubicBezTo>
                    <a:pt x="36716" y="3377"/>
                    <a:pt x="36705" y="3376"/>
                    <a:pt x="36695" y="3376"/>
                  </a:cubicBezTo>
                  <a:cubicBezTo>
                    <a:pt x="36582" y="3376"/>
                    <a:pt x="36485" y="3444"/>
                    <a:pt x="36459" y="3547"/>
                  </a:cubicBezTo>
                  <a:cubicBezTo>
                    <a:pt x="36108" y="4742"/>
                    <a:pt x="35222" y="5811"/>
                    <a:pt x="33998" y="6613"/>
                  </a:cubicBezTo>
                  <a:cubicBezTo>
                    <a:pt x="34476" y="5783"/>
                    <a:pt x="34729" y="4827"/>
                    <a:pt x="34659" y="3898"/>
                  </a:cubicBezTo>
                  <a:cubicBezTo>
                    <a:pt x="34575" y="2520"/>
                    <a:pt x="33801" y="1226"/>
                    <a:pt x="32662" y="537"/>
                  </a:cubicBezTo>
                  <a:cubicBezTo>
                    <a:pt x="32062" y="180"/>
                    <a:pt x="31364" y="0"/>
                    <a:pt x="30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4" name="Google Shape;8094;p40"/>
            <p:cNvSpPr/>
            <p:nvPr/>
          </p:nvSpPr>
          <p:spPr>
            <a:xfrm>
              <a:off x="1997050" y="1110575"/>
              <a:ext cx="27475" cy="20075"/>
            </a:xfrm>
            <a:custGeom>
              <a:avLst/>
              <a:gdLst/>
              <a:ahLst/>
              <a:cxnLst/>
              <a:rect l="l" t="t" r="r" b="b"/>
              <a:pathLst>
                <a:path w="1099" h="803" extrusionOk="0">
                  <a:moveTo>
                    <a:pt x="848" y="0"/>
                  </a:moveTo>
                  <a:cubicBezTo>
                    <a:pt x="824" y="0"/>
                    <a:pt x="799" y="4"/>
                    <a:pt x="775" y="11"/>
                  </a:cubicBezTo>
                  <a:cubicBezTo>
                    <a:pt x="521" y="67"/>
                    <a:pt x="282" y="208"/>
                    <a:pt x="99" y="391"/>
                  </a:cubicBezTo>
                  <a:cubicBezTo>
                    <a:pt x="1" y="489"/>
                    <a:pt x="15" y="644"/>
                    <a:pt x="99" y="728"/>
                  </a:cubicBezTo>
                  <a:cubicBezTo>
                    <a:pt x="149" y="778"/>
                    <a:pt x="212" y="802"/>
                    <a:pt x="275" y="802"/>
                  </a:cubicBezTo>
                  <a:cubicBezTo>
                    <a:pt x="339" y="802"/>
                    <a:pt x="402" y="778"/>
                    <a:pt x="451" y="728"/>
                  </a:cubicBezTo>
                  <a:cubicBezTo>
                    <a:pt x="578" y="616"/>
                    <a:pt x="732" y="517"/>
                    <a:pt x="901" y="475"/>
                  </a:cubicBezTo>
                  <a:cubicBezTo>
                    <a:pt x="943" y="461"/>
                    <a:pt x="986" y="447"/>
                    <a:pt x="1014" y="405"/>
                  </a:cubicBezTo>
                  <a:cubicBezTo>
                    <a:pt x="1070" y="349"/>
                    <a:pt x="1098" y="264"/>
                    <a:pt x="1070" y="180"/>
                  </a:cubicBezTo>
                  <a:cubicBezTo>
                    <a:pt x="1047" y="76"/>
                    <a:pt x="957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5" name="Google Shape;8095;p40"/>
            <p:cNvSpPr/>
            <p:nvPr/>
          </p:nvSpPr>
          <p:spPr>
            <a:xfrm>
              <a:off x="2146875" y="1399500"/>
              <a:ext cx="21100" cy="12725"/>
            </a:xfrm>
            <a:custGeom>
              <a:avLst/>
              <a:gdLst/>
              <a:ahLst/>
              <a:cxnLst/>
              <a:rect l="l" t="t" r="r" b="b"/>
              <a:pathLst>
                <a:path w="844" h="509" extrusionOk="0">
                  <a:moveTo>
                    <a:pt x="244" y="1"/>
                  </a:moveTo>
                  <a:cubicBezTo>
                    <a:pt x="114" y="1"/>
                    <a:pt x="13" y="108"/>
                    <a:pt x="0" y="227"/>
                  </a:cubicBezTo>
                  <a:cubicBezTo>
                    <a:pt x="0" y="368"/>
                    <a:pt x="99" y="480"/>
                    <a:pt x="225" y="494"/>
                  </a:cubicBezTo>
                  <a:lnTo>
                    <a:pt x="577" y="509"/>
                  </a:lnTo>
                  <a:cubicBezTo>
                    <a:pt x="647" y="509"/>
                    <a:pt x="717" y="480"/>
                    <a:pt x="774" y="438"/>
                  </a:cubicBezTo>
                  <a:cubicBezTo>
                    <a:pt x="816" y="396"/>
                    <a:pt x="830" y="340"/>
                    <a:pt x="844" y="284"/>
                  </a:cubicBezTo>
                  <a:cubicBezTo>
                    <a:pt x="844" y="143"/>
                    <a:pt x="746" y="30"/>
                    <a:pt x="605" y="16"/>
                  </a:cubicBezTo>
                  <a:lnTo>
                    <a:pt x="267" y="2"/>
                  </a:lnTo>
                  <a:cubicBezTo>
                    <a:pt x="259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6" name="Google Shape;8096;p40"/>
            <p:cNvSpPr/>
            <p:nvPr/>
          </p:nvSpPr>
          <p:spPr>
            <a:xfrm>
              <a:off x="2079350" y="1583900"/>
              <a:ext cx="10575" cy="16100"/>
            </a:xfrm>
            <a:custGeom>
              <a:avLst/>
              <a:gdLst/>
              <a:ahLst/>
              <a:cxnLst/>
              <a:rect l="l" t="t" r="r" b="b"/>
              <a:pathLst>
                <a:path w="423" h="644" extrusionOk="0">
                  <a:moveTo>
                    <a:pt x="232" y="0"/>
                  </a:moveTo>
                  <a:cubicBezTo>
                    <a:pt x="222" y="0"/>
                    <a:pt x="211" y="4"/>
                    <a:pt x="197" y="11"/>
                  </a:cubicBezTo>
                  <a:cubicBezTo>
                    <a:pt x="169" y="11"/>
                    <a:pt x="155" y="11"/>
                    <a:pt x="127" y="25"/>
                  </a:cubicBezTo>
                  <a:cubicBezTo>
                    <a:pt x="99" y="39"/>
                    <a:pt x="85" y="67"/>
                    <a:pt x="71" y="81"/>
                  </a:cubicBezTo>
                  <a:cubicBezTo>
                    <a:pt x="57" y="95"/>
                    <a:pt x="43" y="123"/>
                    <a:pt x="43" y="151"/>
                  </a:cubicBezTo>
                  <a:cubicBezTo>
                    <a:pt x="29" y="194"/>
                    <a:pt x="29" y="250"/>
                    <a:pt x="14" y="292"/>
                  </a:cubicBezTo>
                  <a:cubicBezTo>
                    <a:pt x="14" y="334"/>
                    <a:pt x="0" y="377"/>
                    <a:pt x="0" y="405"/>
                  </a:cubicBezTo>
                  <a:cubicBezTo>
                    <a:pt x="0" y="433"/>
                    <a:pt x="0" y="461"/>
                    <a:pt x="0" y="475"/>
                  </a:cubicBezTo>
                  <a:cubicBezTo>
                    <a:pt x="0" y="503"/>
                    <a:pt x="14" y="517"/>
                    <a:pt x="14" y="545"/>
                  </a:cubicBezTo>
                  <a:cubicBezTo>
                    <a:pt x="29" y="559"/>
                    <a:pt x="43" y="587"/>
                    <a:pt x="57" y="602"/>
                  </a:cubicBezTo>
                  <a:cubicBezTo>
                    <a:pt x="85" y="616"/>
                    <a:pt x="99" y="630"/>
                    <a:pt x="141" y="644"/>
                  </a:cubicBezTo>
                  <a:lnTo>
                    <a:pt x="197" y="644"/>
                  </a:lnTo>
                  <a:cubicBezTo>
                    <a:pt x="211" y="644"/>
                    <a:pt x="225" y="644"/>
                    <a:pt x="239" y="630"/>
                  </a:cubicBezTo>
                  <a:cubicBezTo>
                    <a:pt x="268" y="630"/>
                    <a:pt x="282" y="616"/>
                    <a:pt x="296" y="587"/>
                  </a:cubicBezTo>
                  <a:cubicBezTo>
                    <a:pt x="310" y="587"/>
                    <a:pt x="310" y="573"/>
                    <a:pt x="324" y="559"/>
                  </a:cubicBezTo>
                  <a:cubicBezTo>
                    <a:pt x="338" y="517"/>
                    <a:pt x="352" y="489"/>
                    <a:pt x="366" y="447"/>
                  </a:cubicBezTo>
                  <a:cubicBezTo>
                    <a:pt x="380" y="433"/>
                    <a:pt x="380" y="405"/>
                    <a:pt x="380" y="377"/>
                  </a:cubicBezTo>
                  <a:cubicBezTo>
                    <a:pt x="394" y="334"/>
                    <a:pt x="394" y="292"/>
                    <a:pt x="408" y="236"/>
                  </a:cubicBezTo>
                  <a:cubicBezTo>
                    <a:pt x="422" y="208"/>
                    <a:pt x="422" y="180"/>
                    <a:pt x="408" y="137"/>
                  </a:cubicBezTo>
                  <a:cubicBezTo>
                    <a:pt x="408" y="123"/>
                    <a:pt x="394" y="109"/>
                    <a:pt x="394" y="95"/>
                  </a:cubicBezTo>
                  <a:cubicBezTo>
                    <a:pt x="366" y="53"/>
                    <a:pt x="324" y="25"/>
                    <a:pt x="268" y="11"/>
                  </a:cubicBezTo>
                  <a:cubicBezTo>
                    <a:pt x="254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7" name="Google Shape;8097;p40"/>
            <p:cNvSpPr/>
            <p:nvPr/>
          </p:nvSpPr>
          <p:spPr>
            <a:xfrm>
              <a:off x="2081800" y="1643450"/>
              <a:ext cx="9875" cy="14275"/>
            </a:xfrm>
            <a:custGeom>
              <a:avLst/>
              <a:gdLst/>
              <a:ahLst/>
              <a:cxnLst/>
              <a:rect l="l" t="t" r="r" b="b"/>
              <a:pathLst>
                <a:path w="395" h="571" extrusionOk="0">
                  <a:moveTo>
                    <a:pt x="249" y="0"/>
                  </a:moveTo>
                  <a:cubicBezTo>
                    <a:pt x="237" y="0"/>
                    <a:pt x="224" y="2"/>
                    <a:pt x="212" y="6"/>
                  </a:cubicBezTo>
                  <a:cubicBezTo>
                    <a:pt x="184" y="20"/>
                    <a:pt x="141" y="48"/>
                    <a:pt x="127" y="76"/>
                  </a:cubicBezTo>
                  <a:cubicBezTo>
                    <a:pt x="99" y="133"/>
                    <a:pt x="71" y="189"/>
                    <a:pt x="57" y="231"/>
                  </a:cubicBezTo>
                  <a:cubicBezTo>
                    <a:pt x="43" y="273"/>
                    <a:pt x="29" y="315"/>
                    <a:pt x="15" y="344"/>
                  </a:cubicBezTo>
                  <a:cubicBezTo>
                    <a:pt x="1" y="386"/>
                    <a:pt x="1" y="428"/>
                    <a:pt x="15" y="456"/>
                  </a:cubicBezTo>
                  <a:cubicBezTo>
                    <a:pt x="15" y="498"/>
                    <a:pt x="29" y="540"/>
                    <a:pt x="71" y="555"/>
                  </a:cubicBezTo>
                  <a:cubicBezTo>
                    <a:pt x="87" y="563"/>
                    <a:pt x="108" y="571"/>
                    <a:pt x="129" y="571"/>
                  </a:cubicBezTo>
                  <a:cubicBezTo>
                    <a:pt x="143" y="571"/>
                    <a:pt x="158" y="566"/>
                    <a:pt x="170" y="555"/>
                  </a:cubicBezTo>
                  <a:cubicBezTo>
                    <a:pt x="184" y="540"/>
                    <a:pt x="198" y="540"/>
                    <a:pt x="198" y="526"/>
                  </a:cubicBezTo>
                  <a:cubicBezTo>
                    <a:pt x="212" y="526"/>
                    <a:pt x="240" y="512"/>
                    <a:pt x="240" y="498"/>
                  </a:cubicBezTo>
                  <a:cubicBezTo>
                    <a:pt x="254" y="484"/>
                    <a:pt x="268" y="470"/>
                    <a:pt x="282" y="456"/>
                  </a:cubicBezTo>
                  <a:cubicBezTo>
                    <a:pt x="296" y="428"/>
                    <a:pt x="310" y="400"/>
                    <a:pt x="310" y="386"/>
                  </a:cubicBezTo>
                  <a:cubicBezTo>
                    <a:pt x="338" y="329"/>
                    <a:pt x="367" y="273"/>
                    <a:pt x="381" y="217"/>
                  </a:cubicBezTo>
                  <a:cubicBezTo>
                    <a:pt x="395" y="189"/>
                    <a:pt x="395" y="175"/>
                    <a:pt x="395" y="147"/>
                  </a:cubicBezTo>
                  <a:cubicBezTo>
                    <a:pt x="395" y="133"/>
                    <a:pt x="395" y="118"/>
                    <a:pt x="395" y="104"/>
                  </a:cubicBezTo>
                  <a:cubicBezTo>
                    <a:pt x="381" y="62"/>
                    <a:pt x="352" y="34"/>
                    <a:pt x="324" y="20"/>
                  </a:cubicBezTo>
                  <a:cubicBezTo>
                    <a:pt x="304" y="10"/>
                    <a:pt x="278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8" name="Google Shape;8098;p40"/>
            <p:cNvSpPr/>
            <p:nvPr/>
          </p:nvSpPr>
          <p:spPr>
            <a:xfrm>
              <a:off x="2063525" y="1701250"/>
              <a:ext cx="9175" cy="10225"/>
            </a:xfrm>
            <a:custGeom>
              <a:avLst/>
              <a:gdLst/>
              <a:ahLst/>
              <a:cxnLst/>
              <a:rect l="l" t="t" r="r" b="b"/>
              <a:pathLst>
                <a:path w="367" h="409" extrusionOk="0">
                  <a:moveTo>
                    <a:pt x="183" y="1"/>
                  </a:moveTo>
                  <a:cubicBezTo>
                    <a:pt x="169" y="1"/>
                    <a:pt x="155" y="15"/>
                    <a:pt x="141" y="29"/>
                  </a:cubicBezTo>
                  <a:cubicBezTo>
                    <a:pt x="127" y="43"/>
                    <a:pt x="113" y="57"/>
                    <a:pt x="99" y="71"/>
                  </a:cubicBezTo>
                  <a:cubicBezTo>
                    <a:pt x="85" y="99"/>
                    <a:pt x="71" y="113"/>
                    <a:pt x="57" y="141"/>
                  </a:cubicBezTo>
                  <a:cubicBezTo>
                    <a:pt x="43" y="155"/>
                    <a:pt x="43" y="170"/>
                    <a:pt x="29" y="170"/>
                  </a:cubicBezTo>
                  <a:cubicBezTo>
                    <a:pt x="14" y="198"/>
                    <a:pt x="0" y="226"/>
                    <a:pt x="0" y="254"/>
                  </a:cubicBezTo>
                  <a:cubicBezTo>
                    <a:pt x="0" y="268"/>
                    <a:pt x="0" y="268"/>
                    <a:pt x="0" y="282"/>
                  </a:cubicBezTo>
                  <a:cubicBezTo>
                    <a:pt x="0" y="324"/>
                    <a:pt x="29" y="366"/>
                    <a:pt x="71" y="395"/>
                  </a:cubicBezTo>
                  <a:cubicBezTo>
                    <a:pt x="99" y="409"/>
                    <a:pt x="113" y="409"/>
                    <a:pt x="141" y="409"/>
                  </a:cubicBezTo>
                  <a:cubicBezTo>
                    <a:pt x="155" y="409"/>
                    <a:pt x="183" y="395"/>
                    <a:pt x="197" y="395"/>
                  </a:cubicBezTo>
                  <a:cubicBezTo>
                    <a:pt x="211" y="381"/>
                    <a:pt x="211" y="381"/>
                    <a:pt x="225" y="381"/>
                  </a:cubicBezTo>
                  <a:cubicBezTo>
                    <a:pt x="254" y="366"/>
                    <a:pt x="268" y="338"/>
                    <a:pt x="282" y="310"/>
                  </a:cubicBezTo>
                  <a:cubicBezTo>
                    <a:pt x="282" y="296"/>
                    <a:pt x="296" y="282"/>
                    <a:pt x="296" y="282"/>
                  </a:cubicBezTo>
                  <a:cubicBezTo>
                    <a:pt x="310" y="254"/>
                    <a:pt x="324" y="226"/>
                    <a:pt x="338" y="198"/>
                  </a:cubicBezTo>
                  <a:cubicBezTo>
                    <a:pt x="352" y="170"/>
                    <a:pt x="366" y="127"/>
                    <a:pt x="352" y="99"/>
                  </a:cubicBezTo>
                  <a:cubicBezTo>
                    <a:pt x="338" y="57"/>
                    <a:pt x="324" y="29"/>
                    <a:pt x="282" y="15"/>
                  </a:cubicBezTo>
                  <a:cubicBezTo>
                    <a:pt x="268" y="1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099" name="Google Shape;8099;p40"/>
            <p:cNvSpPr/>
            <p:nvPr/>
          </p:nvSpPr>
          <p:spPr>
            <a:xfrm>
              <a:off x="2165500" y="1442450"/>
              <a:ext cx="10575" cy="7550"/>
            </a:xfrm>
            <a:custGeom>
              <a:avLst/>
              <a:gdLst/>
              <a:ahLst/>
              <a:cxnLst/>
              <a:rect l="l" t="t" r="r" b="b"/>
              <a:pathLst>
                <a:path w="423" h="302" extrusionOk="0">
                  <a:moveTo>
                    <a:pt x="113" y="0"/>
                  </a:moveTo>
                  <a:cubicBezTo>
                    <a:pt x="99" y="14"/>
                    <a:pt x="99" y="14"/>
                    <a:pt x="85" y="14"/>
                  </a:cubicBezTo>
                  <a:cubicBezTo>
                    <a:pt x="57" y="14"/>
                    <a:pt x="43" y="28"/>
                    <a:pt x="29" y="42"/>
                  </a:cubicBezTo>
                  <a:cubicBezTo>
                    <a:pt x="15" y="56"/>
                    <a:pt x="15" y="71"/>
                    <a:pt x="15" y="85"/>
                  </a:cubicBezTo>
                  <a:cubicBezTo>
                    <a:pt x="1" y="113"/>
                    <a:pt x="15" y="155"/>
                    <a:pt x="43" y="183"/>
                  </a:cubicBezTo>
                  <a:cubicBezTo>
                    <a:pt x="43" y="197"/>
                    <a:pt x="57" y="197"/>
                    <a:pt x="71" y="211"/>
                  </a:cubicBezTo>
                  <a:cubicBezTo>
                    <a:pt x="71" y="211"/>
                    <a:pt x="71" y="225"/>
                    <a:pt x="85" y="225"/>
                  </a:cubicBezTo>
                  <a:cubicBezTo>
                    <a:pt x="99" y="239"/>
                    <a:pt x="99" y="239"/>
                    <a:pt x="113" y="253"/>
                  </a:cubicBezTo>
                  <a:cubicBezTo>
                    <a:pt x="127" y="253"/>
                    <a:pt x="141" y="267"/>
                    <a:pt x="155" y="267"/>
                  </a:cubicBezTo>
                  <a:cubicBezTo>
                    <a:pt x="183" y="282"/>
                    <a:pt x="212" y="282"/>
                    <a:pt x="240" y="296"/>
                  </a:cubicBezTo>
                  <a:cubicBezTo>
                    <a:pt x="249" y="300"/>
                    <a:pt x="258" y="302"/>
                    <a:pt x="267" y="302"/>
                  </a:cubicBezTo>
                  <a:cubicBezTo>
                    <a:pt x="285" y="302"/>
                    <a:pt x="301" y="296"/>
                    <a:pt x="310" y="296"/>
                  </a:cubicBezTo>
                  <a:cubicBezTo>
                    <a:pt x="324" y="296"/>
                    <a:pt x="338" y="282"/>
                    <a:pt x="352" y="282"/>
                  </a:cubicBezTo>
                  <a:cubicBezTo>
                    <a:pt x="380" y="267"/>
                    <a:pt x="408" y="225"/>
                    <a:pt x="408" y="197"/>
                  </a:cubicBezTo>
                  <a:cubicBezTo>
                    <a:pt x="423" y="183"/>
                    <a:pt x="423" y="155"/>
                    <a:pt x="408" y="141"/>
                  </a:cubicBezTo>
                  <a:cubicBezTo>
                    <a:pt x="408" y="127"/>
                    <a:pt x="408" y="113"/>
                    <a:pt x="394" y="85"/>
                  </a:cubicBezTo>
                  <a:cubicBezTo>
                    <a:pt x="380" y="56"/>
                    <a:pt x="338" y="42"/>
                    <a:pt x="310" y="28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0" name="Google Shape;8100;p40"/>
            <p:cNvSpPr/>
            <p:nvPr/>
          </p:nvSpPr>
          <p:spPr>
            <a:xfrm>
              <a:off x="2342975" y="1290050"/>
              <a:ext cx="124525" cy="114150"/>
            </a:xfrm>
            <a:custGeom>
              <a:avLst/>
              <a:gdLst/>
              <a:ahLst/>
              <a:cxnLst/>
              <a:rect l="l" t="t" r="r" b="b"/>
              <a:pathLst>
                <a:path w="4981" h="4566" extrusionOk="0">
                  <a:moveTo>
                    <a:pt x="4862" y="1"/>
                  </a:moveTo>
                  <a:cubicBezTo>
                    <a:pt x="4820" y="1"/>
                    <a:pt x="4776" y="24"/>
                    <a:pt x="4759" y="76"/>
                  </a:cubicBezTo>
                  <a:cubicBezTo>
                    <a:pt x="4098" y="2144"/>
                    <a:pt x="2284" y="3916"/>
                    <a:pt x="131" y="4366"/>
                  </a:cubicBezTo>
                  <a:cubicBezTo>
                    <a:pt x="0" y="4392"/>
                    <a:pt x="53" y="4566"/>
                    <a:pt x="163" y="4566"/>
                  </a:cubicBezTo>
                  <a:cubicBezTo>
                    <a:pt x="171" y="4566"/>
                    <a:pt x="179" y="4565"/>
                    <a:pt x="188" y="4563"/>
                  </a:cubicBezTo>
                  <a:cubicBezTo>
                    <a:pt x="778" y="4465"/>
                    <a:pt x="1341" y="4324"/>
                    <a:pt x="1876" y="4043"/>
                  </a:cubicBezTo>
                  <a:cubicBezTo>
                    <a:pt x="2368" y="3775"/>
                    <a:pt x="2832" y="3438"/>
                    <a:pt x="3240" y="3058"/>
                  </a:cubicBezTo>
                  <a:cubicBezTo>
                    <a:pt x="4098" y="2270"/>
                    <a:pt x="4703" y="1258"/>
                    <a:pt x="4956" y="132"/>
                  </a:cubicBezTo>
                  <a:cubicBezTo>
                    <a:pt x="4981" y="49"/>
                    <a:pt x="4923" y="1"/>
                    <a:pt x="4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1" name="Google Shape;8101;p40"/>
            <p:cNvSpPr/>
            <p:nvPr/>
          </p:nvSpPr>
          <p:spPr>
            <a:xfrm>
              <a:off x="2322700" y="1400250"/>
              <a:ext cx="12325" cy="8800"/>
            </a:xfrm>
            <a:custGeom>
              <a:avLst/>
              <a:gdLst/>
              <a:ahLst/>
              <a:cxnLst/>
              <a:rect l="l" t="t" r="r" b="b"/>
              <a:pathLst>
                <a:path w="493" h="352" extrusionOk="0">
                  <a:moveTo>
                    <a:pt x="281" y="0"/>
                  </a:moveTo>
                  <a:cubicBezTo>
                    <a:pt x="239" y="14"/>
                    <a:pt x="211" y="14"/>
                    <a:pt x="169" y="28"/>
                  </a:cubicBezTo>
                  <a:lnTo>
                    <a:pt x="141" y="28"/>
                  </a:lnTo>
                  <a:cubicBezTo>
                    <a:pt x="127" y="28"/>
                    <a:pt x="113" y="43"/>
                    <a:pt x="98" y="43"/>
                  </a:cubicBezTo>
                  <a:cubicBezTo>
                    <a:pt x="98" y="43"/>
                    <a:pt x="98" y="57"/>
                    <a:pt x="84" y="57"/>
                  </a:cubicBezTo>
                  <a:cubicBezTo>
                    <a:pt x="70" y="57"/>
                    <a:pt x="70" y="71"/>
                    <a:pt x="56" y="85"/>
                  </a:cubicBezTo>
                  <a:cubicBezTo>
                    <a:pt x="42" y="99"/>
                    <a:pt x="28" y="99"/>
                    <a:pt x="28" y="113"/>
                  </a:cubicBezTo>
                  <a:cubicBezTo>
                    <a:pt x="28" y="113"/>
                    <a:pt x="28" y="127"/>
                    <a:pt x="28" y="127"/>
                  </a:cubicBezTo>
                  <a:cubicBezTo>
                    <a:pt x="14" y="127"/>
                    <a:pt x="14" y="127"/>
                    <a:pt x="14" y="141"/>
                  </a:cubicBezTo>
                  <a:cubicBezTo>
                    <a:pt x="0" y="155"/>
                    <a:pt x="0" y="169"/>
                    <a:pt x="0" y="183"/>
                  </a:cubicBezTo>
                  <a:cubicBezTo>
                    <a:pt x="0" y="197"/>
                    <a:pt x="0" y="211"/>
                    <a:pt x="0" y="211"/>
                  </a:cubicBezTo>
                  <a:cubicBezTo>
                    <a:pt x="0" y="239"/>
                    <a:pt x="14" y="254"/>
                    <a:pt x="14" y="268"/>
                  </a:cubicBezTo>
                  <a:cubicBezTo>
                    <a:pt x="28" y="268"/>
                    <a:pt x="28" y="282"/>
                    <a:pt x="42" y="296"/>
                  </a:cubicBezTo>
                  <a:lnTo>
                    <a:pt x="56" y="296"/>
                  </a:lnTo>
                  <a:cubicBezTo>
                    <a:pt x="56" y="296"/>
                    <a:pt x="56" y="296"/>
                    <a:pt x="56" y="310"/>
                  </a:cubicBezTo>
                  <a:cubicBezTo>
                    <a:pt x="70" y="310"/>
                    <a:pt x="84" y="324"/>
                    <a:pt x="84" y="324"/>
                  </a:cubicBezTo>
                  <a:cubicBezTo>
                    <a:pt x="98" y="338"/>
                    <a:pt x="113" y="338"/>
                    <a:pt x="127" y="352"/>
                  </a:cubicBezTo>
                  <a:lnTo>
                    <a:pt x="239" y="352"/>
                  </a:lnTo>
                  <a:cubicBezTo>
                    <a:pt x="239" y="352"/>
                    <a:pt x="253" y="338"/>
                    <a:pt x="267" y="338"/>
                  </a:cubicBezTo>
                  <a:cubicBezTo>
                    <a:pt x="295" y="338"/>
                    <a:pt x="338" y="338"/>
                    <a:pt x="366" y="324"/>
                  </a:cubicBezTo>
                  <a:cubicBezTo>
                    <a:pt x="394" y="324"/>
                    <a:pt x="422" y="296"/>
                    <a:pt x="450" y="282"/>
                  </a:cubicBezTo>
                  <a:cubicBezTo>
                    <a:pt x="450" y="268"/>
                    <a:pt x="464" y="254"/>
                    <a:pt x="464" y="239"/>
                  </a:cubicBezTo>
                  <a:cubicBezTo>
                    <a:pt x="478" y="211"/>
                    <a:pt x="492" y="197"/>
                    <a:pt x="492" y="155"/>
                  </a:cubicBezTo>
                  <a:cubicBezTo>
                    <a:pt x="492" y="141"/>
                    <a:pt x="492" y="127"/>
                    <a:pt x="478" y="113"/>
                  </a:cubicBezTo>
                  <a:cubicBezTo>
                    <a:pt x="478" y="99"/>
                    <a:pt x="464" y="71"/>
                    <a:pt x="450" y="57"/>
                  </a:cubicBezTo>
                  <a:cubicBezTo>
                    <a:pt x="436" y="43"/>
                    <a:pt x="422" y="28"/>
                    <a:pt x="408" y="14"/>
                  </a:cubicBezTo>
                  <a:cubicBezTo>
                    <a:pt x="380" y="0"/>
                    <a:pt x="366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2" name="Google Shape;8102;p40"/>
            <p:cNvSpPr/>
            <p:nvPr/>
          </p:nvSpPr>
          <p:spPr>
            <a:xfrm>
              <a:off x="1650325" y="1513650"/>
              <a:ext cx="11300" cy="20400"/>
            </a:xfrm>
            <a:custGeom>
              <a:avLst/>
              <a:gdLst/>
              <a:ahLst/>
              <a:cxnLst/>
              <a:rect l="l" t="t" r="r" b="b"/>
              <a:pathLst>
                <a:path w="452" h="816" extrusionOk="0">
                  <a:moveTo>
                    <a:pt x="296" y="0"/>
                  </a:moveTo>
                  <a:cubicBezTo>
                    <a:pt x="235" y="0"/>
                    <a:pt x="193" y="48"/>
                    <a:pt x="170" y="106"/>
                  </a:cubicBezTo>
                  <a:cubicBezTo>
                    <a:pt x="142" y="205"/>
                    <a:pt x="99" y="303"/>
                    <a:pt x="71" y="416"/>
                  </a:cubicBezTo>
                  <a:cubicBezTo>
                    <a:pt x="57" y="458"/>
                    <a:pt x="29" y="514"/>
                    <a:pt x="15" y="556"/>
                  </a:cubicBezTo>
                  <a:cubicBezTo>
                    <a:pt x="1" y="584"/>
                    <a:pt x="1" y="612"/>
                    <a:pt x="1" y="655"/>
                  </a:cubicBezTo>
                  <a:cubicBezTo>
                    <a:pt x="1" y="683"/>
                    <a:pt x="15" y="725"/>
                    <a:pt x="15" y="753"/>
                  </a:cubicBezTo>
                  <a:cubicBezTo>
                    <a:pt x="29" y="781"/>
                    <a:pt x="57" y="809"/>
                    <a:pt x="85" y="809"/>
                  </a:cubicBezTo>
                  <a:cubicBezTo>
                    <a:pt x="94" y="813"/>
                    <a:pt x="102" y="815"/>
                    <a:pt x="110" y="815"/>
                  </a:cubicBezTo>
                  <a:cubicBezTo>
                    <a:pt x="130" y="815"/>
                    <a:pt x="150" y="805"/>
                    <a:pt x="170" y="795"/>
                  </a:cubicBezTo>
                  <a:cubicBezTo>
                    <a:pt x="198" y="767"/>
                    <a:pt x="226" y="753"/>
                    <a:pt x="240" y="711"/>
                  </a:cubicBezTo>
                  <a:cubicBezTo>
                    <a:pt x="254" y="683"/>
                    <a:pt x="268" y="655"/>
                    <a:pt x="282" y="627"/>
                  </a:cubicBezTo>
                  <a:cubicBezTo>
                    <a:pt x="296" y="570"/>
                    <a:pt x="310" y="528"/>
                    <a:pt x="324" y="472"/>
                  </a:cubicBezTo>
                  <a:cubicBezTo>
                    <a:pt x="367" y="373"/>
                    <a:pt x="395" y="275"/>
                    <a:pt x="437" y="162"/>
                  </a:cubicBezTo>
                  <a:cubicBezTo>
                    <a:pt x="451" y="92"/>
                    <a:pt x="395" y="22"/>
                    <a:pt x="338" y="8"/>
                  </a:cubicBezTo>
                  <a:cubicBezTo>
                    <a:pt x="323" y="3"/>
                    <a:pt x="309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3" name="Google Shape;8103;p40"/>
            <p:cNvSpPr/>
            <p:nvPr/>
          </p:nvSpPr>
          <p:spPr>
            <a:xfrm>
              <a:off x="1402775" y="1823625"/>
              <a:ext cx="14800" cy="6450"/>
            </a:xfrm>
            <a:custGeom>
              <a:avLst/>
              <a:gdLst/>
              <a:ahLst/>
              <a:cxnLst/>
              <a:rect l="l" t="t" r="r" b="b"/>
              <a:pathLst>
                <a:path w="592" h="258" extrusionOk="0">
                  <a:moveTo>
                    <a:pt x="521" y="1"/>
                  </a:moveTo>
                  <a:cubicBezTo>
                    <a:pt x="479" y="15"/>
                    <a:pt x="437" y="15"/>
                    <a:pt x="394" y="15"/>
                  </a:cubicBezTo>
                  <a:cubicBezTo>
                    <a:pt x="366" y="29"/>
                    <a:pt x="324" y="29"/>
                    <a:pt x="296" y="43"/>
                  </a:cubicBezTo>
                  <a:cubicBezTo>
                    <a:pt x="226" y="57"/>
                    <a:pt x="155" y="71"/>
                    <a:pt x="85" y="85"/>
                  </a:cubicBezTo>
                  <a:cubicBezTo>
                    <a:pt x="29" y="99"/>
                    <a:pt x="0" y="141"/>
                    <a:pt x="15" y="198"/>
                  </a:cubicBezTo>
                  <a:cubicBezTo>
                    <a:pt x="26" y="232"/>
                    <a:pt x="66" y="258"/>
                    <a:pt x="104" y="258"/>
                  </a:cubicBezTo>
                  <a:cubicBezTo>
                    <a:pt x="112" y="258"/>
                    <a:pt x="120" y="256"/>
                    <a:pt x="127" y="254"/>
                  </a:cubicBezTo>
                  <a:cubicBezTo>
                    <a:pt x="197" y="240"/>
                    <a:pt x="268" y="226"/>
                    <a:pt x="338" y="212"/>
                  </a:cubicBezTo>
                  <a:cubicBezTo>
                    <a:pt x="366" y="198"/>
                    <a:pt x="408" y="198"/>
                    <a:pt x="437" y="184"/>
                  </a:cubicBezTo>
                  <a:cubicBezTo>
                    <a:pt x="479" y="169"/>
                    <a:pt x="507" y="155"/>
                    <a:pt x="535" y="141"/>
                  </a:cubicBezTo>
                  <a:cubicBezTo>
                    <a:pt x="577" y="127"/>
                    <a:pt x="591" y="99"/>
                    <a:pt x="591" y="71"/>
                  </a:cubicBezTo>
                  <a:cubicBezTo>
                    <a:pt x="591" y="29"/>
                    <a:pt x="549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4" name="Google Shape;8104;p40"/>
            <p:cNvSpPr/>
            <p:nvPr/>
          </p:nvSpPr>
          <p:spPr>
            <a:xfrm>
              <a:off x="1903875" y="1369600"/>
              <a:ext cx="20075" cy="7525"/>
            </a:xfrm>
            <a:custGeom>
              <a:avLst/>
              <a:gdLst/>
              <a:ahLst/>
              <a:cxnLst/>
              <a:rect l="l" t="t" r="r" b="b"/>
              <a:pathLst>
                <a:path w="803" h="301" extrusionOk="0">
                  <a:moveTo>
                    <a:pt x="109" y="0"/>
                  </a:moveTo>
                  <a:cubicBezTo>
                    <a:pt x="60" y="0"/>
                    <a:pt x="15" y="51"/>
                    <a:pt x="15" y="101"/>
                  </a:cubicBezTo>
                  <a:cubicBezTo>
                    <a:pt x="0" y="157"/>
                    <a:pt x="43" y="214"/>
                    <a:pt x="99" y="228"/>
                  </a:cubicBezTo>
                  <a:cubicBezTo>
                    <a:pt x="141" y="242"/>
                    <a:pt x="197" y="242"/>
                    <a:pt x="240" y="256"/>
                  </a:cubicBezTo>
                  <a:cubicBezTo>
                    <a:pt x="296" y="270"/>
                    <a:pt x="352" y="270"/>
                    <a:pt x="408" y="284"/>
                  </a:cubicBezTo>
                  <a:cubicBezTo>
                    <a:pt x="493" y="284"/>
                    <a:pt x="591" y="298"/>
                    <a:pt x="690" y="298"/>
                  </a:cubicBezTo>
                  <a:cubicBezTo>
                    <a:pt x="696" y="299"/>
                    <a:pt x="702" y="300"/>
                    <a:pt x="707" y="300"/>
                  </a:cubicBezTo>
                  <a:cubicBezTo>
                    <a:pt x="757" y="300"/>
                    <a:pt x="802" y="250"/>
                    <a:pt x="802" y="200"/>
                  </a:cubicBezTo>
                  <a:cubicBezTo>
                    <a:pt x="802" y="171"/>
                    <a:pt x="802" y="143"/>
                    <a:pt x="788" y="115"/>
                  </a:cubicBezTo>
                  <a:cubicBezTo>
                    <a:pt x="774" y="87"/>
                    <a:pt x="746" y="73"/>
                    <a:pt x="718" y="59"/>
                  </a:cubicBezTo>
                  <a:cubicBezTo>
                    <a:pt x="619" y="45"/>
                    <a:pt x="521" y="31"/>
                    <a:pt x="437" y="17"/>
                  </a:cubicBezTo>
                  <a:cubicBezTo>
                    <a:pt x="380" y="17"/>
                    <a:pt x="324" y="3"/>
                    <a:pt x="268" y="3"/>
                  </a:cubicBezTo>
                  <a:lnTo>
                    <a:pt x="127" y="3"/>
                  </a:lnTo>
                  <a:cubicBezTo>
                    <a:pt x="121" y="1"/>
                    <a:pt x="115" y="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5" name="Google Shape;8105;p40"/>
            <p:cNvSpPr/>
            <p:nvPr/>
          </p:nvSpPr>
          <p:spPr>
            <a:xfrm>
              <a:off x="1679400" y="1367875"/>
              <a:ext cx="211125" cy="171750"/>
            </a:xfrm>
            <a:custGeom>
              <a:avLst/>
              <a:gdLst/>
              <a:ahLst/>
              <a:cxnLst/>
              <a:rect l="l" t="t" r="r" b="b"/>
              <a:pathLst>
                <a:path w="8445" h="6870" extrusionOk="0">
                  <a:moveTo>
                    <a:pt x="8275" y="1"/>
                  </a:moveTo>
                  <a:cubicBezTo>
                    <a:pt x="8271" y="1"/>
                    <a:pt x="8267" y="1"/>
                    <a:pt x="8262" y="1"/>
                  </a:cubicBezTo>
                  <a:cubicBezTo>
                    <a:pt x="4506" y="226"/>
                    <a:pt x="976" y="2997"/>
                    <a:pt x="34" y="6668"/>
                  </a:cubicBezTo>
                  <a:cubicBezTo>
                    <a:pt x="0" y="6793"/>
                    <a:pt x="95" y="6869"/>
                    <a:pt x="193" y="6869"/>
                  </a:cubicBezTo>
                  <a:cubicBezTo>
                    <a:pt x="260" y="6869"/>
                    <a:pt x="328" y="6833"/>
                    <a:pt x="357" y="6753"/>
                  </a:cubicBezTo>
                  <a:cubicBezTo>
                    <a:pt x="990" y="4967"/>
                    <a:pt x="1975" y="3391"/>
                    <a:pt x="3466" y="2210"/>
                  </a:cubicBezTo>
                  <a:cubicBezTo>
                    <a:pt x="4844" y="1141"/>
                    <a:pt x="6532" y="494"/>
                    <a:pt x="8262" y="283"/>
                  </a:cubicBezTo>
                  <a:cubicBezTo>
                    <a:pt x="8440" y="269"/>
                    <a:pt x="8445" y="1"/>
                    <a:pt x="8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6" name="Google Shape;8106;p40"/>
            <p:cNvSpPr/>
            <p:nvPr/>
          </p:nvSpPr>
          <p:spPr>
            <a:xfrm>
              <a:off x="1672125" y="1553650"/>
              <a:ext cx="8825" cy="11675"/>
            </a:xfrm>
            <a:custGeom>
              <a:avLst/>
              <a:gdLst/>
              <a:ahLst/>
              <a:cxnLst/>
              <a:rect l="l" t="t" r="r" b="b"/>
              <a:pathLst>
                <a:path w="353" h="467" extrusionOk="0">
                  <a:moveTo>
                    <a:pt x="203" y="1"/>
                  </a:moveTo>
                  <a:cubicBezTo>
                    <a:pt x="194" y="1"/>
                    <a:pt x="184" y="4"/>
                    <a:pt x="170" y="11"/>
                  </a:cubicBezTo>
                  <a:cubicBezTo>
                    <a:pt x="156" y="11"/>
                    <a:pt x="142" y="11"/>
                    <a:pt x="114" y="25"/>
                  </a:cubicBezTo>
                  <a:cubicBezTo>
                    <a:pt x="99" y="25"/>
                    <a:pt x="85" y="39"/>
                    <a:pt x="71" y="67"/>
                  </a:cubicBezTo>
                  <a:cubicBezTo>
                    <a:pt x="57" y="81"/>
                    <a:pt x="57" y="96"/>
                    <a:pt x="57" y="110"/>
                  </a:cubicBezTo>
                  <a:cubicBezTo>
                    <a:pt x="43" y="152"/>
                    <a:pt x="29" y="194"/>
                    <a:pt x="29" y="222"/>
                  </a:cubicBezTo>
                  <a:cubicBezTo>
                    <a:pt x="29" y="250"/>
                    <a:pt x="15" y="264"/>
                    <a:pt x="15" y="278"/>
                  </a:cubicBezTo>
                  <a:cubicBezTo>
                    <a:pt x="1" y="321"/>
                    <a:pt x="15" y="363"/>
                    <a:pt x="29" y="391"/>
                  </a:cubicBezTo>
                  <a:cubicBezTo>
                    <a:pt x="43" y="405"/>
                    <a:pt x="43" y="419"/>
                    <a:pt x="57" y="433"/>
                  </a:cubicBezTo>
                  <a:lnTo>
                    <a:pt x="71" y="433"/>
                  </a:lnTo>
                  <a:cubicBezTo>
                    <a:pt x="92" y="454"/>
                    <a:pt x="120" y="467"/>
                    <a:pt x="145" y="467"/>
                  </a:cubicBezTo>
                  <a:cubicBezTo>
                    <a:pt x="154" y="467"/>
                    <a:pt x="162" y="465"/>
                    <a:pt x="170" y="461"/>
                  </a:cubicBezTo>
                  <a:lnTo>
                    <a:pt x="184" y="461"/>
                  </a:lnTo>
                  <a:cubicBezTo>
                    <a:pt x="198" y="461"/>
                    <a:pt x="212" y="447"/>
                    <a:pt x="226" y="447"/>
                  </a:cubicBezTo>
                  <a:cubicBezTo>
                    <a:pt x="268" y="419"/>
                    <a:pt x="282" y="391"/>
                    <a:pt x="296" y="349"/>
                  </a:cubicBezTo>
                  <a:cubicBezTo>
                    <a:pt x="296" y="335"/>
                    <a:pt x="310" y="321"/>
                    <a:pt x="310" y="292"/>
                  </a:cubicBezTo>
                  <a:lnTo>
                    <a:pt x="339" y="180"/>
                  </a:lnTo>
                  <a:cubicBezTo>
                    <a:pt x="353" y="152"/>
                    <a:pt x="339" y="110"/>
                    <a:pt x="325" y="67"/>
                  </a:cubicBezTo>
                  <a:cubicBezTo>
                    <a:pt x="296" y="39"/>
                    <a:pt x="268" y="11"/>
                    <a:pt x="226" y="11"/>
                  </a:cubicBezTo>
                  <a:cubicBezTo>
                    <a:pt x="219" y="4"/>
                    <a:pt x="212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7" name="Google Shape;8107;p40"/>
            <p:cNvSpPr/>
            <p:nvPr/>
          </p:nvSpPr>
          <p:spPr>
            <a:xfrm>
              <a:off x="1652100" y="1583550"/>
              <a:ext cx="18875" cy="233275"/>
            </a:xfrm>
            <a:custGeom>
              <a:avLst/>
              <a:gdLst/>
              <a:ahLst/>
              <a:cxnLst/>
              <a:rect l="l" t="t" r="r" b="b"/>
              <a:pathLst>
                <a:path w="755" h="9331" extrusionOk="0">
                  <a:moveTo>
                    <a:pt x="646" y="1"/>
                  </a:moveTo>
                  <a:cubicBezTo>
                    <a:pt x="609" y="1"/>
                    <a:pt x="574" y="21"/>
                    <a:pt x="563" y="67"/>
                  </a:cubicBezTo>
                  <a:cubicBezTo>
                    <a:pt x="183" y="1572"/>
                    <a:pt x="0" y="3133"/>
                    <a:pt x="0" y="4681"/>
                  </a:cubicBezTo>
                  <a:cubicBezTo>
                    <a:pt x="14" y="6242"/>
                    <a:pt x="113" y="7775"/>
                    <a:pt x="450" y="9294"/>
                  </a:cubicBezTo>
                  <a:cubicBezTo>
                    <a:pt x="457" y="9319"/>
                    <a:pt x="479" y="9330"/>
                    <a:pt x="501" y="9330"/>
                  </a:cubicBezTo>
                  <a:cubicBezTo>
                    <a:pt x="529" y="9330"/>
                    <a:pt x="557" y="9312"/>
                    <a:pt x="549" y="9280"/>
                  </a:cubicBezTo>
                  <a:cubicBezTo>
                    <a:pt x="408" y="7775"/>
                    <a:pt x="282" y="6242"/>
                    <a:pt x="338" y="4723"/>
                  </a:cubicBezTo>
                  <a:cubicBezTo>
                    <a:pt x="394" y="3176"/>
                    <a:pt x="535" y="1642"/>
                    <a:pt x="746" y="109"/>
                  </a:cubicBezTo>
                  <a:cubicBezTo>
                    <a:pt x="754" y="43"/>
                    <a:pt x="699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8" name="Google Shape;8108;p40"/>
            <p:cNvSpPr/>
            <p:nvPr/>
          </p:nvSpPr>
          <p:spPr>
            <a:xfrm>
              <a:off x="1534650" y="1918650"/>
              <a:ext cx="163175" cy="265825"/>
            </a:xfrm>
            <a:custGeom>
              <a:avLst/>
              <a:gdLst/>
              <a:ahLst/>
              <a:cxnLst/>
              <a:rect l="l" t="t" r="r" b="b"/>
              <a:pathLst>
                <a:path w="6527" h="10633" extrusionOk="0">
                  <a:moveTo>
                    <a:pt x="5885" y="0"/>
                  </a:moveTo>
                  <a:cubicBezTo>
                    <a:pt x="5853" y="0"/>
                    <a:pt x="5824" y="21"/>
                    <a:pt x="5824" y="68"/>
                  </a:cubicBezTo>
                  <a:cubicBezTo>
                    <a:pt x="5866" y="1151"/>
                    <a:pt x="6119" y="2220"/>
                    <a:pt x="6147" y="3317"/>
                  </a:cubicBezTo>
                  <a:cubicBezTo>
                    <a:pt x="6203" y="5258"/>
                    <a:pt x="5781" y="7284"/>
                    <a:pt x="4544" y="8831"/>
                  </a:cubicBezTo>
                  <a:cubicBezTo>
                    <a:pt x="3981" y="9534"/>
                    <a:pt x="3179" y="10252"/>
                    <a:pt x="2237" y="10308"/>
                  </a:cubicBezTo>
                  <a:cubicBezTo>
                    <a:pt x="2201" y="10310"/>
                    <a:pt x="2165" y="10311"/>
                    <a:pt x="2129" y="10311"/>
                  </a:cubicBezTo>
                  <a:cubicBezTo>
                    <a:pt x="1739" y="10311"/>
                    <a:pt x="1336" y="10174"/>
                    <a:pt x="1027" y="9942"/>
                  </a:cubicBezTo>
                  <a:cubicBezTo>
                    <a:pt x="858" y="9816"/>
                    <a:pt x="718" y="9661"/>
                    <a:pt x="619" y="9478"/>
                  </a:cubicBezTo>
                  <a:cubicBezTo>
                    <a:pt x="535" y="9323"/>
                    <a:pt x="493" y="9197"/>
                    <a:pt x="366" y="9070"/>
                  </a:cubicBezTo>
                  <a:cubicBezTo>
                    <a:pt x="341" y="9041"/>
                    <a:pt x="312" y="9028"/>
                    <a:pt x="282" y="9028"/>
                  </a:cubicBezTo>
                  <a:cubicBezTo>
                    <a:pt x="227" y="9028"/>
                    <a:pt x="173" y="9071"/>
                    <a:pt x="155" y="9126"/>
                  </a:cubicBezTo>
                  <a:cubicBezTo>
                    <a:pt x="0" y="9548"/>
                    <a:pt x="436" y="9998"/>
                    <a:pt x="746" y="10223"/>
                  </a:cubicBezTo>
                  <a:cubicBezTo>
                    <a:pt x="1122" y="10492"/>
                    <a:pt x="1574" y="10632"/>
                    <a:pt x="2043" y="10632"/>
                  </a:cubicBezTo>
                  <a:cubicBezTo>
                    <a:pt x="2065" y="10632"/>
                    <a:pt x="2088" y="10632"/>
                    <a:pt x="2110" y="10631"/>
                  </a:cubicBezTo>
                  <a:cubicBezTo>
                    <a:pt x="4192" y="10519"/>
                    <a:pt x="5556" y="8296"/>
                    <a:pt x="6091" y="6510"/>
                  </a:cubicBezTo>
                  <a:cubicBezTo>
                    <a:pt x="6400" y="5469"/>
                    <a:pt x="6527" y="4386"/>
                    <a:pt x="6499" y="3317"/>
                  </a:cubicBezTo>
                  <a:cubicBezTo>
                    <a:pt x="6471" y="2234"/>
                    <a:pt x="6358" y="1052"/>
                    <a:pt x="5950" y="40"/>
                  </a:cubicBezTo>
                  <a:cubicBezTo>
                    <a:pt x="5937" y="14"/>
                    <a:pt x="5911" y="0"/>
                    <a:pt x="5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09" name="Google Shape;8109;p40"/>
            <p:cNvSpPr/>
            <p:nvPr/>
          </p:nvSpPr>
          <p:spPr>
            <a:xfrm>
              <a:off x="1534300" y="2112550"/>
              <a:ext cx="8800" cy="19225"/>
            </a:xfrm>
            <a:custGeom>
              <a:avLst/>
              <a:gdLst/>
              <a:ahLst/>
              <a:cxnLst/>
              <a:rect l="l" t="t" r="r" b="b"/>
              <a:pathLst>
                <a:path w="352" h="769" extrusionOk="0">
                  <a:moveTo>
                    <a:pt x="256" y="1"/>
                  </a:moveTo>
                  <a:cubicBezTo>
                    <a:pt x="229" y="1"/>
                    <a:pt x="197" y="16"/>
                    <a:pt x="197" y="48"/>
                  </a:cubicBezTo>
                  <a:cubicBezTo>
                    <a:pt x="169" y="90"/>
                    <a:pt x="155" y="132"/>
                    <a:pt x="141" y="175"/>
                  </a:cubicBezTo>
                  <a:cubicBezTo>
                    <a:pt x="127" y="231"/>
                    <a:pt x="99" y="273"/>
                    <a:pt x="85" y="329"/>
                  </a:cubicBezTo>
                  <a:cubicBezTo>
                    <a:pt x="56" y="428"/>
                    <a:pt x="42" y="512"/>
                    <a:pt x="14" y="611"/>
                  </a:cubicBezTo>
                  <a:cubicBezTo>
                    <a:pt x="0" y="681"/>
                    <a:pt x="42" y="751"/>
                    <a:pt x="113" y="765"/>
                  </a:cubicBezTo>
                  <a:cubicBezTo>
                    <a:pt x="120" y="767"/>
                    <a:pt x="128" y="768"/>
                    <a:pt x="136" y="768"/>
                  </a:cubicBezTo>
                  <a:cubicBezTo>
                    <a:pt x="190" y="768"/>
                    <a:pt x="255" y="728"/>
                    <a:pt x="267" y="667"/>
                  </a:cubicBezTo>
                  <a:cubicBezTo>
                    <a:pt x="281" y="583"/>
                    <a:pt x="310" y="484"/>
                    <a:pt x="324" y="386"/>
                  </a:cubicBezTo>
                  <a:cubicBezTo>
                    <a:pt x="338" y="329"/>
                    <a:pt x="338" y="273"/>
                    <a:pt x="338" y="231"/>
                  </a:cubicBezTo>
                  <a:cubicBezTo>
                    <a:pt x="338" y="175"/>
                    <a:pt x="352" y="132"/>
                    <a:pt x="352" y="90"/>
                  </a:cubicBezTo>
                  <a:cubicBezTo>
                    <a:pt x="352" y="48"/>
                    <a:pt x="324" y="20"/>
                    <a:pt x="281" y="6"/>
                  </a:cubicBezTo>
                  <a:cubicBezTo>
                    <a:pt x="274" y="2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0" name="Google Shape;8110;p40"/>
            <p:cNvSpPr/>
            <p:nvPr/>
          </p:nvSpPr>
          <p:spPr>
            <a:xfrm>
              <a:off x="1515650" y="2077925"/>
              <a:ext cx="36575" cy="94400"/>
            </a:xfrm>
            <a:custGeom>
              <a:avLst/>
              <a:gdLst/>
              <a:ahLst/>
              <a:cxnLst/>
              <a:rect l="l" t="t" r="r" b="b"/>
              <a:pathLst>
                <a:path w="1463" h="3776" extrusionOk="0">
                  <a:moveTo>
                    <a:pt x="1328" y="0"/>
                  </a:moveTo>
                  <a:cubicBezTo>
                    <a:pt x="1313" y="0"/>
                    <a:pt x="1297" y="4"/>
                    <a:pt x="1281" y="12"/>
                  </a:cubicBezTo>
                  <a:cubicBezTo>
                    <a:pt x="929" y="195"/>
                    <a:pt x="648" y="434"/>
                    <a:pt x="437" y="758"/>
                  </a:cubicBezTo>
                  <a:cubicBezTo>
                    <a:pt x="226" y="1081"/>
                    <a:pt x="85" y="1447"/>
                    <a:pt x="43" y="1827"/>
                  </a:cubicBezTo>
                  <a:cubicBezTo>
                    <a:pt x="1" y="2207"/>
                    <a:pt x="29" y="2558"/>
                    <a:pt x="183" y="2910"/>
                  </a:cubicBezTo>
                  <a:cubicBezTo>
                    <a:pt x="240" y="3079"/>
                    <a:pt x="338" y="3234"/>
                    <a:pt x="423" y="3388"/>
                  </a:cubicBezTo>
                  <a:cubicBezTo>
                    <a:pt x="521" y="3529"/>
                    <a:pt x="605" y="3670"/>
                    <a:pt x="746" y="3768"/>
                  </a:cubicBezTo>
                  <a:cubicBezTo>
                    <a:pt x="754" y="3773"/>
                    <a:pt x="763" y="3776"/>
                    <a:pt x="772" y="3776"/>
                  </a:cubicBezTo>
                  <a:cubicBezTo>
                    <a:pt x="811" y="3776"/>
                    <a:pt x="853" y="3732"/>
                    <a:pt x="831" y="3698"/>
                  </a:cubicBezTo>
                  <a:cubicBezTo>
                    <a:pt x="774" y="3543"/>
                    <a:pt x="676" y="3430"/>
                    <a:pt x="605" y="3290"/>
                  </a:cubicBezTo>
                  <a:cubicBezTo>
                    <a:pt x="535" y="3149"/>
                    <a:pt x="493" y="2980"/>
                    <a:pt x="451" y="2826"/>
                  </a:cubicBezTo>
                  <a:cubicBezTo>
                    <a:pt x="380" y="2530"/>
                    <a:pt x="366" y="2193"/>
                    <a:pt x="394" y="1897"/>
                  </a:cubicBezTo>
                  <a:cubicBezTo>
                    <a:pt x="437" y="1560"/>
                    <a:pt x="549" y="1250"/>
                    <a:pt x="718" y="969"/>
                  </a:cubicBezTo>
                  <a:cubicBezTo>
                    <a:pt x="887" y="688"/>
                    <a:pt x="1112" y="406"/>
                    <a:pt x="1379" y="195"/>
                  </a:cubicBezTo>
                  <a:cubicBezTo>
                    <a:pt x="1463" y="123"/>
                    <a:pt x="1414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1" name="Google Shape;8111;p40"/>
            <p:cNvSpPr/>
            <p:nvPr/>
          </p:nvSpPr>
          <p:spPr>
            <a:xfrm>
              <a:off x="1548000" y="2183650"/>
              <a:ext cx="14800" cy="9825"/>
            </a:xfrm>
            <a:custGeom>
              <a:avLst/>
              <a:gdLst/>
              <a:ahLst/>
              <a:cxnLst/>
              <a:rect l="l" t="t" r="r" b="b"/>
              <a:pathLst>
                <a:path w="592" h="393" extrusionOk="0">
                  <a:moveTo>
                    <a:pt x="156" y="0"/>
                  </a:moveTo>
                  <a:cubicBezTo>
                    <a:pt x="95" y="0"/>
                    <a:pt x="39" y="39"/>
                    <a:pt x="15" y="88"/>
                  </a:cubicBezTo>
                  <a:cubicBezTo>
                    <a:pt x="1" y="116"/>
                    <a:pt x="1" y="158"/>
                    <a:pt x="1" y="186"/>
                  </a:cubicBezTo>
                  <a:cubicBezTo>
                    <a:pt x="15" y="214"/>
                    <a:pt x="43" y="256"/>
                    <a:pt x="71" y="270"/>
                  </a:cubicBezTo>
                  <a:cubicBezTo>
                    <a:pt x="127" y="299"/>
                    <a:pt x="169" y="313"/>
                    <a:pt x="226" y="341"/>
                  </a:cubicBezTo>
                  <a:cubicBezTo>
                    <a:pt x="284" y="360"/>
                    <a:pt x="356" y="393"/>
                    <a:pt x="422" y="393"/>
                  </a:cubicBezTo>
                  <a:cubicBezTo>
                    <a:pt x="452" y="393"/>
                    <a:pt x="481" y="386"/>
                    <a:pt x="507" y="369"/>
                  </a:cubicBezTo>
                  <a:lnTo>
                    <a:pt x="507" y="369"/>
                  </a:lnTo>
                  <a:cubicBezTo>
                    <a:pt x="518" y="365"/>
                    <a:pt x="528" y="362"/>
                    <a:pt x="535" y="355"/>
                  </a:cubicBezTo>
                  <a:cubicBezTo>
                    <a:pt x="563" y="341"/>
                    <a:pt x="577" y="327"/>
                    <a:pt x="577" y="299"/>
                  </a:cubicBezTo>
                  <a:cubicBezTo>
                    <a:pt x="591" y="285"/>
                    <a:pt x="591" y="256"/>
                    <a:pt x="591" y="242"/>
                  </a:cubicBezTo>
                  <a:cubicBezTo>
                    <a:pt x="577" y="214"/>
                    <a:pt x="563" y="200"/>
                    <a:pt x="549" y="172"/>
                  </a:cubicBezTo>
                  <a:cubicBezTo>
                    <a:pt x="535" y="144"/>
                    <a:pt x="507" y="116"/>
                    <a:pt x="479" y="102"/>
                  </a:cubicBezTo>
                  <a:cubicBezTo>
                    <a:pt x="465" y="102"/>
                    <a:pt x="451" y="88"/>
                    <a:pt x="451" y="88"/>
                  </a:cubicBezTo>
                  <a:cubicBezTo>
                    <a:pt x="409" y="74"/>
                    <a:pt x="366" y="59"/>
                    <a:pt x="338" y="45"/>
                  </a:cubicBezTo>
                  <a:lnTo>
                    <a:pt x="184" y="3"/>
                  </a:ln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2" name="Google Shape;8112;p40"/>
            <p:cNvSpPr/>
            <p:nvPr/>
          </p:nvSpPr>
          <p:spPr>
            <a:xfrm>
              <a:off x="1577575" y="2069250"/>
              <a:ext cx="124700" cy="132700"/>
            </a:xfrm>
            <a:custGeom>
              <a:avLst/>
              <a:gdLst/>
              <a:ahLst/>
              <a:cxnLst/>
              <a:rect l="l" t="t" r="r" b="b"/>
              <a:pathLst>
                <a:path w="4988" h="5308" extrusionOk="0">
                  <a:moveTo>
                    <a:pt x="4938" y="1"/>
                  </a:moveTo>
                  <a:cubicBezTo>
                    <a:pt x="4925" y="1"/>
                    <a:pt x="4913" y="7"/>
                    <a:pt x="4908" y="22"/>
                  </a:cubicBezTo>
                  <a:cubicBezTo>
                    <a:pt x="4599" y="613"/>
                    <a:pt x="4416" y="1260"/>
                    <a:pt x="4092" y="1850"/>
                  </a:cubicBezTo>
                  <a:cubicBezTo>
                    <a:pt x="3783" y="2427"/>
                    <a:pt x="3488" y="3018"/>
                    <a:pt x="3066" y="3524"/>
                  </a:cubicBezTo>
                  <a:cubicBezTo>
                    <a:pt x="2700" y="3974"/>
                    <a:pt x="2278" y="4382"/>
                    <a:pt x="1786" y="4692"/>
                  </a:cubicBezTo>
                  <a:cubicBezTo>
                    <a:pt x="1291" y="4986"/>
                    <a:pt x="771" y="5115"/>
                    <a:pt x="213" y="5115"/>
                  </a:cubicBezTo>
                  <a:cubicBezTo>
                    <a:pt x="184" y="5115"/>
                    <a:pt x="155" y="5114"/>
                    <a:pt x="126" y="5114"/>
                  </a:cubicBezTo>
                  <a:cubicBezTo>
                    <a:pt x="121" y="5113"/>
                    <a:pt x="117" y="5113"/>
                    <a:pt x="112" y="5113"/>
                  </a:cubicBezTo>
                  <a:cubicBezTo>
                    <a:pt x="0" y="5113"/>
                    <a:pt x="17" y="5283"/>
                    <a:pt x="126" y="5297"/>
                  </a:cubicBezTo>
                  <a:cubicBezTo>
                    <a:pt x="208" y="5304"/>
                    <a:pt x="292" y="5307"/>
                    <a:pt x="375" y="5307"/>
                  </a:cubicBezTo>
                  <a:cubicBezTo>
                    <a:pt x="1458" y="5307"/>
                    <a:pt x="2599" y="4729"/>
                    <a:pt x="3291" y="3932"/>
                  </a:cubicBezTo>
                  <a:cubicBezTo>
                    <a:pt x="3741" y="3426"/>
                    <a:pt x="4121" y="2821"/>
                    <a:pt x="4360" y="2188"/>
                  </a:cubicBezTo>
                  <a:cubicBezTo>
                    <a:pt x="4613" y="1499"/>
                    <a:pt x="4866" y="767"/>
                    <a:pt x="4979" y="50"/>
                  </a:cubicBezTo>
                  <a:cubicBezTo>
                    <a:pt x="4988" y="22"/>
                    <a:pt x="4961" y="1"/>
                    <a:pt x="4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grpSp>
        <p:nvGrpSpPr>
          <p:cNvPr id="8113" name="Google Shape;8113;p40"/>
          <p:cNvGrpSpPr/>
          <p:nvPr/>
        </p:nvGrpSpPr>
        <p:grpSpPr>
          <a:xfrm rot="10800000" flipH="1">
            <a:off x="4738529" y="3889981"/>
            <a:ext cx="817847" cy="784736"/>
            <a:chOff x="1290950" y="1068950"/>
            <a:chExt cx="1237475" cy="1187375"/>
          </a:xfrm>
        </p:grpSpPr>
        <p:sp>
          <p:nvSpPr>
            <p:cNvPr id="8114" name="Google Shape;8114;p40"/>
            <p:cNvSpPr/>
            <p:nvPr/>
          </p:nvSpPr>
          <p:spPr>
            <a:xfrm>
              <a:off x="1294475" y="1072025"/>
              <a:ext cx="1230800" cy="1181175"/>
            </a:xfrm>
            <a:custGeom>
              <a:avLst/>
              <a:gdLst/>
              <a:ahLst/>
              <a:cxnLst/>
              <a:rect l="l" t="t" r="r" b="b"/>
              <a:pathLst>
                <a:path w="49232" h="47247" extrusionOk="0">
                  <a:moveTo>
                    <a:pt x="30533" y="0"/>
                  </a:moveTo>
                  <a:cubicBezTo>
                    <a:pt x="29884" y="0"/>
                    <a:pt x="29242" y="166"/>
                    <a:pt x="28695" y="498"/>
                  </a:cubicBezTo>
                  <a:cubicBezTo>
                    <a:pt x="27541" y="1201"/>
                    <a:pt x="26894" y="2594"/>
                    <a:pt x="27147" y="3888"/>
                  </a:cubicBezTo>
                  <a:cubicBezTo>
                    <a:pt x="27401" y="5224"/>
                    <a:pt x="28596" y="6279"/>
                    <a:pt x="29918" y="6335"/>
                  </a:cubicBezTo>
                  <a:cubicBezTo>
                    <a:pt x="29934" y="6336"/>
                    <a:pt x="29949" y="6336"/>
                    <a:pt x="29965" y="6336"/>
                  </a:cubicBezTo>
                  <a:cubicBezTo>
                    <a:pt x="30413" y="6336"/>
                    <a:pt x="30858" y="6140"/>
                    <a:pt x="31184" y="5773"/>
                  </a:cubicBezTo>
                  <a:lnTo>
                    <a:pt x="31508" y="5421"/>
                  </a:lnTo>
                  <a:lnTo>
                    <a:pt x="31395" y="5885"/>
                  </a:lnTo>
                  <a:cubicBezTo>
                    <a:pt x="31269" y="6448"/>
                    <a:pt x="30945" y="6983"/>
                    <a:pt x="30495" y="7404"/>
                  </a:cubicBezTo>
                  <a:cubicBezTo>
                    <a:pt x="29764" y="8094"/>
                    <a:pt x="28793" y="8488"/>
                    <a:pt x="27949" y="8783"/>
                  </a:cubicBezTo>
                  <a:cubicBezTo>
                    <a:pt x="26740" y="9219"/>
                    <a:pt x="24897" y="9866"/>
                    <a:pt x="22885" y="10330"/>
                  </a:cubicBezTo>
                  <a:cubicBezTo>
                    <a:pt x="19397" y="10752"/>
                    <a:pt x="16190" y="12876"/>
                    <a:pt x="14277" y="16027"/>
                  </a:cubicBezTo>
                  <a:cubicBezTo>
                    <a:pt x="11647" y="20401"/>
                    <a:pt x="12477" y="25423"/>
                    <a:pt x="13771" y="30205"/>
                  </a:cubicBezTo>
                  <a:cubicBezTo>
                    <a:pt x="13841" y="30473"/>
                    <a:pt x="13911" y="30740"/>
                    <a:pt x="13982" y="31007"/>
                  </a:cubicBezTo>
                  <a:cubicBezTo>
                    <a:pt x="14193" y="31781"/>
                    <a:pt x="14390" y="32470"/>
                    <a:pt x="14558" y="33173"/>
                  </a:cubicBezTo>
                  <a:lnTo>
                    <a:pt x="14727" y="33933"/>
                  </a:lnTo>
                  <a:lnTo>
                    <a:pt x="14333" y="33272"/>
                  </a:lnTo>
                  <a:cubicBezTo>
                    <a:pt x="13222" y="31457"/>
                    <a:pt x="11661" y="29980"/>
                    <a:pt x="9790" y="28982"/>
                  </a:cubicBezTo>
                  <a:cubicBezTo>
                    <a:pt x="8423" y="28268"/>
                    <a:pt x="7034" y="27897"/>
                    <a:pt x="5724" y="27897"/>
                  </a:cubicBezTo>
                  <a:cubicBezTo>
                    <a:pt x="5511" y="27897"/>
                    <a:pt x="5300" y="27907"/>
                    <a:pt x="5092" y="27927"/>
                  </a:cubicBezTo>
                  <a:cubicBezTo>
                    <a:pt x="3348" y="28081"/>
                    <a:pt x="1815" y="28968"/>
                    <a:pt x="971" y="30290"/>
                  </a:cubicBezTo>
                  <a:cubicBezTo>
                    <a:pt x="0" y="31809"/>
                    <a:pt x="28" y="33905"/>
                    <a:pt x="1069" y="35396"/>
                  </a:cubicBezTo>
                  <a:cubicBezTo>
                    <a:pt x="1848" y="36523"/>
                    <a:pt x="3138" y="37215"/>
                    <a:pt x="4416" y="37215"/>
                  </a:cubicBezTo>
                  <a:cubicBezTo>
                    <a:pt x="4477" y="37215"/>
                    <a:pt x="4538" y="37213"/>
                    <a:pt x="4600" y="37210"/>
                  </a:cubicBezTo>
                  <a:cubicBezTo>
                    <a:pt x="6034" y="37126"/>
                    <a:pt x="7314" y="36099"/>
                    <a:pt x="7652" y="34777"/>
                  </a:cubicBezTo>
                  <a:cubicBezTo>
                    <a:pt x="7933" y="33623"/>
                    <a:pt x="7385" y="32273"/>
                    <a:pt x="6358" y="31668"/>
                  </a:cubicBezTo>
                  <a:lnTo>
                    <a:pt x="5809" y="31345"/>
                  </a:lnTo>
                  <a:lnTo>
                    <a:pt x="6428" y="31443"/>
                  </a:lnTo>
                  <a:cubicBezTo>
                    <a:pt x="7596" y="31612"/>
                    <a:pt x="8721" y="32273"/>
                    <a:pt x="9452" y="32765"/>
                  </a:cubicBezTo>
                  <a:cubicBezTo>
                    <a:pt x="12111" y="34481"/>
                    <a:pt x="13996" y="37041"/>
                    <a:pt x="14488" y="39587"/>
                  </a:cubicBezTo>
                  <a:lnTo>
                    <a:pt x="14488" y="39615"/>
                  </a:lnTo>
                  <a:lnTo>
                    <a:pt x="14488" y="39658"/>
                  </a:lnTo>
                  <a:cubicBezTo>
                    <a:pt x="14319" y="40108"/>
                    <a:pt x="14122" y="40544"/>
                    <a:pt x="13897" y="40952"/>
                  </a:cubicBezTo>
                  <a:lnTo>
                    <a:pt x="13714" y="41275"/>
                  </a:lnTo>
                  <a:lnTo>
                    <a:pt x="13672" y="40910"/>
                  </a:lnTo>
                  <a:cubicBezTo>
                    <a:pt x="13644" y="40741"/>
                    <a:pt x="13602" y="40586"/>
                    <a:pt x="13546" y="40459"/>
                  </a:cubicBezTo>
                  <a:cubicBezTo>
                    <a:pt x="13183" y="39578"/>
                    <a:pt x="12223" y="38983"/>
                    <a:pt x="11194" y="38983"/>
                  </a:cubicBezTo>
                  <a:cubicBezTo>
                    <a:pt x="11106" y="38983"/>
                    <a:pt x="11018" y="38988"/>
                    <a:pt x="10929" y="38997"/>
                  </a:cubicBezTo>
                  <a:cubicBezTo>
                    <a:pt x="9945" y="39109"/>
                    <a:pt x="9002" y="39742"/>
                    <a:pt x="8398" y="40699"/>
                  </a:cubicBezTo>
                  <a:cubicBezTo>
                    <a:pt x="7624" y="41950"/>
                    <a:pt x="7554" y="43610"/>
                    <a:pt x="8243" y="44932"/>
                  </a:cubicBezTo>
                  <a:cubicBezTo>
                    <a:pt x="8918" y="46241"/>
                    <a:pt x="10325" y="47155"/>
                    <a:pt x="11801" y="47239"/>
                  </a:cubicBezTo>
                  <a:cubicBezTo>
                    <a:pt x="11885" y="47244"/>
                    <a:pt x="11968" y="47247"/>
                    <a:pt x="12052" y="47247"/>
                  </a:cubicBezTo>
                  <a:cubicBezTo>
                    <a:pt x="13324" y="47247"/>
                    <a:pt x="14625" y="46649"/>
                    <a:pt x="15641" y="45593"/>
                  </a:cubicBezTo>
                  <a:cubicBezTo>
                    <a:pt x="16021" y="45200"/>
                    <a:pt x="16359" y="44735"/>
                    <a:pt x="16626" y="44243"/>
                  </a:cubicBezTo>
                  <a:cubicBezTo>
                    <a:pt x="17442" y="42710"/>
                    <a:pt x="17723" y="40769"/>
                    <a:pt x="17456" y="38476"/>
                  </a:cubicBezTo>
                  <a:cubicBezTo>
                    <a:pt x="17315" y="37224"/>
                    <a:pt x="17034" y="35986"/>
                    <a:pt x="16753" y="34777"/>
                  </a:cubicBezTo>
                  <a:cubicBezTo>
                    <a:pt x="16598" y="34116"/>
                    <a:pt x="16443" y="33412"/>
                    <a:pt x="16303" y="32723"/>
                  </a:cubicBezTo>
                  <a:cubicBezTo>
                    <a:pt x="15585" y="28982"/>
                    <a:pt x="15571" y="25184"/>
                    <a:pt x="16260" y="21428"/>
                  </a:cubicBezTo>
                  <a:cubicBezTo>
                    <a:pt x="17057" y="17129"/>
                    <a:pt x="19786" y="12883"/>
                    <a:pt x="24105" y="12883"/>
                  </a:cubicBezTo>
                  <a:cubicBezTo>
                    <a:pt x="24209" y="12883"/>
                    <a:pt x="24313" y="12885"/>
                    <a:pt x="24419" y="12890"/>
                  </a:cubicBezTo>
                  <a:cubicBezTo>
                    <a:pt x="27133" y="13031"/>
                    <a:pt x="29609" y="15014"/>
                    <a:pt x="30467" y="17729"/>
                  </a:cubicBezTo>
                  <a:cubicBezTo>
                    <a:pt x="30945" y="19248"/>
                    <a:pt x="30819" y="20711"/>
                    <a:pt x="30087" y="21963"/>
                  </a:cubicBezTo>
                  <a:lnTo>
                    <a:pt x="29918" y="22258"/>
                  </a:lnTo>
                  <a:lnTo>
                    <a:pt x="29862" y="21921"/>
                  </a:lnTo>
                  <a:cubicBezTo>
                    <a:pt x="29707" y="21077"/>
                    <a:pt x="29243" y="20261"/>
                    <a:pt x="28540" y="19628"/>
                  </a:cubicBezTo>
                  <a:cubicBezTo>
                    <a:pt x="27717" y="18902"/>
                    <a:pt x="26676" y="18498"/>
                    <a:pt x="25666" y="18498"/>
                  </a:cubicBezTo>
                  <a:cubicBezTo>
                    <a:pt x="25502" y="18498"/>
                    <a:pt x="25339" y="18509"/>
                    <a:pt x="25178" y="18531"/>
                  </a:cubicBezTo>
                  <a:cubicBezTo>
                    <a:pt x="24067" y="18671"/>
                    <a:pt x="22998" y="19318"/>
                    <a:pt x="22224" y="20303"/>
                  </a:cubicBezTo>
                  <a:cubicBezTo>
                    <a:pt x="21479" y="21245"/>
                    <a:pt x="21099" y="22399"/>
                    <a:pt x="21141" y="23538"/>
                  </a:cubicBezTo>
                  <a:cubicBezTo>
                    <a:pt x="21240" y="25817"/>
                    <a:pt x="22984" y="27969"/>
                    <a:pt x="25291" y="28658"/>
                  </a:cubicBezTo>
                  <a:cubicBezTo>
                    <a:pt x="25885" y="28839"/>
                    <a:pt x="26506" y="28928"/>
                    <a:pt x="27132" y="28928"/>
                  </a:cubicBezTo>
                  <a:cubicBezTo>
                    <a:pt x="28790" y="28928"/>
                    <a:pt x="30488" y="28310"/>
                    <a:pt x="31845" y="27167"/>
                  </a:cubicBezTo>
                  <a:cubicBezTo>
                    <a:pt x="32042" y="26998"/>
                    <a:pt x="32253" y="26815"/>
                    <a:pt x="32450" y="26604"/>
                  </a:cubicBezTo>
                  <a:cubicBezTo>
                    <a:pt x="33815" y="25198"/>
                    <a:pt x="34701" y="23243"/>
                    <a:pt x="34968" y="21133"/>
                  </a:cubicBezTo>
                  <a:cubicBezTo>
                    <a:pt x="34996" y="20908"/>
                    <a:pt x="35024" y="20655"/>
                    <a:pt x="35024" y="20387"/>
                  </a:cubicBezTo>
                  <a:lnTo>
                    <a:pt x="35038" y="20092"/>
                  </a:lnTo>
                  <a:lnTo>
                    <a:pt x="35235" y="20303"/>
                  </a:lnTo>
                  <a:cubicBezTo>
                    <a:pt x="36600" y="21808"/>
                    <a:pt x="37289" y="23060"/>
                    <a:pt x="37345" y="24101"/>
                  </a:cubicBezTo>
                  <a:cubicBezTo>
                    <a:pt x="37345" y="24157"/>
                    <a:pt x="37387" y="24213"/>
                    <a:pt x="37444" y="24227"/>
                  </a:cubicBezTo>
                  <a:cubicBezTo>
                    <a:pt x="37500" y="24227"/>
                    <a:pt x="37556" y="24199"/>
                    <a:pt x="37570" y="24143"/>
                  </a:cubicBezTo>
                  <a:cubicBezTo>
                    <a:pt x="38358" y="22005"/>
                    <a:pt x="37767" y="19543"/>
                    <a:pt x="37345" y="18277"/>
                  </a:cubicBezTo>
                  <a:lnTo>
                    <a:pt x="37261" y="18024"/>
                  </a:lnTo>
                  <a:lnTo>
                    <a:pt x="37261" y="18024"/>
                  </a:lnTo>
                  <a:lnTo>
                    <a:pt x="42789" y="20233"/>
                  </a:lnTo>
                  <a:cubicBezTo>
                    <a:pt x="42804" y="20243"/>
                    <a:pt x="42820" y="20247"/>
                    <a:pt x="42838" y="20247"/>
                  </a:cubicBezTo>
                  <a:cubicBezTo>
                    <a:pt x="42869" y="20247"/>
                    <a:pt x="42902" y="20232"/>
                    <a:pt x="42929" y="20204"/>
                  </a:cubicBezTo>
                  <a:cubicBezTo>
                    <a:pt x="42958" y="20162"/>
                    <a:pt x="42972" y="20106"/>
                    <a:pt x="42944" y="20064"/>
                  </a:cubicBezTo>
                  <a:cubicBezTo>
                    <a:pt x="42114" y="18770"/>
                    <a:pt x="41256" y="17433"/>
                    <a:pt x="40173" y="16294"/>
                  </a:cubicBezTo>
                  <a:cubicBezTo>
                    <a:pt x="39652" y="15732"/>
                    <a:pt x="38935" y="15014"/>
                    <a:pt x="38091" y="14437"/>
                  </a:cubicBezTo>
                  <a:lnTo>
                    <a:pt x="37627" y="14128"/>
                  </a:lnTo>
                  <a:lnTo>
                    <a:pt x="38175" y="14212"/>
                  </a:lnTo>
                  <a:cubicBezTo>
                    <a:pt x="39078" y="14358"/>
                    <a:pt x="39919" y="14428"/>
                    <a:pt x="40709" y="14428"/>
                  </a:cubicBezTo>
                  <a:cubicBezTo>
                    <a:pt x="41370" y="14428"/>
                    <a:pt x="41996" y="14379"/>
                    <a:pt x="42592" y="14283"/>
                  </a:cubicBezTo>
                  <a:cubicBezTo>
                    <a:pt x="44913" y="13903"/>
                    <a:pt x="46868" y="12721"/>
                    <a:pt x="47979" y="11062"/>
                  </a:cubicBezTo>
                  <a:cubicBezTo>
                    <a:pt x="49231" y="9163"/>
                    <a:pt x="49217" y="6603"/>
                    <a:pt x="47951" y="4971"/>
                  </a:cubicBezTo>
                  <a:cubicBezTo>
                    <a:pt x="47318" y="4169"/>
                    <a:pt x="46319" y="3607"/>
                    <a:pt x="45208" y="3466"/>
                  </a:cubicBezTo>
                  <a:lnTo>
                    <a:pt x="45222" y="3339"/>
                  </a:lnTo>
                  <a:lnTo>
                    <a:pt x="45180" y="3466"/>
                  </a:lnTo>
                  <a:lnTo>
                    <a:pt x="45096" y="3452"/>
                  </a:lnTo>
                  <a:cubicBezTo>
                    <a:pt x="45039" y="3438"/>
                    <a:pt x="44997" y="3438"/>
                    <a:pt x="44941" y="3438"/>
                  </a:cubicBezTo>
                  <a:cubicBezTo>
                    <a:pt x="44831" y="3429"/>
                    <a:pt x="44723" y="3425"/>
                    <a:pt x="44615" y="3425"/>
                  </a:cubicBezTo>
                  <a:cubicBezTo>
                    <a:pt x="43661" y="3425"/>
                    <a:pt x="42802" y="3758"/>
                    <a:pt x="42170" y="4352"/>
                  </a:cubicBezTo>
                  <a:cubicBezTo>
                    <a:pt x="41171" y="5337"/>
                    <a:pt x="40946" y="6926"/>
                    <a:pt x="41664" y="7925"/>
                  </a:cubicBezTo>
                  <a:cubicBezTo>
                    <a:pt x="42131" y="8553"/>
                    <a:pt x="42916" y="8927"/>
                    <a:pt x="43752" y="8927"/>
                  </a:cubicBezTo>
                  <a:cubicBezTo>
                    <a:pt x="43797" y="8927"/>
                    <a:pt x="43841" y="8926"/>
                    <a:pt x="43886" y="8924"/>
                  </a:cubicBezTo>
                  <a:cubicBezTo>
                    <a:pt x="44519" y="8895"/>
                    <a:pt x="45138" y="8656"/>
                    <a:pt x="45700" y="8234"/>
                  </a:cubicBezTo>
                  <a:lnTo>
                    <a:pt x="45968" y="8037"/>
                  </a:lnTo>
                  <a:lnTo>
                    <a:pt x="45968" y="8037"/>
                  </a:lnTo>
                  <a:lnTo>
                    <a:pt x="45897" y="8361"/>
                  </a:lnTo>
                  <a:cubicBezTo>
                    <a:pt x="45841" y="8628"/>
                    <a:pt x="45743" y="8867"/>
                    <a:pt x="45630" y="9092"/>
                  </a:cubicBezTo>
                  <a:cubicBezTo>
                    <a:pt x="45250" y="9796"/>
                    <a:pt x="44603" y="10429"/>
                    <a:pt x="43689" y="10963"/>
                  </a:cubicBezTo>
                  <a:cubicBezTo>
                    <a:pt x="42118" y="11878"/>
                    <a:pt x="40237" y="12331"/>
                    <a:pt x="37991" y="12331"/>
                  </a:cubicBezTo>
                  <a:cubicBezTo>
                    <a:pt x="36819" y="12331"/>
                    <a:pt x="35546" y="12208"/>
                    <a:pt x="34166" y="11962"/>
                  </a:cubicBezTo>
                  <a:cubicBezTo>
                    <a:pt x="33449" y="11835"/>
                    <a:pt x="32718" y="11681"/>
                    <a:pt x="31958" y="11540"/>
                  </a:cubicBezTo>
                  <a:lnTo>
                    <a:pt x="30931" y="11343"/>
                  </a:lnTo>
                  <a:lnTo>
                    <a:pt x="31972" y="11301"/>
                  </a:lnTo>
                  <a:cubicBezTo>
                    <a:pt x="33027" y="11259"/>
                    <a:pt x="33941" y="11062"/>
                    <a:pt x="34827" y="10668"/>
                  </a:cubicBezTo>
                  <a:cubicBezTo>
                    <a:pt x="35460" y="10401"/>
                    <a:pt x="36037" y="9993"/>
                    <a:pt x="36529" y="9500"/>
                  </a:cubicBezTo>
                  <a:cubicBezTo>
                    <a:pt x="37289" y="8699"/>
                    <a:pt x="37809" y="7686"/>
                    <a:pt x="37964" y="6631"/>
                  </a:cubicBezTo>
                  <a:cubicBezTo>
                    <a:pt x="37978" y="6575"/>
                    <a:pt x="37950" y="6518"/>
                    <a:pt x="37894" y="6504"/>
                  </a:cubicBezTo>
                  <a:cubicBezTo>
                    <a:pt x="37879" y="6494"/>
                    <a:pt x="37860" y="6490"/>
                    <a:pt x="37842" y="6490"/>
                  </a:cubicBezTo>
                  <a:cubicBezTo>
                    <a:pt x="37807" y="6490"/>
                    <a:pt x="37771" y="6505"/>
                    <a:pt x="37753" y="6532"/>
                  </a:cubicBezTo>
                  <a:cubicBezTo>
                    <a:pt x="37008" y="7489"/>
                    <a:pt x="36023" y="8248"/>
                    <a:pt x="34912" y="8741"/>
                  </a:cubicBezTo>
                  <a:lnTo>
                    <a:pt x="34349" y="8980"/>
                  </a:lnTo>
                  <a:lnTo>
                    <a:pt x="34349" y="8980"/>
                  </a:lnTo>
                  <a:lnTo>
                    <a:pt x="34785" y="8530"/>
                  </a:lnTo>
                  <a:cubicBezTo>
                    <a:pt x="36079" y="7193"/>
                    <a:pt x="36783" y="5309"/>
                    <a:pt x="36670" y="3494"/>
                  </a:cubicBezTo>
                  <a:cubicBezTo>
                    <a:pt x="36670" y="3438"/>
                    <a:pt x="36628" y="3382"/>
                    <a:pt x="36572" y="3382"/>
                  </a:cubicBezTo>
                  <a:cubicBezTo>
                    <a:pt x="36562" y="3380"/>
                    <a:pt x="36554" y="3379"/>
                    <a:pt x="36545" y="3379"/>
                  </a:cubicBezTo>
                  <a:cubicBezTo>
                    <a:pt x="36490" y="3379"/>
                    <a:pt x="36455" y="3417"/>
                    <a:pt x="36431" y="3466"/>
                  </a:cubicBezTo>
                  <a:cubicBezTo>
                    <a:pt x="36079" y="4662"/>
                    <a:pt x="35179" y="5773"/>
                    <a:pt x="33913" y="6589"/>
                  </a:cubicBezTo>
                  <a:lnTo>
                    <a:pt x="33477" y="6870"/>
                  </a:lnTo>
                  <a:lnTo>
                    <a:pt x="33744" y="6434"/>
                  </a:lnTo>
                  <a:cubicBezTo>
                    <a:pt x="34223" y="5618"/>
                    <a:pt x="34462" y="4676"/>
                    <a:pt x="34405" y="3775"/>
                  </a:cubicBezTo>
                  <a:cubicBezTo>
                    <a:pt x="34307" y="2439"/>
                    <a:pt x="33562" y="1187"/>
                    <a:pt x="32464" y="526"/>
                  </a:cubicBezTo>
                  <a:cubicBezTo>
                    <a:pt x="31879" y="176"/>
                    <a:pt x="31202" y="0"/>
                    <a:pt x="30533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5" name="Google Shape;8115;p40"/>
            <p:cNvSpPr/>
            <p:nvPr/>
          </p:nvSpPr>
          <p:spPr>
            <a:xfrm>
              <a:off x="1290950" y="1068950"/>
              <a:ext cx="1237475" cy="1187375"/>
            </a:xfrm>
            <a:custGeom>
              <a:avLst/>
              <a:gdLst/>
              <a:ahLst/>
              <a:cxnLst/>
              <a:rect l="l" t="t" r="r" b="b"/>
              <a:pathLst>
                <a:path w="49499" h="47495" extrusionOk="0">
                  <a:moveTo>
                    <a:pt x="30674" y="486"/>
                  </a:moveTo>
                  <a:cubicBezTo>
                    <a:pt x="31277" y="486"/>
                    <a:pt x="31886" y="644"/>
                    <a:pt x="32408" y="959"/>
                  </a:cubicBezTo>
                  <a:cubicBezTo>
                    <a:pt x="33421" y="1564"/>
                    <a:pt x="34096" y="2703"/>
                    <a:pt x="34181" y="3927"/>
                  </a:cubicBezTo>
                  <a:cubicBezTo>
                    <a:pt x="34251" y="5094"/>
                    <a:pt x="33787" y="6318"/>
                    <a:pt x="32943" y="7204"/>
                  </a:cubicBezTo>
                  <a:cubicBezTo>
                    <a:pt x="32929" y="7204"/>
                    <a:pt x="32929" y="7204"/>
                    <a:pt x="32929" y="7218"/>
                  </a:cubicBezTo>
                  <a:cubicBezTo>
                    <a:pt x="32845" y="7302"/>
                    <a:pt x="32830" y="7429"/>
                    <a:pt x="32901" y="7527"/>
                  </a:cubicBezTo>
                  <a:cubicBezTo>
                    <a:pt x="32950" y="7596"/>
                    <a:pt x="33027" y="7631"/>
                    <a:pt x="33107" y="7631"/>
                  </a:cubicBezTo>
                  <a:cubicBezTo>
                    <a:pt x="33141" y="7631"/>
                    <a:pt x="33176" y="7625"/>
                    <a:pt x="33210" y="7612"/>
                  </a:cubicBezTo>
                  <a:cubicBezTo>
                    <a:pt x="34054" y="7218"/>
                    <a:pt x="34800" y="6698"/>
                    <a:pt x="35390" y="6121"/>
                  </a:cubicBezTo>
                  <a:lnTo>
                    <a:pt x="35390" y="6121"/>
                  </a:lnTo>
                  <a:cubicBezTo>
                    <a:pt x="34912" y="6782"/>
                    <a:pt x="34321" y="7387"/>
                    <a:pt x="33646" y="7851"/>
                  </a:cubicBezTo>
                  <a:cubicBezTo>
                    <a:pt x="33534" y="7935"/>
                    <a:pt x="33506" y="8076"/>
                    <a:pt x="33590" y="8189"/>
                  </a:cubicBezTo>
                  <a:cubicBezTo>
                    <a:pt x="33635" y="8260"/>
                    <a:pt x="33713" y="8297"/>
                    <a:pt x="33793" y="8297"/>
                  </a:cubicBezTo>
                  <a:cubicBezTo>
                    <a:pt x="33839" y="8297"/>
                    <a:pt x="33886" y="8285"/>
                    <a:pt x="33928" y="8259"/>
                  </a:cubicBezTo>
                  <a:cubicBezTo>
                    <a:pt x="34336" y="7964"/>
                    <a:pt x="34715" y="7640"/>
                    <a:pt x="35067" y="7274"/>
                  </a:cubicBezTo>
                  <a:cubicBezTo>
                    <a:pt x="35503" y="6838"/>
                    <a:pt x="35869" y="6346"/>
                    <a:pt x="36178" y="5811"/>
                  </a:cubicBezTo>
                  <a:lnTo>
                    <a:pt x="36178" y="5811"/>
                  </a:lnTo>
                  <a:cubicBezTo>
                    <a:pt x="35770" y="7176"/>
                    <a:pt x="34898" y="8400"/>
                    <a:pt x="33717" y="9201"/>
                  </a:cubicBezTo>
                  <a:cubicBezTo>
                    <a:pt x="33618" y="9272"/>
                    <a:pt x="33590" y="9398"/>
                    <a:pt x="33632" y="9497"/>
                  </a:cubicBezTo>
                  <a:cubicBezTo>
                    <a:pt x="33667" y="9590"/>
                    <a:pt x="33760" y="9645"/>
                    <a:pt x="33855" y="9645"/>
                  </a:cubicBezTo>
                  <a:cubicBezTo>
                    <a:pt x="33874" y="9645"/>
                    <a:pt x="33894" y="9642"/>
                    <a:pt x="33914" y="9637"/>
                  </a:cubicBezTo>
                  <a:cubicBezTo>
                    <a:pt x="34800" y="9426"/>
                    <a:pt x="35644" y="9047"/>
                    <a:pt x="36403" y="8526"/>
                  </a:cubicBezTo>
                  <a:lnTo>
                    <a:pt x="36403" y="8526"/>
                  </a:lnTo>
                  <a:cubicBezTo>
                    <a:pt x="35995" y="8906"/>
                    <a:pt x="35517" y="9215"/>
                    <a:pt x="35025" y="9455"/>
                  </a:cubicBezTo>
                  <a:cubicBezTo>
                    <a:pt x="34898" y="9511"/>
                    <a:pt x="34842" y="9651"/>
                    <a:pt x="34898" y="9778"/>
                  </a:cubicBezTo>
                  <a:cubicBezTo>
                    <a:pt x="34939" y="9860"/>
                    <a:pt x="35033" y="9913"/>
                    <a:pt x="35125" y="9913"/>
                  </a:cubicBezTo>
                  <a:cubicBezTo>
                    <a:pt x="35158" y="9913"/>
                    <a:pt x="35192" y="9906"/>
                    <a:pt x="35222" y="9891"/>
                  </a:cubicBezTo>
                  <a:cubicBezTo>
                    <a:pt x="35869" y="9595"/>
                    <a:pt x="36445" y="9187"/>
                    <a:pt x="36952" y="8681"/>
                  </a:cubicBezTo>
                  <a:lnTo>
                    <a:pt x="36952" y="8681"/>
                  </a:lnTo>
                  <a:cubicBezTo>
                    <a:pt x="36431" y="9455"/>
                    <a:pt x="35686" y="10087"/>
                    <a:pt x="34828" y="10453"/>
                  </a:cubicBezTo>
                  <a:cubicBezTo>
                    <a:pt x="33779" y="10902"/>
                    <a:pt x="32768" y="11064"/>
                    <a:pt x="31690" y="11064"/>
                  </a:cubicBezTo>
                  <a:cubicBezTo>
                    <a:pt x="30672" y="11064"/>
                    <a:pt x="29595" y="10919"/>
                    <a:pt x="28372" y="10735"/>
                  </a:cubicBezTo>
                  <a:cubicBezTo>
                    <a:pt x="29877" y="10622"/>
                    <a:pt x="31339" y="10116"/>
                    <a:pt x="32591" y="9286"/>
                  </a:cubicBezTo>
                  <a:cubicBezTo>
                    <a:pt x="32605" y="9272"/>
                    <a:pt x="32619" y="9258"/>
                    <a:pt x="32634" y="9244"/>
                  </a:cubicBezTo>
                  <a:cubicBezTo>
                    <a:pt x="32704" y="9173"/>
                    <a:pt x="32718" y="9047"/>
                    <a:pt x="32662" y="8948"/>
                  </a:cubicBezTo>
                  <a:cubicBezTo>
                    <a:pt x="32608" y="8877"/>
                    <a:pt x="32527" y="8839"/>
                    <a:pt x="32445" y="8839"/>
                  </a:cubicBezTo>
                  <a:cubicBezTo>
                    <a:pt x="32398" y="8839"/>
                    <a:pt x="32351" y="8852"/>
                    <a:pt x="32310" y="8878"/>
                  </a:cubicBezTo>
                  <a:cubicBezTo>
                    <a:pt x="31157" y="9651"/>
                    <a:pt x="29792" y="10130"/>
                    <a:pt x="28400" y="10242"/>
                  </a:cubicBezTo>
                  <a:cubicBezTo>
                    <a:pt x="29356" y="9905"/>
                    <a:pt x="30256" y="9412"/>
                    <a:pt x="31058" y="8793"/>
                  </a:cubicBezTo>
                  <a:cubicBezTo>
                    <a:pt x="31354" y="8554"/>
                    <a:pt x="31621" y="8315"/>
                    <a:pt x="31860" y="8076"/>
                  </a:cubicBezTo>
                  <a:cubicBezTo>
                    <a:pt x="32240" y="7682"/>
                    <a:pt x="32535" y="7274"/>
                    <a:pt x="32760" y="6852"/>
                  </a:cubicBezTo>
                  <a:cubicBezTo>
                    <a:pt x="33210" y="5994"/>
                    <a:pt x="33337" y="5080"/>
                    <a:pt x="33140" y="4250"/>
                  </a:cubicBezTo>
                  <a:cubicBezTo>
                    <a:pt x="32830" y="2956"/>
                    <a:pt x="31635" y="1887"/>
                    <a:pt x="30130" y="1535"/>
                  </a:cubicBezTo>
                  <a:cubicBezTo>
                    <a:pt x="30105" y="1528"/>
                    <a:pt x="30080" y="1524"/>
                    <a:pt x="30057" y="1524"/>
                  </a:cubicBezTo>
                  <a:cubicBezTo>
                    <a:pt x="29947" y="1524"/>
                    <a:pt x="29858" y="1600"/>
                    <a:pt x="29834" y="1704"/>
                  </a:cubicBezTo>
                  <a:cubicBezTo>
                    <a:pt x="29806" y="1845"/>
                    <a:pt x="29877" y="1971"/>
                    <a:pt x="30017" y="2000"/>
                  </a:cubicBezTo>
                  <a:cubicBezTo>
                    <a:pt x="31354" y="2323"/>
                    <a:pt x="32394" y="3251"/>
                    <a:pt x="32662" y="4363"/>
                  </a:cubicBezTo>
                  <a:cubicBezTo>
                    <a:pt x="32830" y="5080"/>
                    <a:pt x="32718" y="5882"/>
                    <a:pt x="32324" y="6613"/>
                  </a:cubicBezTo>
                  <a:cubicBezTo>
                    <a:pt x="31986" y="7260"/>
                    <a:pt x="31480" y="7837"/>
                    <a:pt x="30749" y="8414"/>
                  </a:cubicBezTo>
                  <a:cubicBezTo>
                    <a:pt x="29215" y="9609"/>
                    <a:pt x="27331" y="10270"/>
                    <a:pt x="25390" y="10298"/>
                  </a:cubicBezTo>
                  <a:lnTo>
                    <a:pt x="25361" y="10298"/>
                  </a:lnTo>
                  <a:cubicBezTo>
                    <a:pt x="25319" y="10298"/>
                    <a:pt x="25277" y="10284"/>
                    <a:pt x="25221" y="10284"/>
                  </a:cubicBezTo>
                  <a:lnTo>
                    <a:pt x="25122" y="10284"/>
                  </a:lnTo>
                  <a:cubicBezTo>
                    <a:pt x="26304" y="9933"/>
                    <a:pt x="27373" y="9567"/>
                    <a:pt x="28217" y="9258"/>
                  </a:cubicBezTo>
                  <a:cubicBezTo>
                    <a:pt x="29089" y="8934"/>
                    <a:pt x="30102" y="8540"/>
                    <a:pt x="30889" y="7795"/>
                  </a:cubicBezTo>
                  <a:cubicBezTo>
                    <a:pt x="30932" y="7753"/>
                    <a:pt x="30974" y="7710"/>
                    <a:pt x="31016" y="7668"/>
                  </a:cubicBezTo>
                  <a:cubicBezTo>
                    <a:pt x="31790" y="6866"/>
                    <a:pt x="32127" y="5826"/>
                    <a:pt x="31902" y="4911"/>
                  </a:cubicBezTo>
                  <a:cubicBezTo>
                    <a:pt x="31902" y="4897"/>
                    <a:pt x="31902" y="4897"/>
                    <a:pt x="31902" y="4897"/>
                  </a:cubicBezTo>
                  <a:cubicBezTo>
                    <a:pt x="31761" y="4306"/>
                    <a:pt x="31354" y="3786"/>
                    <a:pt x="30791" y="3491"/>
                  </a:cubicBezTo>
                  <a:cubicBezTo>
                    <a:pt x="30504" y="3339"/>
                    <a:pt x="30202" y="3263"/>
                    <a:pt x="29906" y="3263"/>
                  </a:cubicBezTo>
                  <a:cubicBezTo>
                    <a:pt x="29708" y="3263"/>
                    <a:pt x="29514" y="3296"/>
                    <a:pt x="29328" y="3364"/>
                  </a:cubicBezTo>
                  <a:cubicBezTo>
                    <a:pt x="29201" y="3406"/>
                    <a:pt x="29145" y="3547"/>
                    <a:pt x="29187" y="3673"/>
                  </a:cubicBezTo>
                  <a:cubicBezTo>
                    <a:pt x="29233" y="3775"/>
                    <a:pt x="29332" y="3840"/>
                    <a:pt x="29435" y="3840"/>
                  </a:cubicBezTo>
                  <a:cubicBezTo>
                    <a:pt x="29460" y="3840"/>
                    <a:pt x="29486" y="3836"/>
                    <a:pt x="29511" y="3828"/>
                  </a:cubicBezTo>
                  <a:cubicBezTo>
                    <a:pt x="29641" y="3777"/>
                    <a:pt x="29780" y="3751"/>
                    <a:pt x="29923" y="3751"/>
                  </a:cubicBezTo>
                  <a:cubicBezTo>
                    <a:pt x="30135" y="3751"/>
                    <a:pt x="30355" y="3809"/>
                    <a:pt x="30566" y="3927"/>
                  </a:cubicBezTo>
                  <a:cubicBezTo>
                    <a:pt x="30805" y="4053"/>
                    <a:pt x="31030" y="4250"/>
                    <a:pt x="31185" y="4475"/>
                  </a:cubicBezTo>
                  <a:cubicBezTo>
                    <a:pt x="30821" y="4649"/>
                    <a:pt x="30438" y="4740"/>
                    <a:pt x="30076" y="4740"/>
                  </a:cubicBezTo>
                  <a:cubicBezTo>
                    <a:pt x="29821" y="4740"/>
                    <a:pt x="29577" y="4695"/>
                    <a:pt x="29356" y="4602"/>
                  </a:cubicBezTo>
                  <a:cubicBezTo>
                    <a:pt x="28709" y="4335"/>
                    <a:pt x="28273" y="3645"/>
                    <a:pt x="28372" y="3026"/>
                  </a:cubicBezTo>
                  <a:cubicBezTo>
                    <a:pt x="28400" y="2900"/>
                    <a:pt x="28315" y="2773"/>
                    <a:pt x="28175" y="2745"/>
                  </a:cubicBezTo>
                  <a:cubicBezTo>
                    <a:pt x="28165" y="2744"/>
                    <a:pt x="28156" y="2744"/>
                    <a:pt x="28147" y="2744"/>
                  </a:cubicBezTo>
                  <a:cubicBezTo>
                    <a:pt x="28030" y="2744"/>
                    <a:pt x="27919" y="2826"/>
                    <a:pt x="27893" y="2956"/>
                  </a:cubicBezTo>
                  <a:cubicBezTo>
                    <a:pt x="27753" y="3800"/>
                    <a:pt x="28301" y="4700"/>
                    <a:pt x="29173" y="5052"/>
                  </a:cubicBezTo>
                  <a:cubicBezTo>
                    <a:pt x="29460" y="5171"/>
                    <a:pt x="29771" y="5230"/>
                    <a:pt x="30091" y="5230"/>
                  </a:cubicBezTo>
                  <a:cubicBezTo>
                    <a:pt x="30525" y="5230"/>
                    <a:pt x="30975" y="5122"/>
                    <a:pt x="31396" y="4911"/>
                  </a:cubicBezTo>
                  <a:cubicBezTo>
                    <a:pt x="31410" y="4925"/>
                    <a:pt x="31410" y="4939"/>
                    <a:pt x="31410" y="4953"/>
                  </a:cubicBezTo>
                  <a:cubicBezTo>
                    <a:pt x="31207" y="5739"/>
                    <a:pt x="30625" y="6094"/>
                    <a:pt x="30130" y="6094"/>
                  </a:cubicBezTo>
                  <a:cubicBezTo>
                    <a:pt x="30111" y="6094"/>
                    <a:pt x="30092" y="6094"/>
                    <a:pt x="30074" y="6093"/>
                  </a:cubicBezTo>
                  <a:cubicBezTo>
                    <a:pt x="28934" y="6051"/>
                    <a:pt x="27865" y="5108"/>
                    <a:pt x="27654" y="3955"/>
                  </a:cubicBezTo>
                  <a:cubicBezTo>
                    <a:pt x="27429" y="2815"/>
                    <a:pt x="28006" y="1549"/>
                    <a:pt x="29033" y="931"/>
                  </a:cubicBezTo>
                  <a:cubicBezTo>
                    <a:pt x="29516" y="633"/>
                    <a:pt x="30092" y="486"/>
                    <a:pt x="30674" y="486"/>
                  </a:cubicBezTo>
                  <a:close/>
                  <a:moveTo>
                    <a:pt x="46629" y="4363"/>
                  </a:moveTo>
                  <a:cubicBezTo>
                    <a:pt x="47093" y="4602"/>
                    <a:pt x="47487" y="4925"/>
                    <a:pt x="47797" y="5319"/>
                  </a:cubicBezTo>
                  <a:cubicBezTo>
                    <a:pt x="48978" y="6824"/>
                    <a:pt x="48978" y="9215"/>
                    <a:pt x="47811" y="10988"/>
                  </a:cubicBezTo>
                  <a:cubicBezTo>
                    <a:pt x="46770" y="12563"/>
                    <a:pt x="44899" y="13674"/>
                    <a:pt x="42677" y="14040"/>
                  </a:cubicBezTo>
                  <a:cubicBezTo>
                    <a:pt x="42522" y="14068"/>
                    <a:pt x="42353" y="14096"/>
                    <a:pt x="42184" y="14110"/>
                  </a:cubicBezTo>
                  <a:cubicBezTo>
                    <a:pt x="43774" y="13745"/>
                    <a:pt x="45152" y="13041"/>
                    <a:pt x="46179" y="12029"/>
                  </a:cubicBezTo>
                  <a:cubicBezTo>
                    <a:pt x="46221" y="12000"/>
                    <a:pt x="46263" y="11958"/>
                    <a:pt x="46292" y="11916"/>
                  </a:cubicBezTo>
                  <a:cubicBezTo>
                    <a:pt x="47445" y="10720"/>
                    <a:pt x="48092" y="9117"/>
                    <a:pt x="48022" y="7584"/>
                  </a:cubicBezTo>
                  <a:cubicBezTo>
                    <a:pt x="47965" y="6374"/>
                    <a:pt x="47445" y="5207"/>
                    <a:pt x="46629" y="4363"/>
                  </a:cubicBezTo>
                  <a:close/>
                  <a:moveTo>
                    <a:pt x="44760" y="3916"/>
                  </a:moveTo>
                  <a:cubicBezTo>
                    <a:pt x="44857" y="3916"/>
                    <a:pt x="44955" y="3920"/>
                    <a:pt x="45054" y="3927"/>
                  </a:cubicBezTo>
                  <a:cubicBezTo>
                    <a:pt x="45124" y="3927"/>
                    <a:pt x="45194" y="3941"/>
                    <a:pt x="45265" y="3941"/>
                  </a:cubicBezTo>
                  <a:cubicBezTo>
                    <a:pt x="46545" y="4602"/>
                    <a:pt x="47459" y="6065"/>
                    <a:pt x="47529" y="7598"/>
                  </a:cubicBezTo>
                  <a:cubicBezTo>
                    <a:pt x="47600" y="9047"/>
                    <a:pt x="46967" y="10580"/>
                    <a:pt x="45841" y="11691"/>
                  </a:cubicBezTo>
                  <a:cubicBezTo>
                    <a:pt x="44815" y="12690"/>
                    <a:pt x="43408" y="13393"/>
                    <a:pt x="41762" y="13702"/>
                  </a:cubicBezTo>
                  <a:cubicBezTo>
                    <a:pt x="41080" y="13836"/>
                    <a:pt x="40356" y="13903"/>
                    <a:pt x="39579" y="13903"/>
                  </a:cubicBezTo>
                  <a:cubicBezTo>
                    <a:pt x="38801" y="13903"/>
                    <a:pt x="37972" y="13836"/>
                    <a:pt x="37078" y="13702"/>
                  </a:cubicBezTo>
                  <a:cubicBezTo>
                    <a:pt x="37050" y="13702"/>
                    <a:pt x="37022" y="13702"/>
                    <a:pt x="36980" y="13716"/>
                  </a:cubicBezTo>
                  <a:cubicBezTo>
                    <a:pt x="36825" y="13674"/>
                    <a:pt x="36656" y="13646"/>
                    <a:pt x="36488" y="13604"/>
                  </a:cubicBezTo>
                  <a:cubicBezTo>
                    <a:pt x="36469" y="13600"/>
                    <a:pt x="36450" y="13598"/>
                    <a:pt x="36431" y="13598"/>
                  </a:cubicBezTo>
                  <a:cubicBezTo>
                    <a:pt x="36322" y="13598"/>
                    <a:pt x="36216" y="13665"/>
                    <a:pt x="36192" y="13773"/>
                  </a:cubicBezTo>
                  <a:cubicBezTo>
                    <a:pt x="36164" y="13913"/>
                    <a:pt x="36234" y="14040"/>
                    <a:pt x="36361" y="14068"/>
                  </a:cubicBezTo>
                  <a:cubicBezTo>
                    <a:pt x="36670" y="14153"/>
                    <a:pt x="36966" y="14279"/>
                    <a:pt x="37247" y="14420"/>
                  </a:cubicBezTo>
                  <a:cubicBezTo>
                    <a:pt x="37135" y="14413"/>
                    <a:pt x="37022" y="14409"/>
                    <a:pt x="36910" y="14409"/>
                  </a:cubicBezTo>
                  <a:cubicBezTo>
                    <a:pt x="36797" y="14409"/>
                    <a:pt x="36685" y="14413"/>
                    <a:pt x="36572" y="14420"/>
                  </a:cubicBezTo>
                  <a:cubicBezTo>
                    <a:pt x="36417" y="14434"/>
                    <a:pt x="36417" y="14659"/>
                    <a:pt x="36572" y="14659"/>
                  </a:cubicBezTo>
                  <a:cubicBezTo>
                    <a:pt x="36867" y="14659"/>
                    <a:pt x="37163" y="14659"/>
                    <a:pt x="37458" y="14687"/>
                  </a:cubicBezTo>
                  <a:cubicBezTo>
                    <a:pt x="37571" y="14701"/>
                    <a:pt x="37683" y="14715"/>
                    <a:pt x="37810" y="14729"/>
                  </a:cubicBezTo>
                  <a:cubicBezTo>
                    <a:pt x="37908" y="14800"/>
                    <a:pt x="38021" y="14856"/>
                    <a:pt x="38119" y="14940"/>
                  </a:cubicBezTo>
                  <a:cubicBezTo>
                    <a:pt x="38077" y="14926"/>
                    <a:pt x="38035" y="14912"/>
                    <a:pt x="37993" y="14912"/>
                  </a:cubicBezTo>
                  <a:cubicBezTo>
                    <a:pt x="37829" y="14893"/>
                    <a:pt x="37666" y="14882"/>
                    <a:pt x="37503" y="14882"/>
                  </a:cubicBezTo>
                  <a:cubicBezTo>
                    <a:pt x="37315" y="14882"/>
                    <a:pt x="37126" y="14896"/>
                    <a:pt x="36938" y="14926"/>
                  </a:cubicBezTo>
                  <a:cubicBezTo>
                    <a:pt x="36815" y="14940"/>
                    <a:pt x="36851" y="15152"/>
                    <a:pt x="36969" y="15152"/>
                  </a:cubicBezTo>
                  <a:cubicBezTo>
                    <a:pt x="36972" y="15152"/>
                    <a:pt x="36976" y="15152"/>
                    <a:pt x="36980" y="15151"/>
                  </a:cubicBezTo>
                  <a:cubicBezTo>
                    <a:pt x="37056" y="15148"/>
                    <a:pt x="37133" y="15146"/>
                    <a:pt x="37209" y="15146"/>
                  </a:cubicBezTo>
                  <a:cubicBezTo>
                    <a:pt x="37456" y="15146"/>
                    <a:pt x="37703" y="15164"/>
                    <a:pt x="37950" y="15207"/>
                  </a:cubicBezTo>
                  <a:cubicBezTo>
                    <a:pt x="38105" y="15236"/>
                    <a:pt x="38274" y="15278"/>
                    <a:pt x="38429" y="15320"/>
                  </a:cubicBezTo>
                  <a:cubicBezTo>
                    <a:pt x="38555" y="15362"/>
                    <a:pt x="38668" y="15418"/>
                    <a:pt x="38794" y="15461"/>
                  </a:cubicBezTo>
                  <a:cubicBezTo>
                    <a:pt x="38921" y="15559"/>
                    <a:pt x="39048" y="15672"/>
                    <a:pt x="39160" y="15784"/>
                  </a:cubicBezTo>
                  <a:cubicBezTo>
                    <a:pt x="38806" y="15670"/>
                    <a:pt x="38428" y="15613"/>
                    <a:pt x="38039" y="15613"/>
                  </a:cubicBezTo>
                  <a:cubicBezTo>
                    <a:pt x="37995" y="15613"/>
                    <a:pt x="37952" y="15614"/>
                    <a:pt x="37908" y="15615"/>
                  </a:cubicBezTo>
                  <a:cubicBezTo>
                    <a:pt x="37782" y="15615"/>
                    <a:pt x="37782" y="15826"/>
                    <a:pt x="37922" y="15826"/>
                  </a:cubicBezTo>
                  <a:cubicBezTo>
                    <a:pt x="38541" y="15840"/>
                    <a:pt x="39160" y="16009"/>
                    <a:pt x="39709" y="16305"/>
                  </a:cubicBezTo>
                  <a:cubicBezTo>
                    <a:pt x="39793" y="16389"/>
                    <a:pt x="39877" y="16487"/>
                    <a:pt x="39962" y="16558"/>
                  </a:cubicBezTo>
                  <a:lnTo>
                    <a:pt x="39948" y="16558"/>
                  </a:lnTo>
                  <a:cubicBezTo>
                    <a:pt x="39652" y="16445"/>
                    <a:pt x="39343" y="16361"/>
                    <a:pt x="39034" y="16319"/>
                  </a:cubicBezTo>
                  <a:cubicBezTo>
                    <a:pt x="39024" y="16317"/>
                    <a:pt x="39015" y="16316"/>
                    <a:pt x="39007" y="16316"/>
                  </a:cubicBezTo>
                  <a:cubicBezTo>
                    <a:pt x="38859" y="16316"/>
                    <a:pt x="38817" y="16531"/>
                    <a:pt x="38963" y="16558"/>
                  </a:cubicBezTo>
                  <a:cubicBezTo>
                    <a:pt x="39273" y="16628"/>
                    <a:pt x="39568" y="16713"/>
                    <a:pt x="39849" y="16825"/>
                  </a:cubicBezTo>
                  <a:cubicBezTo>
                    <a:pt x="39990" y="16881"/>
                    <a:pt x="40131" y="16938"/>
                    <a:pt x="40271" y="17008"/>
                  </a:cubicBezTo>
                  <a:cubicBezTo>
                    <a:pt x="40328" y="17036"/>
                    <a:pt x="40398" y="17078"/>
                    <a:pt x="40454" y="17106"/>
                  </a:cubicBezTo>
                  <a:cubicBezTo>
                    <a:pt x="40932" y="17669"/>
                    <a:pt x="41368" y="18274"/>
                    <a:pt x="41790" y="18879"/>
                  </a:cubicBezTo>
                  <a:cubicBezTo>
                    <a:pt x="40215" y="17528"/>
                    <a:pt x="38485" y="16347"/>
                    <a:pt x="36642" y="15376"/>
                  </a:cubicBezTo>
                  <a:cubicBezTo>
                    <a:pt x="36605" y="15360"/>
                    <a:pt x="36567" y="15352"/>
                    <a:pt x="36530" y="15352"/>
                  </a:cubicBezTo>
                  <a:cubicBezTo>
                    <a:pt x="36440" y="15352"/>
                    <a:pt x="36355" y="15399"/>
                    <a:pt x="36305" y="15489"/>
                  </a:cubicBezTo>
                  <a:cubicBezTo>
                    <a:pt x="36248" y="15601"/>
                    <a:pt x="36291" y="15756"/>
                    <a:pt x="36417" y="15812"/>
                  </a:cubicBezTo>
                  <a:cubicBezTo>
                    <a:pt x="38344" y="16825"/>
                    <a:pt x="40131" y="18063"/>
                    <a:pt x="41748" y="19498"/>
                  </a:cubicBezTo>
                  <a:lnTo>
                    <a:pt x="40426" y="18963"/>
                  </a:lnTo>
                  <a:cubicBezTo>
                    <a:pt x="40398" y="18935"/>
                    <a:pt x="40356" y="18921"/>
                    <a:pt x="40342" y="18907"/>
                  </a:cubicBezTo>
                  <a:cubicBezTo>
                    <a:pt x="40187" y="18794"/>
                    <a:pt x="40032" y="18682"/>
                    <a:pt x="39877" y="18555"/>
                  </a:cubicBezTo>
                  <a:cubicBezTo>
                    <a:pt x="39582" y="18330"/>
                    <a:pt x="39315" y="18077"/>
                    <a:pt x="39062" y="17810"/>
                  </a:cubicBezTo>
                  <a:cubicBezTo>
                    <a:pt x="39037" y="17782"/>
                    <a:pt x="39011" y="17770"/>
                    <a:pt x="38987" y="17770"/>
                  </a:cubicBezTo>
                  <a:cubicBezTo>
                    <a:pt x="38913" y="17770"/>
                    <a:pt x="38858" y="17876"/>
                    <a:pt x="38921" y="17950"/>
                  </a:cubicBezTo>
                  <a:cubicBezTo>
                    <a:pt x="39104" y="18175"/>
                    <a:pt x="39301" y="18386"/>
                    <a:pt x="39498" y="18597"/>
                  </a:cubicBezTo>
                  <a:lnTo>
                    <a:pt x="38893" y="18358"/>
                  </a:lnTo>
                  <a:cubicBezTo>
                    <a:pt x="38794" y="18232"/>
                    <a:pt x="38696" y="18119"/>
                    <a:pt x="38597" y="17993"/>
                  </a:cubicBezTo>
                  <a:cubicBezTo>
                    <a:pt x="38386" y="17725"/>
                    <a:pt x="38204" y="17444"/>
                    <a:pt x="38049" y="17135"/>
                  </a:cubicBezTo>
                  <a:cubicBezTo>
                    <a:pt x="38027" y="17092"/>
                    <a:pt x="37993" y="17074"/>
                    <a:pt x="37957" y="17074"/>
                  </a:cubicBezTo>
                  <a:cubicBezTo>
                    <a:pt x="37876" y="17074"/>
                    <a:pt x="37789" y="17168"/>
                    <a:pt x="37838" y="17275"/>
                  </a:cubicBezTo>
                  <a:cubicBezTo>
                    <a:pt x="37965" y="17571"/>
                    <a:pt x="38133" y="17852"/>
                    <a:pt x="38330" y="18119"/>
                  </a:cubicBezTo>
                  <a:lnTo>
                    <a:pt x="37289" y="17711"/>
                  </a:lnTo>
                  <a:cubicBezTo>
                    <a:pt x="37252" y="17695"/>
                    <a:pt x="37216" y="17687"/>
                    <a:pt x="37180" y="17687"/>
                  </a:cubicBezTo>
                  <a:cubicBezTo>
                    <a:pt x="37121" y="17687"/>
                    <a:pt x="37066" y="17709"/>
                    <a:pt x="37022" y="17753"/>
                  </a:cubicBezTo>
                  <a:cubicBezTo>
                    <a:pt x="37022" y="17753"/>
                    <a:pt x="37022" y="17753"/>
                    <a:pt x="37022" y="17767"/>
                  </a:cubicBezTo>
                  <a:cubicBezTo>
                    <a:pt x="36952" y="17824"/>
                    <a:pt x="36924" y="17922"/>
                    <a:pt x="36966" y="18021"/>
                  </a:cubicBezTo>
                  <a:cubicBezTo>
                    <a:pt x="37233" y="18724"/>
                    <a:pt x="37683" y="20145"/>
                    <a:pt x="37725" y="21706"/>
                  </a:cubicBezTo>
                  <a:cubicBezTo>
                    <a:pt x="37486" y="20764"/>
                    <a:pt x="37064" y="19849"/>
                    <a:pt x="36502" y="19062"/>
                  </a:cubicBezTo>
                  <a:cubicBezTo>
                    <a:pt x="36452" y="19003"/>
                    <a:pt x="36377" y="18969"/>
                    <a:pt x="36303" y="18969"/>
                  </a:cubicBezTo>
                  <a:cubicBezTo>
                    <a:pt x="36253" y="18969"/>
                    <a:pt x="36204" y="18985"/>
                    <a:pt x="36164" y="19019"/>
                  </a:cubicBezTo>
                  <a:cubicBezTo>
                    <a:pt x="36052" y="19090"/>
                    <a:pt x="36023" y="19244"/>
                    <a:pt x="36108" y="19357"/>
                  </a:cubicBezTo>
                  <a:cubicBezTo>
                    <a:pt x="36797" y="20327"/>
                    <a:pt x="37261" y="21481"/>
                    <a:pt x="37416" y="22676"/>
                  </a:cubicBezTo>
                  <a:cubicBezTo>
                    <a:pt x="36910" y="21593"/>
                    <a:pt x="36023" y="20567"/>
                    <a:pt x="35292" y="19793"/>
                  </a:cubicBezTo>
                  <a:cubicBezTo>
                    <a:pt x="35194" y="17796"/>
                    <a:pt x="34392" y="15855"/>
                    <a:pt x="32957" y="14209"/>
                  </a:cubicBezTo>
                  <a:cubicBezTo>
                    <a:pt x="32493" y="13674"/>
                    <a:pt x="31958" y="13182"/>
                    <a:pt x="31382" y="12732"/>
                  </a:cubicBezTo>
                  <a:lnTo>
                    <a:pt x="31382" y="12732"/>
                  </a:lnTo>
                  <a:cubicBezTo>
                    <a:pt x="32155" y="13055"/>
                    <a:pt x="32943" y="13337"/>
                    <a:pt x="33745" y="13548"/>
                  </a:cubicBezTo>
                  <a:cubicBezTo>
                    <a:pt x="33770" y="13554"/>
                    <a:pt x="33793" y="13558"/>
                    <a:pt x="33816" y="13558"/>
                  </a:cubicBezTo>
                  <a:cubicBezTo>
                    <a:pt x="34070" y="13558"/>
                    <a:pt x="34142" y="13147"/>
                    <a:pt x="33857" y="13069"/>
                  </a:cubicBezTo>
                  <a:cubicBezTo>
                    <a:pt x="32634" y="12746"/>
                    <a:pt x="31452" y="12282"/>
                    <a:pt x="30327" y="11691"/>
                  </a:cubicBezTo>
                  <a:lnTo>
                    <a:pt x="30327" y="11691"/>
                  </a:lnTo>
                  <a:cubicBezTo>
                    <a:pt x="30791" y="11775"/>
                    <a:pt x="31255" y="11874"/>
                    <a:pt x="31705" y="11958"/>
                  </a:cubicBezTo>
                  <a:cubicBezTo>
                    <a:pt x="32591" y="12127"/>
                    <a:pt x="33435" y="12296"/>
                    <a:pt x="34237" y="12436"/>
                  </a:cubicBezTo>
                  <a:cubicBezTo>
                    <a:pt x="35644" y="12692"/>
                    <a:pt x="36944" y="12820"/>
                    <a:pt x="38145" y="12820"/>
                  </a:cubicBezTo>
                  <a:cubicBezTo>
                    <a:pt x="40448" y="12820"/>
                    <a:pt x="42385" y="12348"/>
                    <a:pt x="44013" y="11396"/>
                  </a:cubicBezTo>
                  <a:cubicBezTo>
                    <a:pt x="44561" y="11072"/>
                    <a:pt x="45026" y="10720"/>
                    <a:pt x="45391" y="10341"/>
                  </a:cubicBezTo>
                  <a:cubicBezTo>
                    <a:pt x="45687" y="10045"/>
                    <a:pt x="45912" y="9722"/>
                    <a:pt x="46095" y="9398"/>
                  </a:cubicBezTo>
                  <a:cubicBezTo>
                    <a:pt x="46601" y="8428"/>
                    <a:pt x="46615" y="7316"/>
                    <a:pt x="46123" y="6487"/>
                  </a:cubicBezTo>
                  <a:cubicBezTo>
                    <a:pt x="46076" y="6412"/>
                    <a:pt x="45991" y="6368"/>
                    <a:pt x="45907" y="6368"/>
                  </a:cubicBezTo>
                  <a:cubicBezTo>
                    <a:pt x="45865" y="6368"/>
                    <a:pt x="45823" y="6379"/>
                    <a:pt x="45785" y="6402"/>
                  </a:cubicBezTo>
                  <a:cubicBezTo>
                    <a:pt x="45673" y="6473"/>
                    <a:pt x="45630" y="6627"/>
                    <a:pt x="45701" y="6740"/>
                  </a:cubicBezTo>
                  <a:cubicBezTo>
                    <a:pt x="45884" y="7035"/>
                    <a:pt x="45968" y="7387"/>
                    <a:pt x="45982" y="7767"/>
                  </a:cubicBezTo>
                  <a:cubicBezTo>
                    <a:pt x="45926" y="7823"/>
                    <a:pt x="45870" y="7865"/>
                    <a:pt x="45813" y="7921"/>
                  </a:cubicBezTo>
                  <a:lnTo>
                    <a:pt x="45560" y="7921"/>
                  </a:lnTo>
                  <a:cubicBezTo>
                    <a:pt x="45434" y="7921"/>
                    <a:pt x="45321" y="7893"/>
                    <a:pt x="45208" y="7837"/>
                  </a:cubicBezTo>
                  <a:cubicBezTo>
                    <a:pt x="44969" y="7738"/>
                    <a:pt x="44758" y="7584"/>
                    <a:pt x="44576" y="7387"/>
                  </a:cubicBezTo>
                  <a:cubicBezTo>
                    <a:pt x="44554" y="7366"/>
                    <a:pt x="44526" y="7355"/>
                    <a:pt x="44498" y="7355"/>
                  </a:cubicBezTo>
                  <a:cubicBezTo>
                    <a:pt x="44470" y="7355"/>
                    <a:pt x="44442" y="7366"/>
                    <a:pt x="44421" y="7387"/>
                  </a:cubicBezTo>
                  <a:cubicBezTo>
                    <a:pt x="44379" y="7429"/>
                    <a:pt x="44393" y="7499"/>
                    <a:pt x="44421" y="7542"/>
                  </a:cubicBezTo>
                  <a:cubicBezTo>
                    <a:pt x="44604" y="7767"/>
                    <a:pt x="44843" y="7949"/>
                    <a:pt x="45110" y="8062"/>
                  </a:cubicBezTo>
                  <a:cubicBezTo>
                    <a:pt x="45223" y="8118"/>
                    <a:pt x="45335" y="8146"/>
                    <a:pt x="45448" y="8189"/>
                  </a:cubicBezTo>
                  <a:cubicBezTo>
                    <a:pt x="45335" y="8259"/>
                    <a:pt x="45223" y="8329"/>
                    <a:pt x="45110" y="8386"/>
                  </a:cubicBezTo>
                  <a:cubicBezTo>
                    <a:pt x="45026" y="8357"/>
                    <a:pt x="44955" y="8315"/>
                    <a:pt x="44885" y="8273"/>
                  </a:cubicBezTo>
                  <a:cubicBezTo>
                    <a:pt x="44730" y="8189"/>
                    <a:pt x="44590" y="8090"/>
                    <a:pt x="44463" y="7978"/>
                  </a:cubicBezTo>
                  <a:cubicBezTo>
                    <a:pt x="44210" y="7710"/>
                    <a:pt x="43985" y="7429"/>
                    <a:pt x="43886" y="7063"/>
                  </a:cubicBezTo>
                  <a:cubicBezTo>
                    <a:pt x="43875" y="7024"/>
                    <a:pt x="43846" y="7007"/>
                    <a:pt x="43816" y="7007"/>
                  </a:cubicBezTo>
                  <a:cubicBezTo>
                    <a:pt x="43771" y="7007"/>
                    <a:pt x="43723" y="7046"/>
                    <a:pt x="43732" y="7106"/>
                  </a:cubicBezTo>
                  <a:cubicBezTo>
                    <a:pt x="43802" y="7513"/>
                    <a:pt x="43971" y="7907"/>
                    <a:pt x="44252" y="8203"/>
                  </a:cubicBezTo>
                  <a:cubicBezTo>
                    <a:pt x="44379" y="8329"/>
                    <a:pt x="44533" y="8456"/>
                    <a:pt x="44688" y="8554"/>
                  </a:cubicBezTo>
                  <a:cubicBezTo>
                    <a:pt x="44604" y="8582"/>
                    <a:pt x="44505" y="8611"/>
                    <a:pt x="44407" y="8625"/>
                  </a:cubicBezTo>
                  <a:cubicBezTo>
                    <a:pt x="44336" y="8596"/>
                    <a:pt x="44266" y="8582"/>
                    <a:pt x="44210" y="8540"/>
                  </a:cubicBezTo>
                  <a:cubicBezTo>
                    <a:pt x="44097" y="8484"/>
                    <a:pt x="43985" y="8414"/>
                    <a:pt x="43886" y="8329"/>
                  </a:cubicBezTo>
                  <a:cubicBezTo>
                    <a:pt x="43703" y="8175"/>
                    <a:pt x="43549" y="7992"/>
                    <a:pt x="43422" y="7781"/>
                  </a:cubicBezTo>
                  <a:cubicBezTo>
                    <a:pt x="43197" y="7387"/>
                    <a:pt x="43113" y="6923"/>
                    <a:pt x="43197" y="6473"/>
                  </a:cubicBezTo>
                  <a:cubicBezTo>
                    <a:pt x="43205" y="6391"/>
                    <a:pt x="43138" y="6338"/>
                    <a:pt x="43074" y="6338"/>
                  </a:cubicBezTo>
                  <a:cubicBezTo>
                    <a:pt x="43028" y="6338"/>
                    <a:pt x="42984" y="6365"/>
                    <a:pt x="42972" y="6430"/>
                  </a:cubicBezTo>
                  <a:cubicBezTo>
                    <a:pt x="42874" y="6923"/>
                    <a:pt x="42944" y="7443"/>
                    <a:pt x="43183" y="7907"/>
                  </a:cubicBezTo>
                  <a:cubicBezTo>
                    <a:pt x="43310" y="8160"/>
                    <a:pt x="43492" y="8386"/>
                    <a:pt x="43717" y="8568"/>
                  </a:cubicBezTo>
                  <a:cubicBezTo>
                    <a:pt x="43760" y="8611"/>
                    <a:pt x="43816" y="8639"/>
                    <a:pt x="43872" y="8681"/>
                  </a:cubicBezTo>
                  <a:cubicBezTo>
                    <a:pt x="43760" y="8681"/>
                    <a:pt x="43647" y="8667"/>
                    <a:pt x="43535" y="8653"/>
                  </a:cubicBezTo>
                  <a:cubicBezTo>
                    <a:pt x="43450" y="8582"/>
                    <a:pt x="43352" y="8526"/>
                    <a:pt x="43267" y="8456"/>
                  </a:cubicBezTo>
                  <a:cubicBezTo>
                    <a:pt x="43155" y="8357"/>
                    <a:pt x="43042" y="8245"/>
                    <a:pt x="42944" y="8118"/>
                  </a:cubicBezTo>
                  <a:cubicBezTo>
                    <a:pt x="42761" y="7879"/>
                    <a:pt x="42620" y="7598"/>
                    <a:pt x="42564" y="7302"/>
                  </a:cubicBezTo>
                  <a:cubicBezTo>
                    <a:pt x="42423" y="6712"/>
                    <a:pt x="42564" y="6051"/>
                    <a:pt x="42930" y="5572"/>
                  </a:cubicBezTo>
                  <a:cubicBezTo>
                    <a:pt x="42972" y="5499"/>
                    <a:pt x="42920" y="5410"/>
                    <a:pt x="42856" y="5410"/>
                  </a:cubicBezTo>
                  <a:cubicBezTo>
                    <a:pt x="42834" y="5410"/>
                    <a:pt x="42811" y="5421"/>
                    <a:pt x="42789" y="5446"/>
                  </a:cubicBezTo>
                  <a:cubicBezTo>
                    <a:pt x="42339" y="5966"/>
                    <a:pt x="42142" y="6655"/>
                    <a:pt x="42269" y="7345"/>
                  </a:cubicBezTo>
                  <a:cubicBezTo>
                    <a:pt x="42339" y="7696"/>
                    <a:pt x="42494" y="8020"/>
                    <a:pt x="42719" y="8301"/>
                  </a:cubicBezTo>
                  <a:cubicBezTo>
                    <a:pt x="42747" y="8343"/>
                    <a:pt x="42789" y="8386"/>
                    <a:pt x="42831" y="8428"/>
                  </a:cubicBezTo>
                  <a:cubicBezTo>
                    <a:pt x="42536" y="8273"/>
                    <a:pt x="42283" y="8076"/>
                    <a:pt x="42100" y="7837"/>
                  </a:cubicBezTo>
                  <a:cubicBezTo>
                    <a:pt x="41411" y="6866"/>
                    <a:pt x="41790" y="5488"/>
                    <a:pt x="42564" y="4742"/>
                  </a:cubicBezTo>
                  <a:cubicBezTo>
                    <a:pt x="43121" y="4198"/>
                    <a:pt x="43894" y="3916"/>
                    <a:pt x="44760" y="3916"/>
                  </a:cubicBezTo>
                  <a:close/>
                  <a:moveTo>
                    <a:pt x="5891" y="28385"/>
                  </a:moveTo>
                  <a:cubicBezTo>
                    <a:pt x="7130" y="28385"/>
                    <a:pt x="8462" y="28742"/>
                    <a:pt x="9762" y="29428"/>
                  </a:cubicBezTo>
                  <a:cubicBezTo>
                    <a:pt x="11844" y="30539"/>
                    <a:pt x="13546" y="32284"/>
                    <a:pt x="14601" y="34393"/>
                  </a:cubicBezTo>
                  <a:cubicBezTo>
                    <a:pt x="14320" y="33943"/>
                    <a:pt x="13954" y="33521"/>
                    <a:pt x="13602" y="33113"/>
                  </a:cubicBezTo>
                  <a:cubicBezTo>
                    <a:pt x="13194" y="32635"/>
                    <a:pt x="12744" y="32171"/>
                    <a:pt x="12294" y="31721"/>
                  </a:cubicBezTo>
                  <a:cubicBezTo>
                    <a:pt x="10859" y="30342"/>
                    <a:pt x="9115" y="29161"/>
                    <a:pt x="7104" y="28795"/>
                  </a:cubicBezTo>
                  <a:cubicBezTo>
                    <a:pt x="6720" y="28726"/>
                    <a:pt x="6334" y="28691"/>
                    <a:pt x="5951" y="28691"/>
                  </a:cubicBezTo>
                  <a:cubicBezTo>
                    <a:pt x="4619" y="28691"/>
                    <a:pt x="3323" y="29119"/>
                    <a:pt x="2307" y="30047"/>
                  </a:cubicBezTo>
                  <a:cubicBezTo>
                    <a:pt x="2240" y="30103"/>
                    <a:pt x="2297" y="30176"/>
                    <a:pt x="2366" y="30176"/>
                  </a:cubicBezTo>
                  <a:cubicBezTo>
                    <a:pt x="2384" y="30176"/>
                    <a:pt x="2402" y="30171"/>
                    <a:pt x="2420" y="30160"/>
                  </a:cubicBezTo>
                  <a:cubicBezTo>
                    <a:pt x="3179" y="29555"/>
                    <a:pt x="4178" y="29203"/>
                    <a:pt x="5135" y="29076"/>
                  </a:cubicBezTo>
                  <a:cubicBezTo>
                    <a:pt x="5390" y="29043"/>
                    <a:pt x="5644" y="29027"/>
                    <a:pt x="5897" y="29027"/>
                  </a:cubicBezTo>
                  <a:cubicBezTo>
                    <a:pt x="7445" y="29027"/>
                    <a:pt x="8945" y="29629"/>
                    <a:pt x="10226" y="30511"/>
                  </a:cubicBezTo>
                  <a:cubicBezTo>
                    <a:pt x="11056" y="31074"/>
                    <a:pt x="11802" y="31735"/>
                    <a:pt x="12491" y="32466"/>
                  </a:cubicBezTo>
                  <a:cubicBezTo>
                    <a:pt x="12857" y="32832"/>
                    <a:pt x="13208" y="33212"/>
                    <a:pt x="13560" y="33606"/>
                  </a:cubicBezTo>
                  <a:cubicBezTo>
                    <a:pt x="13898" y="33985"/>
                    <a:pt x="14235" y="34407"/>
                    <a:pt x="14643" y="34703"/>
                  </a:cubicBezTo>
                  <a:cubicBezTo>
                    <a:pt x="14659" y="34718"/>
                    <a:pt x="14674" y="34724"/>
                    <a:pt x="14688" y="34724"/>
                  </a:cubicBezTo>
                  <a:cubicBezTo>
                    <a:pt x="14713" y="34724"/>
                    <a:pt x="14733" y="34707"/>
                    <a:pt x="14742" y="34689"/>
                  </a:cubicBezTo>
                  <a:cubicBezTo>
                    <a:pt x="14756" y="34731"/>
                    <a:pt x="14784" y="34759"/>
                    <a:pt x="14798" y="34801"/>
                  </a:cubicBezTo>
                  <a:cubicBezTo>
                    <a:pt x="14798" y="34815"/>
                    <a:pt x="14798" y="34815"/>
                    <a:pt x="14798" y="34829"/>
                  </a:cubicBezTo>
                  <a:cubicBezTo>
                    <a:pt x="14840" y="34886"/>
                    <a:pt x="14868" y="34956"/>
                    <a:pt x="14910" y="35026"/>
                  </a:cubicBezTo>
                  <a:cubicBezTo>
                    <a:pt x="14910" y="35054"/>
                    <a:pt x="14924" y="35083"/>
                    <a:pt x="14924" y="35125"/>
                  </a:cubicBezTo>
                  <a:cubicBezTo>
                    <a:pt x="14221" y="34337"/>
                    <a:pt x="13504" y="33564"/>
                    <a:pt x="12688" y="32888"/>
                  </a:cubicBezTo>
                  <a:cubicBezTo>
                    <a:pt x="11774" y="32143"/>
                    <a:pt x="10803" y="31454"/>
                    <a:pt x="9776" y="30863"/>
                  </a:cubicBezTo>
                  <a:cubicBezTo>
                    <a:pt x="8584" y="30165"/>
                    <a:pt x="7204" y="29567"/>
                    <a:pt x="5826" y="29567"/>
                  </a:cubicBezTo>
                  <a:cubicBezTo>
                    <a:pt x="5205" y="29567"/>
                    <a:pt x="4584" y="29688"/>
                    <a:pt x="3981" y="29977"/>
                  </a:cubicBezTo>
                  <a:cubicBezTo>
                    <a:pt x="3871" y="30026"/>
                    <a:pt x="3942" y="30170"/>
                    <a:pt x="4045" y="30170"/>
                  </a:cubicBezTo>
                  <a:cubicBezTo>
                    <a:pt x="4061" y="30170"/>
                    <a:pt x="4077" y="30167"/>
                    <a:pt x="4094" y="30160"/>
                  </a:cubicBezTo>
                  <a:cubicBezTo>
                    <a:pt x="4617" y="29922"/>
                    <a:pt x="5150" y="29822"/>
                    <a:pt x="5683" y="29822"/>
                  </a:cubicBezTo>
                  <a:cubicBezTo>
                    <a:pt x="7168" y="29822"/>
                    <a:pt x="8646" y="30603"/>
                    <a:pt x="9889" y="31369"/>
                  </a:cubicBezTo>
                  <a:cubicBezTo>
                    <a:pt x="10859" y="31974"/>
                    <a:pt x="11774" y="32635"/>
                    <a:pt x="12646" y="33353"/>
                  </a:cubicBezTo>
                  <a:cubicBezTo>
                    <a:pt x="13462" y="34014"/>
                    <a:pt x="14249" y="34689"/>
                    <a:pt x="14967" y="35434"/>
                  </a:cubicBezTo>
                  <a:cubicBezTo>
                    <a:pt x="14995" y="35659"/>
                    <a:pt x="15023" y="35884"/>
                    <a:pt x="15037" y="36109"/>
                  </a:cubicBezTo>
                  <a:cubicBezTo>
                    <a:pt x="15051" y="36278"/>
                    <a:pt x="15051" y="36447"/>
                    <a:pt x="15051" y="36616"/>
                  </a:cubicBezTo>
                  <a:cubicBezTo>
                    <a:pt x="14643" y="35969"/>
                    <a:pt x="14123" y="35364"/>
                    <a:pt x="13630" y="34801"/>
                  </a:cubicBezTo>
                  <a:cubicBezTo>
                    <a:pt x="12927" y="34028"/>
                    <a:pt x="12168" y="33324"/>
                    <a:pt x="11338" y="32705"/>
                  </a:cubicBezTo>
                  <a:cubicBezTo>
                    <a:pt x="9706" y="31482"/>
                    <a:pt x="7835" y="30539"/>
                    <a:pt x="5838" y="30103"/>
                  </a:cubicBezTo>
                  <a:cubicBezTo>
                    <a:pt x="5833" y="30102"/>
                    <a:pt x="5828" y="30102"/>
                    <a:pt x="5824" y="30102"/>
                  </a:cubicBezTo>
                  <a:cubicBezTo>
                    <a:pt x="5752" y="30102"/>
                    <a:pt x="5744" y="30203"/>
                    <a:pt x="5810" y="30230"/>
                  </a:cubicBezTo>
                  <a:cubicBezTo>
                    <a:pt x="7751" y="30849"/>
                    <a:pt x="9579" y="31749"/>
                    <a:pt x="11197" y="33001"/>
                  </a:cubicBezTo>
                  <a:cubicBezTo>
                    <a:pt x="11985" y="33592"/>
                    <a:pt x="12716" y="34267"/>
                    <a:pt x="13377" y="34998"/>
                  </a:cubicBezTo>
                  <a:cubicBezTo>
                    <a:pt x="14010" y="35687"/>
                    <a:pt x="14517" y="36447"/>
                    <a:pt x="15037" y="37221"/>
                  </a:cubicBezTo>
                  <a:cubicBezTo>
                    <a:pt x="15009" y="37755"/>
                    <a:pt x="14910" y="38304"/>
                    <a:pt x="14784" y="38824"/>
                  </a:cubicBezTo>
                  <a:cubicBezTo>
                    <a:pt x="14066" y="36461"/>
                    <a:pt x="12252" y="34182"/>
                    <a:pt x="9804" y="32579"/>
                  </a:cubicBezTo>
                  <a:cubicBezTo>
                    <a:pt x="8770" y="31913"/>
                    <a:pt x="7385" y="31143"/>
                    <a:pt x="5975" y="31143"/>
                  </a:cubicBezTo>
                  <a:cubicBezTo>
                    <a:pt x="5449" y="31143"/>
                    <a:pt x="4919" y="31250"/>
                    <a:pt x="4403" y="31510"/>
                  </a:cubicBezTo>
                  <a:cubicBezTo>
                    <a:pt x="4206" y="31594"/>
                    <a:pt x="4009" y="31693"/>
                    <a:pt x="3826" y="31805"/>
                  </a:cubicBezTo>
                  <a:cubicBezTo>
                    <a:pt x="3193" y="32227"/>
                    <a:pt x="2800" y="32860"/>
                    <a:pt x="2729" y="33549"/>
                  </a:cubicBezTo>
                  <a:cubicBezTo>
                    <a:pt x="2729" y="33676"/>
                    <a:pt x="2828" y="33803"/>
                    <a:pt x="2954" y="33803"/>
                  </a:cubicBezTo>
                  <a:cubicBezTo>
                    <a:pt x="2963" y="33804"/>
                    <a:pt x="2972" y="33804"/>
                    <a:pt x="2981" y="33804"/>
                  </a:cubicBezTo>
                  <a:cubicBezTo>
                    <a:pt x="3109" y="33804"/>
                    <a:pt x="3208" y="33710"/>
                    <a:pt x="3222" y="33592"/>
                  </a:cubicBezTo>
                  <a:cubicBezTo>
                    <a:pt x="3278" y="33057"/>
                    <a:pt x="3587" y="32551"/>
                    <a:pt x="4094" y="32213"/>
                  </a:cubicBezTo>
                  <a:cubicBezTo>
                    <a:pt x="4475" y="31959"/>
                    <a:pt x="4911" y="31827"/>
                    <a:pt x="5330" y="31827"/>
                  </a:cubicBezTo>
                  <a:cubicBezTo>
                    <a:pt x="5514" y="31827"/>
                    <a:pt x="5695" y="31852"/>
                    <a:pt x="5866" y="31904"/>
                  </a:cubicBezTo>
                  <a:cubicBezTo>
                    <a:pt x="6133" y="31988"/>
                    <a:pt x="6372" y="32129"/>
                    <a:pt x="6583" y="32298"/>
                  </a:cubicBezTo>
                  <a:cubicBezTo>
                    <a:pt x="6555" y="32424"/>
                    <a:pt x="6569" y="32565"/>
                    <a:pt x="6541" y="32691"/>
                  </a:cubicBezTo>
                  <a:cubicBezTo>
                    <a:pt x="6513" y="32832"/>
                    <a:pt x="6457" y="32973"/>
                    <a:pt x="6386" y="33099"/>
                  </a:cubicBezTo>
                  <a:cubicBezTo>
                    <a:pt x="6316" y="33226"/>
                    <a:pt x="6232" y="33353"/>
                    <a:pt x="6119" y="33465"/>
                  </a:cubicBezTo>
                  <a:cubicBezTo>
                    <a:pt x="6077" y="33521"/>
                    <a:pt x="6021" y="33564"/>
                    <a:pt x="5964" y="33620"/>
                  </a:cubicBezTo>
                  <a:cubicBezTo>
                    <a:pt x="5908" y="33676"/>
                    <a:pt x="5866" y="33732"/>
                    <a:pt x="5810" y="33789"/>
                  </a:cubicBezTo>
                  <a:cubicBezTo>
                    <a:pt x="5753" y="33831"/>
                    <a:pt x="5810" y="33887"/>
                    <a:pt x="5866" y="33887"/>
                  </a:cubicBezTo>
                  <a:cubicBezTo>
                    <a:pt x="5950" y="33859"/>
                    <a:pt x="6035" y="33845"/>
                    <a:pt x="6119" y="33817"/>
                  </a:cubicBezTo>
                  <a:cubicBezTo>
                    <a:pt x="6190" y="33774"/>
                    <a:pt x="6274" y="33718"/>
                    <a:pt x="6344" y="33662"/>
                  </a:cubicBezTo>
                  <a:cubicBezTo>
                    <a:pt x="6471" y="33549"/>
                    <a:pt x="6583" y="33423"/>
                    <a:pt x="6682" y="33282"/>
                  </a:cubicBezTo>
                  <a:cubicBezTo>
                    <a:pt x="6794" y="33127"/>
                    <a:pt x="6865" y="32973"/>
                    <a:pt x="6921" y="32790"/>
                  </a:cubicBezTo>
                  <a:cubicBezTo>
                    <a:pt x="6935" y="32762"/>
                    <a:pt x="6949" y="32720"/>
                    <a:pt x="6949" y="32677"/>
                  </a:cubicBezTo>
                  <a:cubicBezTo>
                    <a:pt x="7062" y="32818"/>
                    <a:pt x="7146" y="32959"/>
                    <a:pt x="7216" y="33113"/>
                  </a:cubicBezTo>
                  <a:cubicBezTo>
                    <a:pt x="7174" y="33198"/>
                    <a:pt x="7146" y="33296"/>
                    <a:pt x="7118" y="33381"/>
                  </a:cubicBezTo>
                  <a:cubicBezTo>
                    <a:pt x="7062" y="33507"/>
                    <a:pt x="6991" y="33620"/>
                    <a:pt x="6921" y="33732"/>
                  </a:cubicBezTo>
                  <a:cubicBezTo>
                    <a:pt x="6780" y="33957"/>
                    <a:pt x="6597" y="34154"/>
                    <a:pt x="6386" y="34309"/>
                  </a:cubicBezTo>
                  <a:cubicBezTo>
                    <a:pt x="6201" y="34455"/>
                    <a:pt x="5977" y="34563"/>
                    <a:pt x="5728" y="34563"/>
                  </a:cubicBezTo>
                  <a:cubicBezTo>
                    <a:pt x="5713" y="34563"/>
                    <a:pt x="5698" y="34563"/>
                    <a:pt x="5683" y="34562"/>
                  </a:cubicBezTo>
                  <a:cubicBezTo>
                    <a:pt x="5444" y="34562"/>
                    <a:pt x="5191" y="34562"/>
                    <a:pt x="4952" y="34520"/>
                  </a:cubicBezTo>
                  <a:cubicBezTo>
                    <a:pt x="4943" y="34518"/>
                    <a:pt x="4934" y="34517"/>
                    <a:pt x="4926" y="34517"/>
                  </a:cubicBezTo>
                  <a:cubicBezTo>
                    <a:pt x="4820" y="34517"/>
                    <a:pt x="4792" y="34678"/>
                    <a:pt x="4910" y="34717"/>
                  </a:cubicBezTo>
                  <a:cubicBezTo>
                    <a:pt x="5065" y="34766"/>
                    <a:pt x="5225" y="34796"/>
                    <a:pt x="5384" y="34796"/>
                  </a:cubicBezTo>
                  <a:cubicBezTo>
                    <a:pt x="5499" y="34796"/>
                    <a:pt x="5613" y="34780"/>
                    <a:pt x="5725" y="34745"/>
                  </a:cubicBezTo>
                  <a:cubicBezTo>
                    <a:pt x="5993" y="34661"/>
                    <a:pt x="6260" y="34618"/>
                    <a:pt x="6499" y="34506"/>
                  </a:cubicBezTo>
                  <a:cubicBezTo>
                    <a:pt x="6794" y="34379"/>
                    <a:pt x="7048" y="34196"/>
                    <a:pt x="7244" y="33943"/>
                  </a:cubicBezTo>
                  <a:cubicBezTo>
                    <a:pt x="7315" y="33845"/>
                    <a:pt x="7371" y="33760"/>
                    <a:pt x="7427" y="33662"/>
                  </a:cubicBezTo>
                  <a:cubicBezTo>
                    <a:pt x="7470" y="33831"/>
                    <a:pt x="7498" y="34000"/>
                    <a:pt x="7498" y="34182"/>
                  </a:cubicBezTo>
                  <a:cubicBezTo>
                    <a:pt x="7484" y="34239"/>
                    <a:pt x="7470" y="34281"/>
                    <a:pt x="7455" y="34323"/>
                  </a:cubicBezTo>
                  <a:cubicBezTo>
                    <a:pt x="7371" y="34506"/>
                    <a:pt x="7244" y="34647"/>
                    <a:pt x="7090" y="34773"/>
                  </a:cubicBezTo>
                  <a:cubicBezTo>
                    <a:pt x="6808" y="34998"/>
                    <a:pt x="6457" y="35139"/>
                    <a:pt x="6105" y="35209"/>
                  </a:cubicBezTo>
                  <a:cubicBezTo>
                    <a:pt x="5931" y="35243"/>
                    <a:pt x="5753" y="35260"/>
                    <a:pt x="5575" y="35260"/>
                  </a:cubicBezTo>
                  <a:cubicBezTo>
                    <a:pt x="5380" y="35260"/>
                    <a:pt x="5185" y="35239"/>
                    <a:pt x="4994" y="35195"/>
                  </a:cubicBezTo>
                  <a:cubicBezTo>
                    <a:pt x="4825" y="35167"/>
                    <a:pt x="4656" y="35111"/>
                    <a:pt x="4488" y="35054"/>
                  </a:cubicBezTo>
                  <a:cubicBezTo>
                    <a:pt x="4291" y="34998"/>
                    <a:pt x="4122" y="34956"/>
                    <a:pt x="3939" y="34844"/>
                  </a:cubicBezTo>
                  <a:cubicBezTo>
                    <a:pt x="3934" y="34838"/>
                    <a:pt x="3928" y="34836"/>
                    <a:pt x="3922" y="34836"/>
                  </a:cubicBezTo>
                  <a:cubicBezTo>
                    <a:pt x="3897" y="34836"/>
                    <a:pt x="3874" y="34877"/>
                    <a:pt x="3897" y="34900"/>
                  </a:cubicBezTo>
                  <a:cubicBezTo>
                    <a:pt x="4051" y="35040"/>
                    <a:pt x="4206" y="35195"/>
                    <a:pt x="4389" y="35308"/>
                  </a:cubicBezTo>
                  <a:cubicBezTo>
                    <a:pt x="4572" y="35406"/>
                    <a:pt x="4783" y="35476"/>
                    <a:pt x="4994" y="35519"/>
                  </a:cubicBezTo>
                  <a:cubicBezTo>
                    <a:pt x="5197" y="35566"/>
                    <a:pt x="5403" y="35587"/>
                    <a:pt x="5608" y="35587"/>
                  </a:cubicBezTo>
                  <a:cubicBezTo>
                    <a:pt x="5829" y="35587"/>
                    <a:pt x="6048" y="35562"/>
                    <a:pt x="6260" y="35519"/>
                  </a:cubicBezTo>
                  <a:cubicBezTo>
                    <a:pt x="6668" y="35420"/>
                    <a:pt x="7062" y="35237"/>
                    <a:pt x="7385" y="34970"/>
                  </a:cubicBezTo>
                  <a:lnTo>
                    <a:pt x="7385" y="34970"/>
                  </a:lnTo>
                  <a:cubicBezTo>
                    <a:pt x="7315" y="35181"/>
                    <a:pt x="7216" y="35378"/>
                    <a:pt x="7104" y="35575"/>
                  </a:cubicBezTo>
                  <a:cubicBezTo>
                    <a:pt x="7005" y="35645"/>
                    <a:pt x="6907" y="35702"/>
                    <a:pt x="6808" y="35744"/>
                  </a:cubicBezTo>
                  <a:cubicBezTo>
                    <a:pt x="6446" y="35913"/>
                    <a:pt x="6041" y="35989"/>
                    <a:pt x="5640" y="35989"/>
                  </a:cubicBezTo>
                  <a:cubicBezTo>
                    <a:pt x="5574" y="35989"/>
                    <a:pt x="5509" y="35987"/>
                    <a:pt x="5444" y="35983"/>
                  </a:cubicBezTo>
                  <a:cubicBezTo>
                    <a:pt x="4516" y="35955"/>
                    <a:pt x="3573" y="35434"/>
                    <a:pt x="3264" y="34520"/>
                  </a:cubicBezTo>
                  <a:cubicBezTo>
                    <a:pt x="3241" y="34452"/>
                    <a:pt x="3192" y="34423"/>
                    <a:pt x="3142" y="34423"/>
                  </a:cubicBezTo>
                  <a:cubicBezTo>
                    <a:pt x="3068" y="34423"/>
                    <a:pt x="2994" y="34489"/>
                    <a:pt x="3011" y="34590"/>
                  </a:cubicBezTo>
                  <a:cubicBezTo>
                    <a:pt x="3179" y="35631"/>
                    <a:pt x="4164" y="36250"/>
                    <a:pt x="5163" y="36334"/>
                  </a:cubicBezTo>
                  <a:cubicBezTo>
                    <a:pt x="5275" y="36345"/>
                    <a:pt x="5390" y="36350"/>
                    <a:pt x="5505" y="36350"/>
                  </a:cubicBezTo>
                  <a:cubicBezTo>
                    <a:pt x="5850" y="36350"/>
                    <a:pt x="6204" y="36303"/>
                    <a:pt x="6541" y="36208"/>
                  </a:cubicBezTo>
                  <a:lnTo>
                    <a:pt x="6541" y="36208"/>
                  </a:lnTo>
                  <a:cubicBezTo>
                    <a:pt x="6035" y="36644"/>
                    <a:pt x="5388" y="36925"/>
                    <a:pt x="4713" y="36967"/>
                  </a:cubicBezTo>
                  <a:cubicBezTo>
                    <a:pt x="4653" y="36971"/>
                    <a:pt x="4594" y="36973"/>
                    <a:pt x="4535" y="36973"/>
                  </a:cubicBezTo>
                  <a:cubicBezTo>
                    <a:pt x="3393" y="36973"/>
                    <a:pt x="2214" y="36337"/>
                    <a:pt x="1506" y="35308"/>
                  </a:cubicBezTo>
                  <a:cubicBezTo>
                    <a:pt x="563" y="33943"/>
                    <a:pt x="521" y="32002"/>
                    <a:pt x="1421" y="30610"/>
                  </a:cubicBezTo>
                  <a:cubicBezTo>
                    <a:pt x="2195" y="29386"/>
                    <a:pt x="3644" y="28556"/>
                    <a:pt x="5275" y="28415"/>
                  </a:cubicBezTo>
                  <a:cubicBezTo>
                    <a:pt x="5477" y="28395"/>
                    <a:pt x="5683" y="28385"/>
                    <a:pt x="5891" y="28385"/>
                  </a:cubicBezTo>
                  <a:close/>
                  <a:moveTo>
                    <a:pt x="12871" y="40062"/>
                  </a:moveTo>
                  <a:cubicBezTo>
                    <a:pt x="13082" y="40245"/>
                    <a:pt x="13251" y="40470"/>
                    <a:pt x="13349" y="40723"/>
                  </a:cubicBezTo>
                  <a:cubicBezTo>
                    <a:pt x="13462" y="40976"/>
                    <a:pt x="13490" y="41272"/>
                    <a:pt x="13448" y="41567"/>
                  </a:cubicBezTo>
                  <a:cubicBezTo>
                    <a:pt x="13433" y="41061"/>
                    <a:pt x="13265" y="40554"/>
                    <a:pt x="12941" y="40146"/>
                  </a:cubicBezTo>
                  <a:cubicBezTo>
                    <a:pt x="12927" y="40118"/>
                    <a:pt x="12899" y="40090"/>
                    <a:pt x="12871" y="40062"/>
                  </a:cubicBezTo>
                  <a:close/>
                  <a:moveTo>
                    <a:pt x="24236" y="10777"/>
                  </a:moveTo>
                  <a:cubicBezTo>
                    <a:pt x="25150" y="10847"/>
                    <a:pt x="26107" y="10974"/>
                    <a:pt x="27092" y="11114"/>
                  </a:cubicBezTo>
                  <a:cubicBezTo>
                    <a:pt x="29187" y="11705"/>
                    <a:pt x="31171" y="12901"/>
                    <a:pt x="32591" y="14532"/>
                  </a:cubicBezTo>
                  <a:cubicBezTo>
                    <a:pt x="34279" y="16459"/>
                    <a:pt x="35039" y="18836"/>
                    <a:pt x="34743" y="21214"/>
                  </a:cubicBezTo>
                  <a:cubicBezTo>
                    <a:pt x="34462" y="23535"/>
                    <a:pt x="33365" y="25658"/>
                    <a:pt x="31747" y="27009"/>
                  </a:cubicBezTo>
                  <a:cubicBezTo>
                    <a:pt x="30474" y="28087"/>
                    <a:pt x="28827" y="28678"/>
                    <a:pt x="27248" y="28678"/>
                  </a:cubicBezTo>
                  <a:cubicBezTo>
                    <a:pt x="26663" y="28678"/>
                    <a:pt x="26088" y="28597"/>
                    <a:pt x="25544" y="28429"/>
                  </a:cubicBezTo>
                  <a:cubicBezTo>
                    <a:pt x="23772" y="27895"/>
                    <a:pt x="22351" y="26446"/>
                    <a:pt x="21845" y="24772"/>
                  </a:cubicBezTo>
                  <a:lnTo>
                    <a:pt x="21845" y="24772"/>
                  </a:lnTo>
                  <a:cubicBezTo>
                    <a:pt x="21901" y="24913"/>
                    <a:pt x="21972" y="25054"/>
                    <a:pt x="22042" y="25194"/>
                  </a:cubicBezTo>
                  <a:cubicBezTo>
                    <a:pt x="22801" y="26699"/>
                    <a:pt x="24306" y="27839"/>
                    <a:pt x="25994" y="28036"/>
                  </a:cubicBezTo>
                  <a:cubicBezTo>
                    <a:pt x="26202" y="28060"/>
                    <a:pt x="26410" y="28072"/>
                    <a:pt x="26618" y="28072"/>
                  </a:cubicBezTo>
                  <a:cubicBezTo>
                    <a:pt x="28090" y="28072"/>
                    <a:pt x="29546" y="27466"/>
                    <a:pt x="30495" y="26320"/>
                  </a:cubicBezTo>
                  <a:cubicBezTo>
                    <a:pt x="30539" y="26265"/>
                    <a:pt x="30490" y="26203"/>
                    <a:pt x="30440" y="26203"/>
                  </a:cubicBezTo>
                  <a:cubicBezTo>
                    <a:pt x="30425" y="26203"/>
                    <a:pt x="30410" y="26208"/>
                    <a:pt x="30397" y="26221"/>
                  </a:cubicBezTo>
                  <a:cubicBezTo>
                    <a:pt x="29736" y="26840"/>
                    <a:pt x="28920" y="27290"/>
                    <a:pt x="28048" y="27515"/>
                  </a:cubicBezTo>
                  <a:cubicBezTo>
                    <a:pt x="27626" y="27621"/>
                    <a:pt x="27194" y="27674"/>
                    <a:pt x="26764" y="27674"/>
                  </a:cubicBezTo>
                  <a:cubicBezTo>
                    <a:pt x="25650" y="27674"/>
                    <a:pt x="24555" y="27314"/>
                    <a:pt x="23702" y="26573"/>
                  </a:cubicBezTo>
                  <a:cubicBezTo>
                    <a:pt x="23308" y="26235"/>
                    <a:pt x="22984" y="25841"/>
                    <a:pt x="22717" y="25405"/>
                  </a:cubicBezTo>
                  <a:lnTo>
                    <a:pt x="22717" y="25405"/>
                  </a:lnTo>
                  <a:cubicBezTo>
                    <a:pt x="23636" y="26500"/>
                    <a:pt x="25017" y="27134"/>
                    <a:pt x="26446" y="27134"/>
                  </a:cubicBezTo>
                  <a:cubicBezTo>
                    <a:pt x="26614" y="27134"/>
                    <a:pt x="26782" y="27125"/>
                    <a:pt x="26951" y="27107"/>
                  </a:cubicBezTo>
                  <a:cubicBezTo>
                    <a:pt x="28864" y="26910"/>
                    <a:pt x="30327" y="25532"/>
                    <a:pt x="31424" y="24055"/>
                  </a:cubicBezTo>
                  <a:cubicBezTo>
                    <a:pt x="31498" y="23959"/>
                    <a:pt x="31412" y="23823"/>
                    <a:pt x="31317" y="23823"/>
                  </a:cubicBezTo>
                  <a:cubicBezTo>
                    <a:pt x="31286" y="23823"/>
                    <a:pt x="31254" y="23838"/>
                    <a:pt x="31227" y="23872"/>
                  </a:cubicBezTo>
                  <a:cubicBezTo>
                    <a:pt x="30015" y="25347"/>
                    <a:pt x="28425" y="26755"/>
                    <a:pt x="26468" y="26755"/>
                  </a:cubicBezTo>
                  <a:cubicBezTo>
                    <a:pt x="26222" y="26755"/>
                    <a:pt x="25971" y="26732"/>
                    <a:pt x="25713" y="26685"/>
                  </a:cubicBezTo>
                  <a:cubicBezTo>
                    <a:pt x="24757" y="26502"/>
                    <a:pt x="23955" y="26038"/>
                    <a:pt x="23350" y="25391"/>
                  </a:cubicBezTo>
                  <a:lnTo>
                    <a:pt x="23350" y="25391"/>
                  </a:lnTo>
                  <a:cubicBezTo>
                    <a:pt x="24131" y="25977"/>
                    <a:pt x="25109" y="26281"/>
                    <a:pt x="26108" y="26281"/>
                  </a:cubicBezTo>
                  <a:cubicBezTo>
                    <a:pt x="26332" y="26281"/>
                    <a:pt x="26558" y="26266"/>
                    <a:pt x="26782" y="26235"/>
                  </a:cubicBezTo>
                  <a:cubicBezTo>
                    <a:pt x="27725" y="26109"/>
                    <a:pt x="28611" y="25715"/>
                    <a:pt x="29342" y="25096"/>
                  </a:cubicBezTo>
                  <a:cubicBezTo>
                    <a:pt x="29736" y="24772"/>
                    <a:pt x="30088" y="24393"/>
                    <a:pt x="30383" y="23971"/>
                  </a:cubicBezTo>
                  <a:cubicBezTo>
                    <a:pt x="30678" y="23549"/>
                    <a:pt x="30847" y="23084"/>
                    <a:pt x="31016" y="22606"/>
                  </a:cubicBezTo>
                  <a:cubicBezTo>
                    <a:pt x="31034" y="22551"/>
                    <a:pt x="30987" y="22514"/>
                    <a:pt x="30944" y="22514"/>
                  </a:cubicBezTo>
                  <a:cubicBezTo>
                    <a:pt x="30921" y="22514"/>
                    <a:pt x="30899" y="22525"/>
                    <a:pt x="30889" y="22550"/>
                  </a:cubicBezTo>
                  <a:cubicBezTo>
                    <a:pt x="30425" y="23492"/>
                    <a:pt x="29666" y="24407"/>
                    <a:pt x="28808" y="25011"/>
                  </a:cubicBezTo>
                  <a:cubicBezTo>
                    <a:pt x="28005" y="25586"/>
                    <a:pt x="27035" y="25907"/>
                    <a:pt x="26065" y="25907"/>
                  </a:cubicBezTo>
                  <a:cubicBezTo>
                    <a:pt x="25420" y="25907"/>
                    <a:pt x="24775" y="25765"/>
                    <a:pt x="24180" y="25462"/>
                  </a:cubicBezTo>
                  <a:cubicBezTo>
                    <a:pt x="23350" y="25040"/>
                    <a:pt x="22661" y="24210"/>
                    <a:pt x="22365" y="23281"/>
                  </a:cubicBezTo>
                  <a:lnTo>
                    <a:pt x="22365" y="23281"/>
                  </a:lnTo>
                  <a:cubicBezTo>
                    <a:pt x="22633" y="23956"/>
                    <a:pt x="23069" y="24547"/>
                    <a:pt x="23631" y="24913"/>
                  </a:cubicBezTo>
                  <a:cubicBezTo>
                    <a:pt x="24253" y="25330"/>
                    <a:pt x="24992" y="25538"/>
                    <a:pt x="25732" y="25538"/>
                  </a:cubicBezTo>
                  <a:cubicBezTo>
                    <a:pt x="26514" y="25538"/>
                    <a:pt x="27299" y="25305"/>
                    <a:pt x="27950" y="24843"/>
                  </a:cubicBezTo>
                  <a:cubicBezTo>
                    <a:pt x="27964" y="24829"/>
                    <a:pt x="27964" y="24829"/>
                    <a:pt x="27978" y="24815"/>
                  </a:cubicBezTo>
                  <a:cubicBezTo>
                    <a:pt x="28062" y="24730"/>
                    <a:pt x="28076" y="24604"/>
                    <a:pt x="28006" y="24505"/>
                  </a:cubicBezTo>
                  <a:cubicBezTo>
                    <a:pt x="27955" y="24437"/>
                    <a:pt x="27878" y="24400"/>
                    <a:pt x="27803" y="24400"/>
                  </a:cubicBezTo>
                  <a:cubicBezTo>
                    <a:pt x="27755" y="24400"/>
                    <a:pt x="27707" y="24416"/>
                    <a:pt x="27668" y="24449"/>
                  </a:cubicBezTo>
                  <a:cubicBezTo>
                    <a:pt x="27112" y="24846"/>
                    <a:pt x="26421" y="25047"/>
                    <a:pt x="25733" y="25047"/>
                  </a:cubicBezTo>
                  <a:cubicBezTo>
                    <a:pt x="25082" y="25047"/>
                    <a:pt x="24432" y="24867"/>
                    <a:pt x="23899" y="24505"/>
                  </a:cubicBezTo>
                  <a:cubicBezTo>
                    <a:pt x="22787" y="23774"/>
                    <a:pt x="22211" y="21917"/>
                    <a:pt x="22675" y="20609"/>
                  </a:cubicBezTo>
                  <a:cubicBezTo>
                    <a:pt x="23350" y="19751"/>
                    <a:pt x="24306" y="19160"/>
                    <a:pt x="25361" y="19019"/>
                  </a:cubicBezTo>
                  <a:cubicBezTo>
                    <a:pt x="25517" y="18997"/>
                    <a:pt x="25674" y="18985"/>
                    <a:pt x="25832" y="18985"/>
                  </a:cubicBezTo>
                  <a:cubicBezTo>
                    <a:pt x="26747" y="18985"/>
                    <a:pt x="27686" y="19360"/>
                    <a:pt x="28442" y="20032"/>
                  </a:cubicBezTo>
                  <a:cubicBezTo>
                    <a:pt x="29244" y="20749"/>
                    <a:pt x="29694" y="21706"/>
                    <a:pt x="29694" y="22648"/>
                  </a:cubicBezTo>
                  <a:cubicBezTo>
                    <a:pt x="29412" y="23000"/>
                    <a:pt x="29089" y="23309"/>
                    <a:pt x="28723" y="23605"/>
                  </a:cubicBezTo>
                  <a:cubicBezTo>
                    <a:pt x="28611" y="23689"/>
                    <a:pt x="28597" y="23844"/>
                    <a:pt x="28681" y="23942"/>
                  </a:cubicBezTo>
                  <a:cubicBezTo>
                    <a:pt x="28731" y="24010"/>
                    <a:pt x="28802" y="24042"/>
                    <a:pt x="28874" y="24042"/>
                  </a:cubicBezTo>
                  <a:cubicBezTo>
                    <a:pt x="28923" y="24042"/>
                    <a:pt x="28973" y="24027"/>
                    <a:pt x="29019" y="23999"/>
                  </a:cubicBezTo>
                  <a:cubicBezTo>
                    <a:pt x="30988" y="22465"/>
                    <a:pt x="31705" y="20131"/>
                    <a:pt x="30960" y="17739"/>
                  </a:cubicBezTo>
                  <a:cubicBezTo>
                    <a:pt x="30059" y="14884"/>
                    <a:pt x="27443" y="12788"/>
                    <a:pt x="24588" y="12647"/>
                  </a:cubicBezTo>
                  <a:cubicBezTo>
                    <a:pt x="24474" y="12642"/>
                    <a:pt x="24360" y="12639"/>
                    <a:pt x="24248" y="12639"/>
                  </a:cubicBezTo>
                  <a:cubicBezTo>
                    <a:pt x="19706" y="12639"/>
                    <a:pt x="16860" y="17033"/>
                    <a:pt x="16050" y="21481"/>
                  </a:cubicBezTo>
                  <a:cubicBezTo>
                    <a:pt x="15346" y="25279"/>
                    <a:pt x="15361" y="29133"/>
                    <a:pt x="16092" y="32916"/>
                  </a:cubicBezTo>
                  <a:cubicBezTo>
                    <a:pt x="16219" y="33606"/>
                    <a:pt x="16387" y="34309"/>
                    <a:pt x="16542" y="34984"/>
                  </a:cubicBezTo>
                  <a:cubicBezTo>
                    <a:pt x="16626" y="35392"/>
                    <a:pt x="16725" y="35814"/>
                    <a:pt x="16809" y="36236"/>
                  </a:cubicBezTo>
                  <a:cubicBezTo>
                    <a:pt x="17063" y="37755"/>
                    <a:pt x="17020" y="39288"/>
                    <a:pt x="16598" y="40807"/>
                  </a:cubicBezTo>
                  <a:cubicBezTo>
                    <a:pt x="16120" y="42467"/>
                    <a:pt x="15206" y="44338"/>
                    <a:pt x="13644" y="45210"/>
                  </a:cubicBezTo>
                  <a:cubicBezTo>
                    <a:pt x="13155" y="45481"/>
                    <a:pt x="12625" y="45607"/>
                    <a:pt x="12099" y="45607"/>
                  </a:cubicBezTo>
                  <a:cubicBezTo>
                    <a:pt x="10796" y="45607"/>
                    <a:pt x="9518" y="44835"/>
                    <a:pt x="8946" y="43593"/>
                  </a:cubicBezTo>
                  <a:cubicBezTo>
                    <a:pt x="8454" y="42524"/>
                    <a:pt x="8623" y="41159"/>
                    <a:pt x="9411" y="40329"/>
                  </a:cubicBezTo>
                  <a:cubicBezTo>
                    <a:pt x="9608" y="40146"/>
                    <a:pt x="9819" y="39978"/>
                    <a:pt x="10044" y="39851"/>
                  </a:cubicBezTo>
                  <a:cubicBezTo>
                    <a:pt x="10226" y="39753"/>
                    <a:pt x="10423" y="39682"/>
                    <a:pt x="10634" y="39640"/>
                  </a:cubicBezTo>
                  <a:cubicBezTo>
                    <a:pt x="10788" y="39607"/>
                    <a:pt x="10943" y="39591"/>
                    <a:pt x="11097" y="39591"/>
                  </a:cubicBezTo>
                  <a:cubicBezTo>
                    <a:pt x="11733" y="39591"/>
                    <a:pt x="12348" y="39870"/>
                    <a:pt x="12744" y="40414"/>
                  </a:cubicBezTo>
                  <a:cubicBezTo>
                    <a:pt x="12955" y="40709"/>
                    <a:pt x="13096" y="41047"/>
                    <a:pt x="13138" y="41412"/>
                  </a:cubicBezTo>
                  <a:cubicBezTo>
                    <a:pt x="13096" y="41328"/>
                    <a:pt x="13068" y="41244"/>
                    <a:pt x="13026" y="41173"/>
                  </a:cubicBezTo>
                  <a:cubicBezTo>
                    <a:pt x="12815" y="40850"/>
                    <a:pt x="12519" y="40568"/>
                    <a:pt x="12153" y="40442"/>
                  </a:cubicBezTo>
                  <a:cubicBezTo>
                    <a:pt x="11982" y="40373"/>
                    <a:pt x="11793" y="40338"/>
                    <a:pt x="11605" y="40338"/>
                  </a:cubicBezTo>
                  <a:cubicBezTo>
                    <a:pt x="11407" y="40338"/>
                    <a:pt x="11208" y="40377"/>
                    <a:pt x="11028" y="40456"/>
                  </a:cubicBezTo>
                  <a:cubicBezTo>
                    <a:pt x="10648" y="40596"/>
                    <a:pt x="10395" y="40850"/>
                    <a:pt x="10255" y="41229"/>
                  </a:cubicBezTo>
                  <a:cubicBezTo>
                    <a:pt x="10245" y="41277"/>
                    <a:pt x="10281" y="41306"/>
                    <a:pt x="10318" y="41306"/>
                  </a:cubicBezTo>
                  <a:cubicBezTo>
                    <a:pt x="10336" y="41306"/>
                    <a:pt x="10354" y="41299"/>
                    <a:pt x="10367" y="41286"/>
                  </a:cubicBezTo>
                  <a:cubicBezTo>
                    <a:pt x="10680" y="40962"/>
                    <a:pt x="11157" y="40722"/>
                    <a:pt x="11623" y="40722"/>
                  </a:cubicBezTo>
                  <a:cubicBezTo>
                    <a:pt x="11765" y="40722"/>
                    <a:pt x="11906" y="40744"/>
                    <a:pt x="12041" y="40793"/>
                  </a:cubicBezTo>
                  <a:cubicBezTo>
                    <a:pt x="12322" y="40906"/>
                    <a:pt x="12533" y="41117"/>
                    <a:pt x="12674" y="41384"/>
                  </a:cubicBezTo>
                  <a:cubicBezTo>
                    <a:pt x="12730" y="41497"/>
                    <a:pt x="12772" y="41609"/>
                    <a:pt x="12801" y="41736"/>
                  </a:cubicBezTo>
                  <a:cubicBezTo>
                    <a:pt x="12730" y="41665"/>
                    <a:pt x="12646" y="41609"/>
                    <a:pt x="12547" y="41567"/>
                  </a:cubicBezTo>
                  <a:cubicBezTo>
                    <a:pt x="12412" y="41499"/>
                    <a:pt x="12268" y="41468"/>
                    <a:pt x="12126" y="41468"/>
                  </a:cubicBezTo>
                  <a:cubicBezTo>
                    <a:pt x="11884" y="41468"/>
                    <a:pt x="11645" y="41557"/>
                    <a:pt x="11450" y="41708"/>
                  </a:cubicBezTo>
                  <a:cubicBezTo>
                    <a:pt x="11141" y="41961"/>
                    <a:pt x="11042" y="42369"/>
                    <a:pt x="11155" y="42734"/>
                  </a:cubicBezTo>
                  <a:cubicBezTo>
                    <a:pt x="11267" y="43128"/>
                    <a:pt x="11591" y="43396"/>
                    <a:pt x="11999" y="43424"/>
                  </a:cubicBezTo>
                  <a:cubicBezTo>
                    <a:pt x="12139" y="43424"/>
                    <a:pt x="12294" y="43396"/>
                    <a:pt x="12421" y="43339"/>
                  </a:cubicBezTo>
                  <a:cubicBezTo>
                    <a:pt x="12456" y="43357"/>
                    <a:pt x="12490" y="43369"/>
                    <a:pt x="12528" y="43369"/>
                  </a:cubicBezTo>
                  <a:cubicBezTo>
                    <a:pt x="12552" y="43369"/>
                    <a:pt x="12577" y="43364"/>
                    <a:pt x="12604" y="43353"/>
                  </a:cubicBezTo>
                  <a:cubicBezTo>
                    <a:pt x="13096" y="43199"/>
                    <a:pt x="13504" y="42819"/>
                    <a:pt x="13743" y="42284"/>
                  </a:cubicBezTo>
                  <a:cubicBezTo>
                    <a:pt x="13771" y="42228"/>
                    <a:pt x="13799" y="42172"/>
                    <a:pt x="13813" y="42102"/>
                  </a:cubicBezTo>
                  <a:cubicBezTo>
                    <a:pt x="14306" y="41440"/>
                    <a:pt x="14699" y="40653"/>
                    <a:pt x="14995" y="39823"/>
                  </a:cubicBezTo>
                  <a:cubicBezTo>
                    <a:pt x="14995" y="39823"/>
                    <a:pt x="14995" y="39823"/>
                    <a:pt x="14995" y="39809"/>
                  </a:cubicBezTo>
                  <a:cubicBezTo>
                    <a:pt x="15417" y="38599"/>
                    <a:pt x="15614" y="37291"/>
                    <a:pt x="15529" y="36081"/>
                  </a:cubicBezTo>
                  <a:cubicBezTo>
                    <a:pt x="15417" y="34647"/>
                    <a:pt x="15079" y="33226"/>
                    <a:pt x="14699" y="31862"/>
                  </a:cubicBezTo>
                  <a:cubicBezTo>
                    <a:pt x="14629" y="31327"/>
                    <a:pt x="14517" y="30807"/>
                    <a:pt x="14390" y="30286"/>
                  </a:cubicBezTo>
                  <a:cubicBezTo>
                    <a:pt x="14263" y="29752"/>
                    <a:pt x="14221" y="29161"/>
                    <a:pt x="14151" y="28612"/>
                  </a:cubicBezTo>
                  <a:cubicBezTo>
                    <a:pt x="14024" y="27571"/>
                    <a:pt x="13884" y="26502"/>
                    <a:pt x="13827" y="25447"/>
                  </a:cubicBezTo>
                  <a:cubicBezTo>
                    <a:pt x="13701" y="23422"/>
                    <a:pt x="13870" y="21411"/>
                    <a:pt x="14376" y="19455"/>
                  </a:cubicBezTo>
                  <a:cubicBezTo>
                    <a:pt x="14401" y="19372"/>
                    <a:pt x="14338" y="19324"/>
                    <a:pt x="14273" y="19324"/>
                  </a:cubicBezTo>
                  <a:cubicBezTo>
                    <a:pt x="14228" y="19324"/>
                    <a:pt x="14182" y="19347"/>
                    <a:pt x="14165" y="19399"/>
                  </a:cubicBezTo>
                  <a:cubicBezTo>
                    <a:pt x="13490" y="21312"/>
                    <a:pt x="13391" y="23394"/>
                    <a:pt x="13490" y="25405"/>
                  </a:cubicBezTo>
                  <a:cubicBezTo>
                    <a:pt x="13532" y="26502"/>
                    <a:pt x="13673" y="27571"/>
                    <a:pt x="13870" y="28655"/>
                  </a:cubicBezTo>
                  <a:cubicBezTo>
                    <a:pt x="13876" y="28692"/>
                    <a:pt x="13882" y="28732"/>
                    <a:pt x="13889" y="28772"/>
                  </a:cubicBezTo>
                  <a:lnTo>
                    <a:pt x="13889" y="28772"/>
                  </a:lnTo>
                  <a:cubicBezTo>
                    <a:pt x="12860" y="24515"/>
                    <a:pt x="12434" y="20156"/>
                    <a:pt x="14742" y="16347"/>
                  </a:cubicBezTo>
                  <a:cubicBezTo>
                    <a:pt x="16303" y="13759"/>
                    <a:pt x="18736" y="11916"/>
                    <a:pt x="21465" y="11142"/>
                  </a:cubicBezTo>
                  <a:cubicBezTo>
                    <a:pt x="21690" y="11100"/>
                    <a:pt x="21915" y="11058"/>
                    <a:pt x="22140" y="11016"/>
                  </a:cubicBezTo>
                  <a:lnTo>
                    <a:pt x="22140" y="11016"/>
                  </a:lnTo>
                  <a:cubicBezTo>
                    <a:pt x="22098" y="11030"/>
                    <a:pt x="22042" y="11044"/>
                    <a:pt x="22000" y="11058"/>
                  </a:cubicBezTo>
                  <a:cubicBezTo>
                    <a:pt x="20495" y="11593"/>
                    <a:pt x="19102" y="12394"/>
                    <a:pt x="17892" y="13421"/>
                  </a:cubicBezTo>
                  <a:cubicBezTo>
                    <a:pt x="17273" y="13942"/>
                    <a:pt x="16711" y="14518"/>
                    <a:pt x="16204" y="15151"/>
                  </a:cubicBezTo>
                  <a:cubicBezTo>
                    <a:pt x="15740" y="15728"/>
                    <a:pt x="15234" y="16375"/>
                    <a:pt x="14967" y="17078"/>
                  </a:cubicBezTo>
                  <a:cubicBezTo>
                    <a:pt x="14922" y="17177"/>
                    <a:pt x="15003" y="17236"/>
                    <a:pt x="15090" y="17236"/>
                  </a:cubicBezTo>
                  <a:cubicBezTo>
                    <a:pt x="15139" y="17236"/>
                    <a:pt x="15189" y="17217"/>
                    <a:pt x="15220" y="17177"/>
                  </a:cubicBezTo>
                  <a:cubicBezTo>
                    <a:pt x="15515" y="16769"/>
                    <a:pt x="15740" y="16319"/>
                    <a:pt x="16022" y="15911"/>
                  </a:cubicBezTo>
                  <a:cubicBezTo>
                    <a:pt x="16317" y="15503"/>
                    <a:pt x="16626" y="15109"/>
                    <a:pt x="16964" y="14743"/>
                  </a:cubicBezTo>
                  <a:cubicBezTo>
                    <a:pt x="17625" y="14012"/>
                    <a:pt x="18385" y="13365"/>
                    <a:pt x="19201" y="12816"/>
                  </a:cubicBezTo>
                  <a:cubicBezTo>
                    <a:pt x="20706" y="11789"/>
                    <a:pt x="22436" y="11114"/>
                    <a:pt x="24236" y="10777"/>
                  </a:cubicBezTo>
                  <a:close/>
                  <a:moveTo>
                    <a:pt x="17245" y="38824"/>
                  </a:moveTo>
                  <a:lnTo>
                    <a:pt x="17245" y="38824"/>
                  </a:lnTo>
                  <a:cubicBezTo>
                    <a:pt x="17470" y="40962"/>
                    <a:pt x="17203" y="42777"/>
                    <a:pt x="16444" y="44197"/>
                  </a:cubicBezTo>
                  <a:cubicBezTo>
                    <a:pt x="15526" y="45898"/>
                    <a:pt x="13832" y="47002"/>
                    <a:pt x="12168" y="47002"/>
                  </a:cubicBezTo>
                  <a:cubicBezTo>
                    <a:pt x="12097" y="47002"/>
                    <a:pt x="12027" y="47000"/>
                    <a:pt x="11957" y="46996"/>
                  </a:cubicBezTo>
                  <a:cubicBezTo>
                    <a:pt x="10606" y="46912"/>
                    <a:pt x="9326" y="46082"/>
                    <a:pt x="8707" y="44887"/>
                  </a:cubicBezTo>
                  <a:cubicBezTo>
                    <a:pt x="8398" y="44296"/>
                    <a:pt x="8257" y="43649"/>
                    <a:pt x="8285" y="42988"/>
                  </a:cubicBezTo>
                  <a:lnTo>
                    <a:pt x="8285" y="42988"/>
                  </a:lnTo>
                  <a:cubicBezTo>
                    <a:pt x="8313" y="43199"/>
                    <a:pt x="8370" y="43396"/>
                    <a:pt x="8454" y="43593"/>
                  </a:cubicBezTo>
                  <a:cubicBezTo>
                    <a:pt x="9040" y="45079"/>
                    <a:pt x="10460" y="45927"/>
                    <a:pt x="11948" y="45927"/>
                  </a:cubicBezTo>
                  <a:cubicBezTo>
                    <a:pt x="12460" y="45927"/>
                    <a:pt x="12979" y="45827"/>
                    <a:pt x="13476" y="45618"/>
                  </a:cubicBezTo>
                  <a:cubicBezTo>
                    <a:pt x="15318" y="44830"/>
                    <a:pt x="16415" y="42720"/>
                    <a:pt x="16908" y="40878"/>
                  </a:cubicBezTo>
                  <a:cubicBezTo>
                    <a:pt x="17091" y="40217"/>
                    <a:pt x="17203" y="39513"/>
                    <a:pt x="17245" y="38824"/>
                  </a:cubicBezTo>
                  <a:close/>
                  <a:moveTo>
                    <a:pt x="30674" y="0"/>
                  </a:moveTo>
                  <a:cubicBezTo>
                    <a:pt x="30004" y="0"/>
                    <a:pt x="29340" y="169"/>
                    <a:pt x="28779" y="509"/>
                  </a:cubicBezTo>
                  <a:cubicBezTo>
                    <a:pt x="27570" y="1254"/>
                    <a:pt x="26909" y="2703"/>
                    <a:pt x="27176" y="4039"/>
                  </a:cubicBezTo>
                  <a:cubicBezTo>
                    <a:pt x="27443" y="5432"/>
                    <a:pt x="28681" y="6529"/>
                    <a:pt x="30059" y="6585"/>
                  </a:cubicBezTo>
                  <a:cubicBezTo>
                    <a:pt x="30075" y="6586"/>
                    <a:pt x="30092" y="6586"/>
                    <a:pt x="30108" y="6586"/>
                  </a:cubicBezTo>
                  <a:cubicBezTo>
                    <a:pt x="30546" y="6586"/>
                    <a:pt x="31044" y="6401"/>
                    <a:pt x="31424" y="5980"/>
                  </a:cubicBezTo>
                  <a:lnTo>
                    <a:pt x="31424" y="5980"/>
                  </a:lnTo>
                  <a:cubicBezTo>
                    <a:pt x="31297" y="6501"/>
                    <a:pt x="30988" y="7021"/>
                    <a:pt x="30552" y="7443"/>
                  </a:cubicBezTo>
                  <a:cubicBezTo>
                    <a:pt x="29834" y="8118"/>
                    <a:pt x="28878" y="8498"/>
                    <a:pt x="28048" y="8793"/>
                  </a:cubicBezTo>
                  <a:cubicBezTo>
                    <a:pt x="26754" y="9258"/>
                    <a:pt x="24968" y="9876"/>
                    <a:pt x="23012" y="10327"/>
                  </a:cubicBezTo>
                  <a:cubicBezTo>
                    <a:pt x="19510" y="10749"/>
                    <a:pt x="16261" y="12873"/>
                    <a:pt x="14320" y="16094"/>
                  </a:cubicBezTo>
                  <a:cubicBezTo>
                    <a:pt x="11647" y="20496"/>
                    <a:pt x="12491" y="25560"/>
                    <a:pt x="13785" y="30356"/>
                  </a:cubicBezTo>
                  <a:cubicBezTo>
                    <a:pt x="13855" y="30624"/>
                    <a:pt x="13940" y="30891"/>
                    <a:pt x="14010" y="31158"/>
                  </a:cubicBezTo>
                  <a:cubicBezTo>
                    <a:pt x="14207" y="31876"/>
                    <a:pt x="14404" y="32593"/>
                    <a:pt x="14573" y="33324"/>
                  </a:cubicBezTo>
                  <a:cubicBezTo>
                    <a:pt x="13476" y="31510"/>
                    <a:pt x="11872" y="30005"/>
                    <a:pt x="9987" y="29006"/>
                  </a:cubicBezTo>
                  <a:cubicBezTo>
                    <a:pt x="8607" y="28268"/>
                    <a:pt x="7195" y="27894"/>
                    <a:pt x="5860" y="27894"/>
                  </a:cubicBezTo>
                  <a:cubicBezTo>
                    <a:pt x="5644" y="27894"/>
                    <a:pt x="5430" y="27904"/>
                    <a:pt x="5219" y="27923"/>
                  </a:cubicBezTo>
                  <a:cubicBezTo>
                    <a:pt x="3447" y="28092"/>
                    <a:pt x="1871" y="28992"/>
                    <a:pt x="1013" y="30342"/>
                  </a:cubicBezTo>
                  <a:cubicBezTo>
                    <a:pt x="0" y="31904"/>
                    <a:pt x="43" y="34070"/>
                    <a:pt x="1112" y="35589"/>
                  </a:cubicBezTo>
                  <a:cubicBezTo>
                    <a:pt x="1898" y="36735"/>
                    <a:pt x="3228" y="37452"/>
                    <a:pt x="4526" y="37452"/>
                  </a:cubicBezTo>
                  <a:cubicBezTo>
                    <a:pt x="4598" y="37452"/>
                    <a:pt x="4669" y="37450"/>
                    <a:pt x="4741" y="37446"/>
                  </a:cubicBezTo>
                  <a:cubicBezTo>
                    <a:pt x="6232" y="37361"/>
                    <a:pt x="7568" y="36306"/>
                    <a:pt x="7906" y="34928"/>
                  </a:cubicBezTo>
                  <a:cubicBezTo>
                    <a:pt x="8215" y="33690"/>
                    <a:pt x="7596" y="32312"/>
                    <a:pt x="6555" y="31679"/>
                  </a:cubicBezTo>
                  <a:lnTo>
                    <a:pt x="6555" y="31679"/>
                  </a:lnTo>
                  <a:cubicBezTo>
                    <a:pt x="7652" y="31847"/>
                    <a:pt x="8707" y="32452"/>
                    <a:pt x="9537" y="32987"/>
                  </a:cubicBezTo>
                  <a:cubicBezTo>
                    <a:pt x="12168" y="34703"/>
                    <a:pt x="14024" y="37221"/>
                    <a:pt x="14502" y="39738"/>
                  </a:cubicBezTo>
                  <a:cubicBezTo>
                    <a:pt x="14348" y="40174"/>
                    <a:pt x="14151" y="40611"/>
                    <a:pt x="13926" y="41018"/>
                  </a:cubicBezTo>
                  <a:cubicBezTo>
                    <a:pt x="13912" y="40850"/>
                    <a:pt x="13870" y="40681"/>
                    <a:pt x="13799" y="40526"/>
                  </a:cubicBezTo>
                  <a:cubicBezTo>
                    <a:pt x="13413" y="39611"/>
                    <a:pt x="12424" y="38991"/>
                    <a:pt x="11363" y="38991"/>
                  </a:cubicBezTo>
                  <a:cubicBezTo>
                    <a:pt x="11266" y="38991"/>
                    <a:pt x="11168" y="38996"/>
                    <a:pt x="11070" y="39007"/>
                  </a:cubicBezTo>
                  <a:cubicBezTo>
                    <a:pt x="10030" y="39105"/>
                    <a:pt x="9059" y="39767"/>
                    <a:pt x="8440" y="40751"/>
                  </a:cubicBezTo>
                  <a:cubicBezTo>
                    <a:pt x="7638" y="42045"/>
                    <a:pt x="7568" y="43761"/>
                    <a:pt x="8271" y="45112"/>
                  </a:cubicBezTo>
                  <a:cubicBezTo>
                    <a:pt x="8975" y="46462"/>
                    <a:pt x="10409" y="47390"/>
                    <a:pt x="11928" y="47489"/>
                  </a:cubicBezTo>
                  <a:cubicBezTo>
                    <a:pt x="12000" y="47492"/>
                    <a:pt x="12072" y="47494"/>
                    <a:pt x="12143" y="47494"/>
                  </a:cubicBezTo>
                  <a:cubicBezTo>
                    <a:pt x="13494" y="47494"/>
                    <a:pt x="14852" y="46869"/>
                    <a:pt x="15867" y="45801"/>
                  </a:cubicBezTo>
                  <a:cubicBezTo>
                    <a:pt x="16261" y="45407"/>
                    <a:pt x="16598" y="44943"/>
                    <a:pt x="16866" y="44436"/>
                  </a:cubicBezTo>
                  <a:cubicBezTo>
                    <a:pt x="17695" y="42875"/>
                    <a:pt x="17991" y="40906"/>
                    <a:pt x="17724" y="38585"/>
                  </a:cubicBezTo>
                  <a:cubicBezTo>
                    <a:pt x="17569" y="37333"/>
                    <a:pt x="17288" y="36081"/>
                    <a:pt x="17006" y="34872"/>
                  </a:cubicBezTo>
                  <a:cubicBezTo>
                    <a:pt x="16866" y="34211"/>
                    <a:pt x="16697" y="33507"/>
                    <a:pt x="16570" y="32832"/>
                  </a:cubicBezTo>
                  <a:cubicBezTo>
                    <a:pt x="15853" y="29091"/>
                    <a:pt x="15839" y="25307"/>
                    <a:pt x="16528" y="21565"/>
                  </a:cubicBezTo>
                  <a:cubicBezTo>
                    <a:pt x="17311" y="17322"/>
                    <a:pt x="19997" y="13132"/>
                    <a:pt x="24247" y="13132"/>
                  </a:cubicBezTo>
                  <a:cubicBezTo>
                    <a:pt x="24350" y="13132"/>
                    <a:pt x="24455" y="13135"/>
                    <a:pt x="24560" y="13140"/>
                  </a:cubicBezTo>
                  <a:cubicBezTo>
                    <a:pt x="27218" y="13266"/>
                    <a:pt x="29652" y="15222"/>
                    <a:pt x="30495" y="17880"/>
                  </a:cubicBezTo>
                  <a:cubicBezTo>
                    <a:pt x="30960" y="19385"/>
                    <a:pt x="30819" y="20820"/>
                    <a:pt x="30116" y="22029"/>
                  </a:cubicBezTo>
                  <a:cubicBezTo>
                    <a:pt x="29961" y="21157"/>
                    <a:pt x="29497" y="20313"/>
                    <a:pt x="28765" y="19666"/>
                  </a:cubicBezTo>
                  <a:cubicBezTo>
                    <a:pt x="27915" y="18913"/>
                    <a:pt x="26833" y="18496"/>
                    <a:pt x="25784" y="18496"/>
                  </a:cubicBezTo>
                  <a:cubicBezTo>
                    <a:pt x="25619" y="18496"/>
                    <a:pt x="25454" y="18506"/>
                    <a:pt x="25291" y="18527"/>
                  </a:cubicBezTo>
                  <a:cubicBezTo>
                    <a:pt x="24110" y="18696"/>
                    <a:pt x="23041" y="19371"/>
                    <a:pt x="22281" y="20327"/>
                  </a:cubicBezTo>
                  <a:cubicBezTo>
                    <a:pt x="22281" y="20342"/>
                    <a:pt x="22281" y="20342"/>
                    <a:pt x="22267" y="20342"/>
                  </a:cubicBezTo>
                  <a:cubicBezTo>
                    <a:pt x="21550" y="21270"/>
                    <a:pt x="21113" y="22451"/>
                    <a:pt x="21170" y="23675"/>
                  </a:cubicBezTo>
                  <a:cubicBezTo>
                    <a:pt x="21268" y="25996"/>
                    <a:pt x="23041" y="28190"/>
                    <a:pt x="25404" y="28894"/>
                  </a:cubicBezTo>
                  <a:cubicBezTo>
                    <a:pt x="26014" y="29080"/>
                    <a:pt x="26651" y="29171"/>
                    <a:pt x="27292" y="29171"/>
                  </a:cubicBezTo>
                  <a:cubicBezTo>
                    <a:pt x="28971" y="29171"/>
                    <a:pt x="30683" y="28549"/>
                    <a:pt x="32057" y="27389"/>
                  </a:cubicBezTo>
                  <a:cubicBezTo>
                    <a:pt x="32268" y="27206"/>
                    <a:pt x="32479" y="27023"/>
                    <a:pt x="32676" y="26812"/>
                  </a:cubicBezTo>
                  <a:cubicBezTo>
                    <a:pt x="34040" y="25391"/>
                    <a:pt x="34968" y="23422"/>
                    <a:pt x="35236" y="21270"/>
                  </a:cubicBezTo>
                  <a:cubicBezTo>
                    <a:pt x="35264" y="21017"/>
                    <a:pt x="35278" y="20764"/>
                    <a:pt x="35292" y="20510"/>
                  </a:cubicBezTo>
                  <a:cubicBezTo>
                    <a:pt x="36248" y="21565"/>
                    <a:pt x="37303" y="22958"/>
                    <a:pt x="37360" y="24238"/>
                  </a:cubicBezTo>
                  <a:cubicBezTo>
                    <a:pt x="37360" y="24350"/>
                    <a:pt x="37444" y="24449"/>
                    <a:pt x="37571" y="24463"/>
                  </a:cubicBezTo>
                  <a:cubicBezTo>
                    <a:pt x="37582" y="24464"/>
                    <a:pt x="37593" y="24465"/>
                    <a:pt x="37605" y="24465"/>
                  </a:cubicBezTo>
                  <a:cubicBezTo>
                    <a:pt x="37705" y="24465"/>
                    <a:pt x="37800" y="24409"/>
                    <a:pt x="37838" y="24308"/>
                  </a:cubicBezTo>
                  <a:cubicBezTo>
                    <a:pt x="38612" y="22142"/>
                    <a:pt x="38049" y="19695"/>
                    <a:pt x="37599" y="18358"/>
                  </a:cubicBezTo>
                  <a:lnTo>
                    <a:pt x="37599" y="18358"/>
                  </a:lnTo>
                  <a:lnTo>
                    <a:pt x="42888" y="20468"/>
                  </a:lnTo>
                  <a:cubicBezTo>
                    <a:pt x="42919" y="20482"/>
                    <a:pt x="42951" y="20488"/>
                    <a:pt x="42981" y="20488"/>
                  </a:cubicBezTo>
                  <a:cubicBezTo>
                    <a:pt x="43046" y="20488"/>
                    <a:pt x="43107" y="20460"/>
                    <a:pt x="43155" y="20412"/>
                  </a:cubicBezTo>
                  <a:cubicBezTo>
                    <a:pt x="43155" y="20412"/>
                    <a:pt x="43155" y="20412"/>
                    <a:pt x="43169" y="20398"/>
                  </a:cubicBezTo>
                  <a:cubicBezTo>
                    <a:pt x="43239" y="20327"/>
                    <a:pt x="43239" y="20201"/>
                    <a:pt x="43183" y="20116"/>
                  </a:cubicBezTo>
                  <a:cubicBezTo>
                    <a:pt x="42353" y="18822"/>
                    <a:pt x="41495" y="17486"/>
                    <a:pt x="40412" y="16333"/>
                  </a:cubicBezTo>
                  <a:cubicBezTo>
                    <a:pt x="39821" y="15714"/>
                    <a:pt x="39118" y="15011"/>
                    <a:pt x="38302" y="14462"/>
                  </a:cubicBezTo>
                  <a:lnTo>
                    <a:pt x="38302" y="14462"/>
                  </a:lnTo>
                  <a:cubicBezTo>
                    <a:pt x="39199" y="14605"/>
                    <a:pt x="40031" y="14676"/>
                    <a:pt x="40816" y="14676"/>
                  </a:cubicBezTo>
                  <a:cubicBezTo>
                    <a:pt x="41496" y="14676"/>
                    <a:pt x="42141" y="14623"/>
                    <a:pt x="42761" y="14518"/>
                  </a:cubicBezTo>
                  <a:cubicBezTo>
                    <a:pt x="45110" y="14138"/>
                    <a:pt x="47093" y="12943"/>
                    <a:pt x="48219" y="11255"/>
                  </a:cubicBezTo>
                  <a:cubicBezTo>
                    <a:pt x="49499" y="9314"/>
                    <a:pt x="49485" y="6684"/>
                    <a:pt x="48190" y="5024"/>
                  </a:cubicBezTo>
                  <a:cubicBezTo>
                    <a:pt x="47529" y="4180"/>
                    <a:pt x="46488" y="3617"/>
                    <a:pt x="45363" y="3462"/>
                  </a:cubicBezTo>
                  <a:lnTo>
                    <a:pt x="45335" y="3462"/>
                  </a:lnTo>
                  <a:cubicBezTo>
                    <a:pt x="45251" y="3448"/>
                    <a:pt x="45166" y="3434"/>
                    <a:pt x="45082" y="3434"/>
                  </a:cubicBezTo>
                  <a:cubicBezTo>
                    <a:pt x="44973" y="3426"/>
                    <a:pt x="44865" y="3422"/>
                    <a:pt x="44759" y="3422"/>
                  </a:cubicBezTo>
                  <a:cubicBezTo>
                    <a:pt x="43775" y="3422"/>
                    <a:pt x="42886" y="3769"/>
                    <a:pt x="42227" y="4391"/>
                  </a:cubicBezTo>
                  <a:cubicBezTo>
                    <a:pt x="41186" y="5404"/>
                    <a:pt x="40947" y="7077"/>
                    <a:pt x="41706" y="8118"/>
                  </a:cubicBezTo>
                  <a:cubicBezTo>
                    <a:pt x="42188" y="8775"/>
                    <a:pt x="43028" y="9176"/>
                    <a:pt x="43910" y="9176"/>
                  </a:cubicBezTo>
                  <a:cubicBezTo>
                    <a:pt x="43953" y="9176"/>
                    <a:pt x="43997" y="9175"/>
                    <a:pt x="44041" y="9173"/>
                  </a:cubicBezTo>
                  <a:cubicBezTo>
                    <a:pt x="44688" y="9131"/>
                    <a:pt x="45349" y="8878"/>
                    <a:pt x="45912" y="8456"/>
                  </a:cubicBezTo>
                  <a:lnTo>
                    <a:pt x="45912" y="8456"/>
                  </a:lnTo>
                  <a:cubicBezTo>
                    <a:pt x="45856" y="8695"/>
                    <a:pt x="45771" y="8934"/>
                    <a:pt x="45659" y="9159"/>
                  </a:cubicBezTo>
                  <a:cubicBezTo>
                    <a:pt x="45293" y="9848"/>
                    <a:pt x="44660" y="10453"/>
                    <a:pt x="43774" y="10974"/>
                  </a:cubicBezTo>
                  <a:cubicBezTo>
                    <a:pt x="42214" y="11878"/>
                    <a:pt x="40351" y="12328"/>
                    <a:pt x="38130" y="12328"/>
                  </a:cubicBezTo>
                  <a:cubicBezTo>
                    <a:pt x="36966" y="12328"/>
                    <a:pt x="35704" y="12205"/>
                    <a:pt x="34336" y="11958"/>
                  </a:cubicBezTo>
                  <a:cubicBezTo>
                    <a:pt x="33618" y="11832"/>
                    <a:pt x="32887" y="11691"/>
                    <a:pt x="32113" y="11536"/>
                  </a:cubicBezTo>
                  <a:cubicBezTo>
                    <a:pt x="33098" y="11508"/>
                    <a:pt x="34054" y="11325"/>
                    <a:pt x="35025" y="10903"/>
                  </a:cubicBezTo>
                  <a:cubicBezTo>
                    <a:pt x="35672" y="10622"/>
                    <a:pt x="36263" y="10214"/>
                    <a:pt x="36755" y="9708"/>
                  </a:cubicBezTo>
                  <a:cubicBezTo>
                    <a:pt x="37528" y="8906"/>
                    <a:pt x="38063" y="7865"/>
                    <a:pt x="38232" y="6768"/>
                  </a:cubicBezTo>
                  <a:cubicBezTo>
                    <a:pt x="38246" y="6669"/>
                    <a:pt x="38190" y="6557"/>
                    <a:pt x="38091" y="6515"/>
                  </a:cubicBezTo>
                  <a:cubicBezTo>
                    <a:pt x="38056" y="6502"/>
                    <a:pt x="38021" y="6495"/>
                    <a:pt x="37988" y="6495"/>
                  </a:cubicBezTo>
                  <a:cubicBezTo>
                    <a:pt x="37913" y="6495"/>
                    <a:pt x="37844" y="6527"/>
                    <a:pt x="37796" y="6585"/>
                  </a:cubicBezTo>
                  <a:cubicBezTo>
                    <a:pt x="37053" y="7524"/>
                    <a:pt x="36102" y="8267"/>
                    <a:pt x="35010" y="8745"/>
                  </a:cubicBezTo>
                  <a:lnTo>
                    <a:pt x="35010" y="8745"/>
                  </a:lnTo>
                  <a:cubicBezTo>
                    <a:pt x="35011" y="8743"/>
                    <a:pt x="35011" y="8741"/>
                    <a:pt x="35011" y="8737"/>
                  </a:cubicBezTo>
                  <a:cubicBezTo>
                    <a:pt x="36319" y="7387"/>
                    <a:pt x="37050" y="5488"/>
                    <a:pt x="36938" y="3603"/>
                  </a:cubicBezTo>
                  <a:cubicBezTo>
                    <a:pt x="36924" y="3491"/>
                    <a:pt x="36839" y="3392"/>
                    <a:pt x="36727" y="3378"/>
                  </a:cubicBezTo>
                  <a:cubicBezTo>
                    <a:pt x="36716" y="3377"/>
                    <a:pt x="36705" y="3376"/>
                    <a:pt x="36695" y="3376"/>
                  </a:cubicBezTo>
                  <a:cubicBezTo>
                    <a:pt x="36582" y="3376"/>
                    <a:pt x="36485" y="3444"/>
                    <a:pt x="36459" y="3547"/>
                  </a:cubicBezTo>
                  <a:cubicBezTo>
                    <a:pt x="36108" y="4742"/>
                    <a:pt x="35222" y="5811"/>
                    <a:pt x="33998" y="6613"/>
                  </a:cubicBezTo>
                  <a:cubicBezTo>
                    <a:pt x="34476" y="5783"/>
                    <a:pt x="34729" y="4827"/>
                    <a:pt x="34659" y="3898"/>
                  </a:cubicBezTo>
                  <a:cubicBezTo>
                    <a:pt x="34575" y="2520"/>
                    <a:pt x="33801" y="1226"/>
                    <a:pt x="32662" y="537"/>
                  </a:cubicBezTo>
                  <a:cubicBezTo>
                    <a:pt x="32062" y="180"/>
                    <a:pt x="31364" y="0"/>
                    <a:pt x="30674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6" name="Google Shape;8116;p40"/>
            <p:cNvSpPr/>
            <p:nvPr/>
          </p:nvSpPr>
          <p:spPr>
            <a:xfrm>
              <a:off x="1997050" y="1110575"/>
              <a:ext cx="27475" cy="20075"/>
            </a:xfrm>
            <a:custGeom>
              <a:avLst/>
              <a:gdLst/>
              <a:ahLst/>
              <a:cxnLst/>
              <a:rect l="l" t="t" r="r" b="b"/>
              <a:pathLst>
                <a:path w="1099" h="803" extrusionOk="0">
                  <a:moveTo>
                    <a:pt x="848" y="0"/>
                  </a:moveTo>
                  <a:cubicBezTo>
                    <a:pt x="824" y="0"/>
                    <a:pt x="799" y="4"/>
                    <a:pt x="775" y="11"/>
                  </a:cubicBezTo>
                  <a:cubicBezTo>
                    <a:pt x="521" y="67"/>
                    <a:pt x="282" y="208"/>
                    <a:pt x="99" y="391"/>
                  </a:cubicBezTo>
                  <a:cubicBezTo>
                    <a:pt x="1" y="489"/>
                    <a:pt x="15" y="644"/>
                    <a:pt x="99" y="728"/>
                  </a:cubicBezTo>
                  <a:cubicBezTo>
                    <a:pt x="149" y="778"/>
                    <a:pt x="212" y="802"/>
                    <a:pt x="275" y="802"/>
                  </a:cubicBezTo>
                  <a:cubicBezTo>
                    <a:pt x="339" y="802"/>
                    <a:pt x="402" y="778"/>
                    <a:pt x="451" y="728"/>
                  </a:cubicBezTo>
                  <a:cubicBezTo>
                    <a:pt x="578" y="616"/>
                    <a:pt x="732" y="517"/>
                    <a:pt x="901" y="475"/>
                  </a:cubicBezTo>
                  <a:cubicBezTo>
                    <a:pt x="943" y="461"/>
                    <a:pt x="986" y="447"/>
                    <a:pt x="1014" y="405"/>
                  </a:cubicBezTo>
                  <a:cubicBezTo>
                    <a:pt x="1070" y="349"/>
                    <a:pt x="1098" y="264"/>
                    <a:pt x="1070" y="180"/>
                  </a:cubicBezTo>
                  <a:cubicBezTo>
                    <a:pt x="1047" y="76"/>
                    <a:pt x="957" y="0"/>
                    <a:pt x="84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7" name="Google Shape;8117;p40"/>
            <p:cNvSpPr/>
            <p:nvPr/>
          </p:nvSpPr>
          <p:spPr>
            <a:xfrm>
              <a:off x="2146875" y="1399500"/>
              <a:ext cx="21100" cy="12725"/>
            </a:xfrm>
            <a:custGeom>
              <a:avLst/>
              <a:gdLst/>
              <a:ahLst/>
              <a:cxnLst/>
              <a:rect l="l" t="t" r="r" b="b"/>
              <a:pathLst>
                <a:path w="844" h="509" extrusionOk="0">
                  <a:moveTo>
                    <a:pt x="244" y="1"/>
                  </a:moveTo>
                  <a:cubicBezTo>
                    <a:pt x="114" y="1"/>
                    <a:pt x="13" y="108"/>
                    <a:pt x="0" y="227"/>
                  </a:cubicBezTo>
                  <a:cubicBezTo>
                    <a:pt x="0" y="368"/>
                    <a:pt x="99" y="480"/>
                    <a:pt x="225" y="494"/>
                  </a:cubicBezTo>
                  <a:lnTo>
                    <a:pt x="577" y="509"/>
                  </a:lnTo>
                  <a:cubicBezTo>
                    <a:pt x="647" y="509"/>
                    <a:pt x="717" y="480"/>
                    <a:pt x="774" y="438"/>
                  </a:cubicBezTo>
                  <a:cubicBezTo>
                    <a:pt x="816" y="396"/>
                    <a:pt x="830" y="340"/>
                    <a:pt x="844" y="284"/>
                  </a:cubicBezTo>
                  <a:cubicBezTo>
                    <a:pt x="844" y="143"/>
                    <a:pt x="746" y="30"/>
                    <a:pt x="605" y="16"/>
                  </a:cubicBezTo>
                  <a:lnTo>
                    <a:pt x="267" y="2"/>
                  </a:lnTo>
                  <a:cubicBezTo>
                    <a:pt x="259" y="1"/>
                    <a:pt x="251" y="1"/>
                    <a:pt x="244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8" name="Google Shape;8118;p40"/>
            <p:cNvSpPr/>
            <p:nvPr/>
          </p:nvSpPr>
          <p:spPr>
            <a:xfrm>
              <a:off x="2079350" y="1583900"/>
              <a:ext cx="10575" cy="16100"/>
            </a:xfrm>
            <a:custGeom>
              <a:avLst/>
              <a:gdLst/>
              <a:ahLst/>
              <a:cxnLst/>
              <a:rect l="l" t="t" r="r" b="b"/>
              <a:pathLst>
                <a:path w="423" h="644" extrusionOk="0">
                  <a:moveTo>
                    <a:pt x="232" y="0"/>
                  </a:moveTo>
                  <a:cubicBezTo>
                    <a:pt x="222" y="0"/>
                    <a:pt x="211" y="4"/>
                    <a:pt x="197" y="11"/>
                  </a:cubicBezTo>
                  <a:cubicBezTo>
                    <a:pt x="169" y="11"/>
                    <a:pt x="155" y="11"/>
                    <a:pt x="127" y="25"/>
                  </a:cubicBezTo>
                  <a:cubicBezTo>
                    <a:pt x="99" y="39"/>
                    <a:pt x="85" y="67"/>
                    <a:pt x="71" y="81"/>
                  </a:cubicBezTo>
                  <a:cubicBezTo>
                    <a:pt x="57" y="95"/>
                    <a:pt x="43" y="123"/>
                    <a:pt x="43" y="151"/>
                  </a:cubicBezTo>
                  <a:cubicBezTo>
                    <a:pt x="29" y="194"/>
                    <a:pt x="29" y="250"/>
                    <a:pt x="14" y="292"/>
                  </a:cubicBezTo>
                  <a:cubicBezTo>
                    <a:pt x="14" y="334"/>
                    <a:pt x="0" y="377"/>
                    <a:pt x="0" y="405"/>
                  </a:cubicBezTo>
                  <a:cubicBezTo>
                    <a:pt x="0" y="433"/>
                    <a:pt x="0" y="461"/>
                    <a:pt x="0" y="475"/>
                  </a:cubicBezTo>
                  <a:cubicBezTo>
                    <a:pt x="0" y="503"/>
                    <a:pt x="14" y="517"/>
                    <a:pt x="14" y="545"/>
                  </a:cubicBezTo>
                  <a:cubicBezTo>
                    <a:pt x="29" y="559"/>
                    <a:pt x="43" y="587"/>
                    <a:pt x="57" y="602"/>
                  </a:cubicBezTo>
                  <a:cubicBezTo>
                    <a:pt x="85" y="616"/>
                    <a:pt x="99" y="630"/>
                    <a:pt x="141" y="644"/>
                  </a:cubicBezTo>
                  <a:lnTo>
                    <a:pt x="197" y="644"/>
                  </a:lnTo>
                  <a:cubicBezTo>
                    <a:pt x="211" y="644"/>
                    <a:pt x="225" y="644"/>
                    <a:pt x="239" y="630"/>
                  </a:cubicBezTo>
                  <a:cubicBezTo>
                    <a:pt x="268" y="630"/>
                    <a:pt x="282" y="616"/>
                    <a:pt x="296" y="587"/>
                  </a:cubicBezTo>
                  <a:cubicBezTo>
                    <a:pt x="310" y="587"/>
                    <a:pt x="310" y="573"/>
                    <a:pt x="324" y="559"/>
                  </a:cubicBezTo>
                  <a:cubicBezTo>
                    <a:pt x="338" y="517"/>
                    <a:pt x="352" y="489"/>
                    <a:pt x="366" y="447"/>
                  </a:cubicBezTo>
                  <a:cubicBezTo>
                    <a:pt x="380" y="433"/>
                    <a:pt x="380" y="405"/>
                    <a:pt x="380" y="377"/>
                  </a:cubicBezTo>
                  <a:cubicBezTo>
                    <a:pt x="394" y="334"/>
                    <a:pt x="394" y="292"/>
                    <a:pt x="408" y="236"/>
                  </a:cubicBezTo>
                  <a:cubicBezTo>
                    <a:pt x="422" y="208"/>
                    <a:pt x="422" y="180"/>
                    <a:pt x="408" y="137"/>
                  </a:cubicBezTo>
                  <a:cubicBezTo>
                    <a:pt x="408" y="123"/>
                    <a:pt x="394" y="109"/>
                    <a:pt x="394" y="95"/>
                  </a:cubicBezTo>
                  <a:cubicBezTo>
                    <a:pt x="366" y="53"/>
                    <a:pt x="324" y="25"/>
                    <a:pt x="268" y="11"/>
                  </a:cubicBezTo>
                  <a:cubicBezTo>
                    <a:pt x="254" y="4"/>
                    <a:pt x="243" y="0"/>
                    <a:pt x="232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19" name="Google Shape;8119;p40"/>
            <p:cNvSpPr/>
            <p:nvPr/>
          </p:nvSpPr>
          <p:spPr>
            <a:xfrm>
              <a:off x="2081800" y="1643450"/>
              <a:ext cx="9875" cy="14275"/>
            </a:xfrm>
            <a:custGeom>
              <a:avLst/>
              <a:gdLst/>
              <a:ahLst/>
              <a:cxnLst/>
              <a:rect l="l" t="t" r="r" b="b"/>
              <a:pathLst>
                <a:path w="395" h="571" extrusionOk="0">
                  <a:moveTo>
                    <a:pt x="249" y="0"/>
                  </a:moveTo>
                  <a:cubicBezTo>
                    <a:pt x="237" y="0"/>
                    <a:pt x="224" y="2"/>
                    <a:pt x="212" y="6"/>
                  </a:cubicBezTo>
                  <a:cubicBezTo>
                    <a:pt x="184" y="20"/>
                    <a:pt x="141" y="48"/>
                    <a:pt x="127" y="76"/>
                  </a:cubicBezTo>
                  <a:cubicBezTo>
                    <a:pt x="99" y="133"/>
                    <a:pt x="71" y="189"/>
                    <a:pt x="57" y="231"/>
                  </a:cubicBezTo>
                  <a:cubicBezTo>
                    <a:pt x="43" y="273"/>
                    <a:pt x="29" y="315"/>
                    <a:pt x="15" y="344"/>
                  </a:cubicBezTo>
                  <a:cubicBezTo>
                    <a:pt x="1" y="386"/>
                    <a:pt x="1" y="428"/>
                    <a:pt x="15" y="456"/>
                  </a:cubicBezTo>
                  <a:cubicBezTo>
                    <a:pt x="15" y="498"/>
                    <a:pt x="29" y="540"/>
                    <a:pt x="71" y="555"/>
                  </a:cubicBezTo>
                  <a:cubicBezTo>
                    <a:pt x="87" y="563"/>
                    <a:pt x="108" y="571"/>
                    <a:pt x="129" y="571"/>
                  </a:cubicBezTo>
                  <a:cubicBezTo>
                    <a:pt x="143" y="571"/>
                    <a:pt x="158" y="566"/>
                    <a:pt x="170" y="555"/>
                  </a:cubicBezTo>
                  <a:cubicBezTo>
                    <a:pt x="184" y="540"/>
                    <a:pt x="198" y="540"/>
                    <a:pt x="198" y="526"/>
                  </a:cubicBezTo>
                  <a:cubicBezTo>
                    <a:pt x="212" y="526"/>
                    <a:pt x="240" y="512"/>
                    <a:pt x="240" y="498"/>
                  </a:cubicBezTo>
                  <a:cubicBezTo>
                    <a:pt x="254" y="484"/>
                    <a:pt x="268" y="470"/>
                    <a:pt x="282" y="456"/>
                  </a:cubicBezTo>
                  <a:cubicBezTo>
                    <a:pt x="296" y="428"/>
                    <a:pt x="310" y="400"/>
                    <a:pt x="310" y="386"/>
                  </a:cubicBezTo>
                  <a:cubicBezTo>
                    <a:pt x="338" y="329"/>
                    <a:pt x="367" y="273"/>
                    <a:pt x="381" y="217"/>
                  </a:cubicBezTo>
                  <a:cubicBezTo>
                    <a:pt x="395" y="189"/>
                    <a:pt x="395" y="175"/>
                    <a:pt x="395" y="147"/>
                  </a:cubicBezTo>
                  <a:cubicBezTo>
                    <a:pt x="395" y="133"/>
                    <a:pt x="395" y="118"/>
                    <a:pt x="395" y="104"/>
                  </a:cubicBezTo>
                  <a:cubicBezTo>
                    <a:pt x="381" y="62"/>
                    <a:pt x="352" y="34"/>
                    <a:pt x="324" y="20"/>
                  </a:cubicBezTo>
                  <a:cubicBezTo>
                    <a:pt x="304" y="10"/>
                    <a:pt x="278" y="0"/>
                    <a:pt x="24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0" name="Google Shape;8120;p40"/>
            <p:cNvSpPr/>
            <p:nvPr/>
          </p:nvSpPr>
          <p:spPr>
            <a:xfrm>
              <a:off x="2063525" y="1701250"/>
              <a:ext cx="9175" cy="10225"/>
            </a:xfrm>
            <a:custGeom>
              <a:avLst/>
              <a:gdLst/>
              <a:ahLst/>
              <a:cxnLst/>
              <a:rect l="l" t="t" r="r" b="b"/>
              <a:pathLst>
                <a:path w="367" h="409" extrusionOk="0">
                  <a:moveTo>
                    <a:pt x="183" y="1"/>
                  </a:moveTo>
                  <a:cubicBezTo>
                    <a:pt x="169" y="1"/>
                    <a:pt x="155" y="15"/>
                    <a:pt x="141" y="29"/>
                  </a:cubicBezTo>
                  <a:cubicBezTo>
                    <a:pt x="127" y="43"/>
                    <a:pt x="113" y="57"/>
                    <a:pt x="99" y="71"/>
                  </a:cubicBezTo>
                  <a:cubicBezTo>
                    <a:pt x="85" y="99"/>
                    <a:pt x="71" y="113"/>
                    <a:pt x="57" y="141"/>
                  </a:cubicBezTo>
                  <a:cubicBezTo>
                    <a:pt x="43" y="155"/>
                    <a:pt x="43" y="170"/>
                    <a:pt x="29" y="170"/>
                  </a:cubicBezTo>
                  <a:cubicBezTo>
                    <a:pt x="14" y="198"/>
                    <a:pt x="0" y="226"/>
                    <a:pt x="0" y="254"/>
                  </a:cubicBezTo>
                  <a:cubicBezTo>
                    <a:pt x="0" y="268"/>
                    <a:pt x="0" y="268"/>
                    <a:pt x="0" y="282"/>
                  </a:cubicBezTo>
                  <a:cubicBezTo>
                    <a:pt x="0" y="324"/>
                    <a:pt x="29" y="366"/>
                    <a:pt x="71" y="395"/>
                  </a:cubicBezTo>
                  <a:cubicBezTo>
                    <a:pt x="99" y="409"/>
                    <a:pt x="113" y="409"/>
                    <a:pt x="141" y="409"/>
                  </a:cubicBezTo>
                  <a:cubicBezTo>
                    <a:pt x="155" y="409"/>
                    <a:pt x="183" y="395"/>
                    <a:pt x="197" y="395"/>
                  </a:cubicBezTo>
                  <a:cubicBezTo>
                    <a:pt x="211" y="381"/>
                    <a:pt x="211" y="381"/>
                    <a:pt x="225" y="381"/>
                  </a:cubicBezTo>
                  <a:cubicBezTo>
                    <a:pt x="254" y="366"/>
                    <a:pt x="268" y="338"/>
                    <a:pt x="282" y="310"/>
                  </a:cubicBezTo>
                  <a:cubicBezTo>
                    <a:pt x="282" y="296"/>
                    <a:pt x="296" y="282"/>
                    <a:pt x="296" y="282"/>
                  </a:cubicBezTo>
                  <a:cubicBezTo>
                    <a:pt x="310" y="254"/>
                    <a:pt x="324" y="226"/>
                    <a:pt x="338" y="198"/>
                  </a:cubicBezTo>
                  <a:cubicBezTo>
                    <a:pt x="352" y="170"/>
                    <a:pt x="366" y="127"/>
                    <a:pt x="352" y="99"/>
                  </a:cubicBezTo>
                  <a:cubicBezTo>
                    <a:pt x="338" y="57"/>
                    <a:pt x="324" y="29"/>
                    <a:pt x="282" y="15"/>
                  </a:cubicBezTo>
                  <a:cubicBezTo>
                    <a:pt x="268" y="1"/>
                    <a:pt x="254" y="1"/>
                    <a:pt x="240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1" name="Google Shape;8121;p40"/>
            <p:cNvSpPr/>
            <p:nvPr/>
          </p:nvSpPr>
          <p:spPr>
            <a:xfrm>
              <a:off x="2165500" y="1442450"/>
              <a:ext cx="10575" cy="7550"/>
            </a:xfrm>
            <a:custGeom>
              <a:avLst/>
              <a:gdLst/>
              <a:ahLst/>
              <a:cxnLst/>
              <a:rect l="l" t="t" r="r" b="b"/>
              <a:pathLst>
                <a:path w="423" h="302" extrusionOk="0">
                  <a:moveTo>
                    <a:pt x="113" y="0"/>
                  </a:moveTo>
                  <a:cubicBezTo>
                    <a:pt x="99" y="14"/>
                    <a:pt x="99" y="14"/>
                    <a:pt x="85" y="14"/>
                  </a:cubicBezTo>
                  <a:cubicBezTo>
                    <a:pt x="57" y="14"/>
                    <a:pt x="43" y="28"/>
                    <a:pt x="29" y="42"/>
                  </a:cubicBezTo>
                  <a:cubicBezTo>
                    <a:pt x="15" y="56"/>
                    <a:pt x="15" y="71"/>
                    <a:pt x="15" y="85"/>
                  </a:cubicBezTo>
                  <a:cubicBezTo>
                    <a:pt x="1" y="113"/>
                    <a:pt x="15" y="155"/>
                    <a:pt x="43" y="183"/>
                  </a:cubicBezTo>
                  <a:cubicBezTo>
                    <a:pt x="43" y="197"/>
                    <a:pt x="57" y="197"/>
                    <a:pt x="71" y="211"/>
                  </a:cubicBezTo>
                  <a:cubicBezTo>
                    <a:pt x="71" y="211"/>
                    <a:pt x="71" y="225"/>
                    <a:pt x="85" y="225"/>
                  </a:cubicBezTo>
                  <a:cubicBezTo>
                    <a:pt x="99" y="239"/>
                    <a:pt x="99" y="239"/>
                    <a:pt x="113" y="253"/>
                  </a:cubicBezTo>
                  <a:cubicBezTo>
                    <a:pt x="127" y="253"/>
                    <a:pt x="141" y="267"/>
                    <a:pt x="155" y="267"/>
                  </a:cubicBezTo>
                  <a:cubicBezTo>
                    <a:pt x="183" y="282"/>
                    <a:pt x="212" y="282"/>
                    <a:pt x="240" y="296"/>
                  </a:cubicBezTo>
                  <a:cubicBezTo>
                    <a:pt x="249" y="300"/>
                    <a:pt x="258" y="302"/>
                    <a:pt x="267" y="302"/>
                  </a:cubicBezTo>
                  <a:cubicBezTo>
                    <a:pt x="285" y="302"/>
                    <a:pt x="301" y="296"/>
                    <a:pt x="310" y="296"/>
                  </a:cubicBezTo>
                  <a:cubicBezTo>
                    <a:pt x="324" y="296"/>
                    <a:pt x="338" y="282"/>
                    <a:pt x="352" y="282"/>
                  </a:cubicBezTo>
                  <a:cubicBezTo>
                    <a:pt x="380" y="267"/>
                    <a:pt x="408" y="225"/>
                    <a:pt x="408" y="197"/>
                  </a:cubicBezTo>
                  <a:cubicBezTo>
                    <a:pt x="423" y="183"/>
                    <a:pt x="423" y="155"/>
                    <a:pt x="408" y="141"/>
                  </a:cubicBezTo>
                  <a:cubicBezTo>
                    <a:pt x="408" y="127"/>
                    <a:pt x="408" y="113"/>
                    <a:pt x="394" y="85"/>
                  </a:cubicBezTo>
                  <a:cubicBezTo>
                    <a:pt x="380" y="56"/>
                    <a:pt x="338" y="42"/>
                    <a:pt x="310" y="28"/>
                  </a:cubicBezTo>
                  <a:lnTo>
                    <a:pt x="226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2" name="Google Shape;8122;p40"/>
            <p:cNvSpPr/>
            <p:nvPr/>
          </p:nvSpPr>
          <p:spPr>
            <a:xfrm>
              <a:off x="2342975" y="1290050"/>
              <a:ext cx="124525" cy="114150"/>
            </a:xfrm>
            <a:custGeom>
              <a:avLst/>
              <a:gdLst/>
              <a:ahLst/>
              <a:cxnLst/>
              <a:rect l="l" t="t" r="r" b="b"/>
              <a:pathLst>
                <a:path w="4981" h="4566" extrusionOk="0">
                  <a:moveTo>
                    <a:pt x="4862" y="1"/>
                  </a:moveTo>
                  <a:cubicBezTo>
                    <a:pt x="4820" y="1"/>
                    <a:pt x="4776" y="24"/>
                    <a:pt x="4759" y="76"/>
                  </a:cubicBezTo>
                  <a:cubicBezTo>
                    <a:pt x="4098" y="2144"/>
                    <a:pt x="2284" y="3916"/>
                    <a:pt x="131" y="4366"/>
                  </a:cubicBezTo>
                  <a:cubicBezTo>
                    <a:pt x="0" y="4392"/>
                    <a:pt x="53" y="4566"/>
                    <a:pt x="163" y="4566"/>
                  </a:cubicBezTo>
                  <a:cubicBezTo>
                    <a:pt x="171" y="4566"/>
                    <a:pt x="179" y="4565"/>
                    <a:pt x="188" y="4563"/>
                  </a:cubicBezTo>
                  <a:cubicBezTo>
                    <a:pt x="778" y="4465"/>
                    <a:pt x="1341" y="4324"/>
                    <a:pt x="1876" y="4043"/>
                  </a:cubicBezTo>
                  <a:cubicBezTo>
                    <a:pt x="2368" y="3775"/>
                    <a:pt x="2832" y="3438"/>
                    <a:pt x="3240" y="3058"/>
                  </a:cubicBezTo>
                  <a:cubicBezTo>
                    <a:pt x="4098" y="2270"/>
                    <a:pt x="4703" y="1258"/>
                    <a:pt x="4956" y="132"/>
                  </a:cubicBezTo>
                  <a:cubicBezTo>
                    <a:pt x="4981" y="49"/>
                    <a:pt x="4923" y="1"/>
                    <a:pt x="4862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3" name="Google Shape;8123;p40"/>
            <p:cNvSpPr/>
            <p:nvPr/>
          </p:nvSpPr>
          <p:spPr>
            <a:xfrm>
              <a:off x="2322700" y="1400250"/>
              <a:ext cx="12325" cy="8800"/>
            </a:xfrm>
            <a:custGeom>
              <a:avLst/>
              <a:gdLst/>
              <a:ahLst/>
              <a:cxnLst/>
              <a:rect l="l" t="t" r="r" b="b"/>
              <a:pathLst>
                <a:path w="493" h="352" extrusionOk="0">
                  <a:moveTo>
                    <a:pt x="281" y="0"/>
                  </a:moveTo>
                  <a:cubicBezTo>
                    <a:pt x="239" y="14"/>
                    <a:pt x="211" y="14"/>
                    <a:pt x="169" y="28"/>
                  </a:cubicBezTo>
                  <a:lnTo>
                    <a:pt x="141" y="28"/>
                  </a:lnTo>
                  <a:cubicBezTo>
                    <a:pt x="127" y="28"/>
                    <a:pt x="113" y="43"/>
                    <a:pt x="98" y="43"/>
                  </a:cubicBezTo>
                  <a:cubicBezTo>
                    <a:pt x="98" y="43"/>
                    <a:pt x="98" y="57"/>
                    <a:pt x="84" y="57"/>
                  </a:cubicBezTo>
                  <a:cubicBezTo>
                    <a:pt x="70" y="57"/>
                    <a:pt x="70" y="71"/>
                    <a:pt x="56" y="85"/>
                  </a:cubicBezTo>
                  <a:cubicBezTo>
                    <a:pt x="42" y="99"/>
                    <a:pt x="28" y="99"/>
                    <a:pt x="28" y="113"/>
                  </a:cubicBezTo>
                  <a:cubicBezTo>
                    <a:pt x="28" y="113"/>
                    <a:pt x="28" y="127"/>
                    <a:pt x="28" y="127"/>
                  </a:cubicBezTo>
                  <a:cubicBezTo>
                    <a:pt x="14" y="127"/>
                    <a:pt x="14" y="127"/>
                    <a:pt x="14" y="141"/>
                  </a:cubicBezTo>
                  <a:cubicBezTo>
                    <a:pt x="0" y="155"/>
                    <a:pt x="0" y="169"/>
                    <a:pt x="0" y="183"/>
                  </a:cubicBezTo>
                  <a:cubicBezTo>
                    <a:pt x="0" y="197"/>
                    <a:pt x="0" y="211"/>
                    <a:pt x="0" y="211"/>
                  </a:cubicBezTo>
                  <a:cubicBezTo>
                    <a:pt x="0" y="239"/>
                    <a:pt x="14" y="254"/>
                    <a:pt x="14" y="268"/>
                  </a:cubicBezTo>
                  <a:cubicBezTo>
                    <a:pt x="28" y="268"/>
                    <a:pt x="28" y="282"/>
                    <a:pt x="42" y="296"/>
                  </a:cubicBezTo>
                  <a:lnTo>
                    <a:pt x="56" y="296"/>
                  </a:lnTo>
                  <a:cubicBezTo>
                    <a:pt x="56" y="296"/>
                    <a:pt x="56" y="296"/>
                    <a:pt x="56" y="310"/>
                  </a:cubicBezTo>
                  <a:cubicBezTo>
                    <a:pt x="70" y="310"/>
                    <a:pt x="84" y="324"/>
                    <a:pt x="84" y="324"/>
                  </a:cubicBezTo>
                  <a:cubicBezTo>
                    <a:pt x="98" y="338"/>
                    <a:pt x="113" y="338"/>
                    <a:pt x="127" y="352"/>
                  </a:cubicBezTo>
                  <a:lnTo>
                    <a:pt x="239" y="352"/>
                  </a:lnTo>
                  <a:cubicBezTo>
                    <a:pt x="239" y="352"/>
                    <a:pt x="253" y="338"/>
                    <a:pt x="267" y="338"/>
                  </a:cubicBezTo>
                  <a:cubicBezTo>
                    <a:pt x="295" y="338"/>
                    <a:pt x="338" y="338"/>
                    <a:pt x="366" y="324"/>
                  </a:cubicBezTo>
                  <a:cubicBezTo>
                    <a:pt x="394" y="324"/>
                    <a:pt x="422" y="296"/>
                    <a:pt x="450" y="282"/>
                  </a:cubicBezTo>
                  <a:cubicBezTo>
                    <a:pt x="450" y="268"/>
                    <a:pt x="464" y="254"/>
                    <a:pt x="464" y="239"/>
                  </a:cubicBezTo>
                  <a:cubicBezTo>
                    <a:pt x="478" y="211"/>
                    <a:pt x="492" y="197"/>
                    <a:pt x="492" y="155"/>
                  </a:cubicBezTo>
                  <a:cubicBezTo>
                    <a:pt x="492" y="141"/>
                    <a:pt x="492" y="127"/>
                    <a:pt x="478" y="113"/>
                  </a:cubicBezTo>
                  <a:cubicBezTo>
                    <a:pt x="478" y="99"/>
                    <a:pt x="464" y="71"/>
                    <a:pt x="450" y="57"/>
                  </a:cubicBezTo>
                  <a:cubicBezTo>
                    <a:pt x="436" y="43"/>
                    <a:pt x="422" y="28"/>
                    <a:pt x="408" y="14"/>
                  </a:cubicBezTo>
                  <a:cubicBezTo>
                    <a:pt x="380" y="0"/>
                    <a:pt x="366" y="0"/>
                    <a:pt x="33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4" name="Google Shape;8124;p40"/>
            <p:cNvSpPr/>
            <p:nvPr/>
          </p:nvSpPr>
          <p:spPr>
            <a:xfrm>
              <a:off x="1650325" y="1513650"/>
              <a:ext cx="11300" cy="20400"/>
            </a:xfrm>
            <a:custGeom>
              <a:avLst/>
              <a:gdLst/>
              <a:ahLst/>
              <a:cxnLst/>
              <a:rect l="l" t="t" r="r" b="b"/>
              <a:pathLst>
                <a:path w="452" h="816" extrusionOk="0">
                  <a:moveTo>
                    <a:pt x="296" y="0"/>
                  </a:moveTo>
                  <a:cubicBezTo>
                    <a:pt x="235" y="0"/>
                    <a:pt x="193" y="48"/>
                    <a:pt x="170" y="106"/>
                  </a:cubicBezTo>
                  <a:cubicBezTo>
                    <a:pt x="142" y="205"/>
                    <a:pt x="99" y="303"/>
                    <a:pt x="71" y="416"/>
                  </a:cubicBezTo>
                  <a:cubicBezTo>
                    <a:pt x="57" y="458"/>
                    <a:pt x="29" y="514"/>
                    <a:pt x="15" y="556"/>
                  </a:cubicBezTo>
                  <a:cubicBezTo>
                    <a:pt x="1" y="584"/>
                    <a:pt x="1" y="612"/>
                    <a:pt x="1" y="655"/>
                  </a:cubicBezTo>
                  <a:cubicBezTo>
                    <a:pt x="1" y="683"/>
                    <a:pt x="15" y="725"/>
                    <a:pt x="15" y="753"/>
                  </a:cubicBezTo>
                  <a:cubicBezTo>
                    <a:pt x="29" y="781"/>
                    <a:pt x="57" y="809"/>
                    <a:pt x="85" y="809"/>
                  </a:cubicBezTo>
                  <a:cubicBezTo>
                    <a:pt x="94" y="813"/>
                    <a:pt x="102" y="815"/>
                    <a:pt x="110" y="815"/>
                  </a:cubicBezTo>
                  <a:cubicBezTo>
                    <a:pt x="130" y="815"/>
                    <a:pt x="150" y="805"/>
                    <a:pt x="170" y="795"/>
                  </a:cubicBezTo>
                  <a:cubicBezTo>
                    <a:pt x="198" y="767"/>
                    <a:pt x="226" y="753"/>
                    <a:pt x="240" y="711"/>
                  </a:cubicBezTo>
                  <a:cubicBezTo>
                    <a:pt x="254" y="683"/>
                    <a:pt x="268" y="655"/>
                    <a:pt x="282" y="627"/>
                  </a:cubicBezTo>
                  <a:cubicBezTo>
                    <a:pt x="296" y="570"/>
                    <a:pt x="310" y="528"/>
                    <a:pt x="324" y="472"/>
                  </a:cubicBezTo>
                  <a:cubicBezTo>
                    <a:pt x="367" y="373"/>
                    <a:pt x="395" y="275"/>
                    <a:pt x="437" y="162"/>
                  </a:cubicBezTo>
                  <a:cubicBezTo>
                    <a:pt x="451" y="92"/>
                    <a:pt x="395" y="22"/>
                    <a:pt x="338" y="8"/>
                  </a:cubicBezTo>
                  <a:cubicBezTo>
                    <a:pt x="323" y="3"/>
                    <a:pt x="309" y="0"/>
                    <a:pt x="29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5" name="Google Shape;8125;p40"/>
            <p:cNvSpPr/>
            <p:nvPr/>
          </p:nvSpPr>
          <p:spPr>
            <a:xfrm>
              <a:off x="1402775" y="1823625"/>
              <a:ext cx="14800" cy="6450"/>
            </a:xfrm>
            <a:custGeom>
              <a:avLst/>
              <a:gdLst/>
              <a:ahLst/>
              <a:cxnLst/>
              <a:rect l="l" t="t" r="r" b="b"/>
              <a:pathLst>
                <a:path w="592" h="258" extrusionOk="0">
                  <a:moveTo>
                    <a:pt x="521" y="1"/>
                  </a:moveTo>
                  <a:cubicBezTo>
                    <a:pt x="479" y="15"/>
                    <a:pt x="437" y="15"/>
                    <a:pt x="394" y="15"/>
                  </a:cubicBezTo>
                  <a:cubicBezTo>
                    <a:pt x="366" y="29"/>
                    <a:pt x="324" y="29"/>
                    <a:pt x="296" y="43"/>
                  </a:cubicBezTo>
                  <a:cubicBezTo>
                    <a:pt x="226" y="57"/>
                    <a:pt x="155" y="71"/>
                    <a:pt x="85" y="85"/>
                  </a:cubicBezTo>
                  <a:cubicBezTo>
                    <a:pt x="29" y="99"/>
                    <a:pt x="0" y="141"/>
                    <a:pt x="15" y="198"/>
                  </a:cubicBezTo>
                  <a:cubicBezTo>
                    <a:pt x="26" y="232"/>
                    <a:pt x="66" y="258"/>
                    <a:pt x="104" y="258"/>
                  </a:cubicBezTo>
                  <a:cubicBezTo>
                    <a:pt x="112" y="258"/>
                    <a:pt x="120" y="256"/>
                    <a:pt x="127" y="254"/>
                  </a:cubicBezTo>
                  <a:cubicBezTo>
                    <a:pt x="197" y="240"/>
                    <a:pt x="268" y="226"/>
                    <a:pt x="338" y="212"/>
                  </a:cubicBezTo>
                  <a:cubicBezTo>
                    <a:pt x="366" y="198"/>
                    <a:pt x="408" y="198"/>
                    <a:pt x="437" y="184"/>
                  </a:cubicBezTo>
                  <a:cubicBezTo>
                    <a:pt x="479" y="169"/>
                    <a:pt x="507" y="155"/>
                    <a:pt x="535" y="141"/>
                  </a:cubicBezTo>
                  <a:cubicBezTo>
                    <a:pt x="577" y="127"/>
                    <a:pt x="591" y="99"/>
                    <a:pt x="591" y="71"/>
                  </a:cubicBezTo>
                  <a:cubicBezTo>
                    <a:pt x="591" y="29"/>
                    <a:pt x="549" y="1"/>
                    <a:pt x="521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6" name="Google Shape;8126;p40"/>
            <p:cNvSpPr/>
            <p:nvPr/>
          </p:nvSpPr>
          <p:spPr>
            <a:xfrm>
              <a:off x="1903875" y="1369600"/>
              <a:ext cx="20075" cy="7525"/>
            </a:xfrm>
            <a:custGeom>
              <a:avLst/>
              <a:gdLst/>
              <a:ahLst/>
              <a:cxnLst/>
              <a:rect l="l" t="t" r="r" b="b"/>
              <a:pathLst>
                <a:path w="803" h="301" extrusionOk="0">
                  <a:moveTo>
                    <a:pt x="109" y="0"/>
                  </a:moveTo>
                  <a:cubicBezTo>
                    <a:pt x="60" y="0"/>
                    <a:pt x="15" y="51"/>
                    <a:pt x="15" y="101"/>
                  </a:cubicBezTo>
                  <a:cubicBezTo>
                    <a:pt x="0" y="157"/>
                    <a:pt x="43" y="214"/>
                    <a:pt x="99" y="228"/>
                  </a:cubicBezTo>
                  <a:cubicBezTo>
                    <a:pt x="141" y="242"/>
                    <a:pt x="197" y="242"/>
                    <a:pt x="240" y="256"/>
                  </a:cubicBezTo>
                  <a:cubicBezTo>
                    <a:pt x="296" y="270"/>
                    <a:pt x="352" y="270"/>
                    <a:pt x="408" y="284"/>
                  </a:cubicBezTo>
                  <a:cubicBezTo>
                    <a:pt x="493" y="284"/>
                    <a:pt x="591" y="298"/>
                    <a:pt x="690" y="298"/>
                  </a:cubicBezTo>
                  <a:cubicBezTo>
                    <a:pt x="696" y="299"/>
                    <a:pt x="702" y="300"/>
                    <a:pt x="707" y="300"/>
                  </a:cubicBezTo>
                  <a:cubicBezTo>
                    <a:pt x="757" y="300"/>
                    <a:pt x="802" y="250"/>
                    <a:pt x="802" y="200"/>
                  </a:cubicBezTo>
                  <a:cubicBezTo>
                    <a:pt x="802" y="171"/>
                    <a:pt x="802" y="143"/>
                    <a:pt x="788" y="115"/>
                  </a:cubicBezTo>
                  <a:cubicBezTo>
                    <a:pt x="774" y="87"/>
                    <a:pt x="746" y="73"/>
                    <a:pt x="718" y="59"/>
                  </a:cubicBezTo>
                  <a:cubicBezTo>
                    <a:pt x="619" y="45"/>
                    <a:pt x="521" y="31"/>
                    <a:pt x="437" y="17"/>
                  </a:cubicBezTo>
                  <a:cubicBezTo>
                    <a:pt x="380" y="17"/>
                    <a:pt x="324" y="3"/>
                    <a:pt x="268" y="3"/>
                  </a:cubicBezTo>
                  <a:lnTo>
                    <a:pt x="127" y="3"/>
                  </a:lnTo>
                  <a:cubicBezTo>
                    <a:pt x="121" y="1"/>
                    <a:pt x="115" y="0"/>
                    <a:pt x="109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7" name="Google Shape;8127;p40"/>
            <p:cNvSpPr/>
            <p:nvPr/>
          </p:nvSpPr>
          <p:spPr>
            <a:xfrm>
              <a:off x="1679400" y="1367875"/>
              <a:ext cx="211125" cy="171750"/>
            </a:xfrm>
            <a:custGeom>
              <a:avLst/>
              <a:gdLst/>
              <a:ahLst/>
              <a:cxnLst/>
              <a:rect l="l" t="t" r="r" b="b"/>
              <a:pathLst>
                <a:path w="8445" h="6870" extrusionOk="0">
                  <a:moveTo>
                    <a:pt x="8275" y="1"/>
                  </a:moveTo>
                  <a:cubicBezTo>
                    <a:pt x="8271" y="1"/>
                    <a:pt x="8267" y="1"/>
                    <a:pt x="8262" y="1"/>
                  </a:cubicBezTo>
                  <a:cubicBezTo>
                    <a:pt x="4506" y="226"/>
                    <a:pt x="976" y="2997"/>
                    <a:pt x="34" y="6668"/>
                  </a:cubicBezTo>
                  <a:cubicBezTo>
                    <a:pt x="0" y="6793"/>
                    <a:pt x="95" y="6869"/>
                    <a:pt x="193" y="6869"/>
                  </a:cubicBezTo>
                  <a:cubicBezTo>
                    <a:pt x="260" y="6869"/>
                    <a:pt x="328" y="6833"/>
                    <a:pt x="357" y="6753"/>
                  </a:cubicBezTo>
                  <a:cubicBezTo>
                    <a:pt x="990" y="4967"/>
                    <a:pt x="1975" y="3391"/>
                    <a:pt x="3466" y="2210"/>
                  </a:cubicBezTo>
                  <a:cubicBezTo>
                    <a:pt x="4844" y="1141"/>
                    <a:pt x="6532" y="494"/>
                    <a:pt x="8262" y="283"/>
                  </a:cubicBezTo>
                  <a:cubicBezTo>
                    <a:pt x="8440" y="269"/>
                    <a:pt x="8445" y="1"/>
                    <a:pt x="827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8" name="Google Shape;8128;p40"/>
            <p:cNvSpPr/>
            <p:nvPr/>
          </p:nvSpPr>
          <p:spPr>
            <a:xfrm>
              <a:off x="1672125" y="1553650"/>
              <a:ext cx="8825" cy="11675"/>
            </a:xfrm>
            <a:custGeom>
              <a:avLst/>
              <a:gdLst/>
              <a:ahLst/>
              <a:cxnLst/>
              <a:rect l="l" t="t" r="r" b="b"/>
              <a:pathLst>
                <a:path w="353" h="467" extrusionOk="0">
                  <a:moveTo>
                    <a:pt x="203" y="1"/>
                  </a:moveTo>
                  <a:cubicBezTo>
                    <a:pt x="194" y="1"/>
                    <a:pt x="184" y="4"/>
                    <a:pt x="170" y="11"/>
                  </a:cubicBezTo>
                  <a:cubicBezTo>
                    <a:pt x="156" y="11"/>
                    <a:pt x="142" y="11"/>
                    <a:pt x="114" y="25"/>
                  </a:cubicBezTo>
                  <a:cubicBezTo>
                    <a:pt x="99" y="25"/>
                    <a:pt x="85" y="39"/>
                    <a:pt x="71" y="67"/>
                  </a:cubicBezTo>
                  <a:cubicBezTo>
                    <a:pt x="57" y="81"/>
                    <a:pt x="57" y="96"/>
                    <a:pt x="57" y="110"/>
                  </a:cubicBezTo>
                  <a:cubicBezTo>
                    <a:pt x="43" y="152"/>
                    <a:pt x="29" y="194"/>
                    <a:pt x="29" y="222"/>
                  </a:cubicBezTo>
                  <a:cubicBezTo>
                    <a:pt x="29" y="250"/>
                    <a:pt x="15" y="264"/>
                    <a:pt x="15" y="278"/>
                  </a:cubicBezTo>
                  <a:cubicBezTo>
                    <a:pt x="1" y="321"/>
                    <a:pt x="15" y="363"/>
                    <a:pt x="29" y="391"/>
                  </a:cubicBezTo>
                  <a:cubicBezTo>
                    <a:pt x="43" y="405"/>
                    <a:pt x="43" y="419"/>
                    <a:pt x="57" y="433"/>
                  </a:cubicBezTo>
                  <a:lnTo>
                    <a:pt x="71" y="433"/>
                  </a:lnTo>
                  <a:cubicBezTo>
                    <a:pt x="92" y="454"/>
                    <a:pt x="120" y="467"/>
                    <a:pt x="145" y="467"/>
                  </a:cubicBezTo>
                  <a:cubicBezTo>
                    <a:pt x="154" y="467"/>
                    <a:pt x="162" y="465"/>
                    <a:pt x="170" y="461"/>
                  </a:cubicBezTo>
                  <a:lnTo>
                    <a:pt x="184" y="461"/>
                  </a:lnTo>
                  <a:cubicBezTo>
                    <a:pt x="198" y="461"/>
                    <a:pt x="212" y="447"/>
                    <a:pt x="226" y="447"/>
                  </a:cubicBezTo>
                  <a:cubicBezTo>
                    <a:pt x="268" y="419"/>
                    <a:pt x="282" y="391"/>
                    <a:pt x="296" y="349"/>
                  </a:cubicBezTo>
                  <a:cubicBezTo>
                    <a:pt x="296" y="335"/>
                    <a:pt x="310" y="321"/>
                    <a:pt x="310" y="292"/>
                  </a:cubicBezTo>
                  <a:lnTo>
                    <a:pt x="339" y="180"/>
                  </a:lnTo>
                  <a:cubicBezTo>
                    <a:pt x="353" y="152"/>
                    <a:pt x="339" y="110"/>
                    <a:pt x="325" y="67"/>
                  </a:cubicBezTo>
                  <a:cubicBezTo>
                    <a:pt x="296" y="39"/>
                    <a:pt x="268" y="11"/>
                    <a:pt x="226" y="11"/>
                  </a:cubicBezTo>
                  <a:cubicBezTo>
                    <a:pt x="219" y="4"/>
                    <a:pt x="212" y="1"/>
                    <a:pt x="203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29" name="Google Shape;8129;p40"/>
            <p:cNvSpPr/>
            <p:nvPr/>
          </p:nvSpPr>
          <p:spPr>
            <a:xfrm>
              <a:off x="1652100" y="1583550"/>
              <a:ext cx="18875" cy="233275"/>
            </a:xfrm>
            <a:custGeom>
              <a:avLst/>
              <a:gdLst/>
              <a:ahLst/>
              <a:cxnLst/>
              <a:rect l="l" t="t" r="r" b="b"/>
              <a:pathLst>
                <a:path w="755" h="9331" extrusionOk="0">
                  <a:moveTo>
                    <a:pt x="646" y="1"/>
                  </a:moveTo>
                  <a:cubicBezTo>
                    <a:pt x="609" y="1"/>
                    <a:pt x="574" y="21"/>
                    <a:pt x="563" y="67"/>
                  </a:cubicBezTo>
                  <a:cubicBezTo>
                    <a:pt x="183" y="1572"/>
                    <a:pt x="0" y="3133"/>
                    <a:pt x="0" y="4681"/>
                  </a:cubicBezTo>
                  <a:cubicBezTo>
                    <a:pt x="14" y="6242"/>
                    <a:pt x="113" y="7775"/>
                    <a:pt x="450" y="9294"/>
                  </a:cubicBezTo>
                  <a:cubicBezTo>
                    <a:pt x="457" y="9319"/>
                    <a:pt x="479" y="9330"/>
                    <a:pt x="501" y="9330"/>
                  </a:cubicBezTo>
                  <a:cubicBezTo>
                    <a:pt x="529" y="9330"/>
                    <a:pt x="557" y="9312"/>
                    <a:pt x="549" y="9280"/>
                  </a:cubicBezTo>
                  <a:cubicBezTo>
                    <a:pt x="408" y="7775"/>
                    <a:pt x="282" y="6242"/>
                    <a:pt x="338" y="4723"/>
                  </a:cubicBezTo>
                  <a:cubicBezTo>
                    <a:pt x="394" y="3176"/>
                    <a:pt x="535" y="1642"/>
                    <a:pt x="746" y="109"/>
                  </a:cubicBezTo>
                  <a:cubicBezTo>
                    <a:pt x="754" y="43"/>
                    <a:pt x="699" y="1"/>
                    <a:pt x="64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0" name="Google Shape;8130;p40"/>
            <p:cNvSpPr/>
            <p:nvPr/>
          </p:nvSpPr>
          <p:spPr>
            <a:xfrm>
              <a:off x="1534650" y="1918650"/>
              <a:ext cx="163175" cy="265825"/>
            </a:xfrm>
            <a:custGeom>
              <a:avLst/>
              <a:gdLst/>
              <a:ahLst/>
              <a:cxnLst/>
              <a:rect l="l" t="t" r="r" b="b"/>
              <a:pathLst>
                <a:path w="6527" h="10633" extrusionOk="0">
                  <a:moveTo>
                    <a:pt x="5885" y="0"/>
                  </a:moveTo>
                  <a:cubicBezTo>
                    <a:pt x="5853" y="0"/>
                    <a:pt x="5824" y="21"/>
                    <a:pt x="5824" y="68"/>
                  </a:cubicBezTo>
                  <a:cubicBezTo>
                    <a:pt x="5866" y="1151"/>
                    <a:pt x="6119" y="2220"/>
                    <a:pt x="6147" y="3317"/>
                  </a:cubicBezTo>
                  <a:cubicBezTo>
                    <a:pt x="6203" y="5258"/>
                    <a:pt x="5781" y="7284"/>
                    <a:pt x="4544" y="8831"/>
                  </a:cubicBezTo>
                  <a:cubicBezTo>
                    <a:pt x="3981" y="9534"/>
                    <a:pt x="3179" y="10252"/>
                    <a:pt x="2237" y="10308"/>
                  </a:cubicBezTo>
                  <a:cubicBezTo>
                    <a:pt x="2201" y="10310"/>
                    <a:pt x="2165" y="10311"/>
                    <a:pt x="2129" y="10311"/>
                  </a:cubicBezTo>
                  <a:cubicBezTo>
                    <a:pt x="1739" y="10311"/>
                    <a:pt x="1336" y="10174"/>
                    <a:pt x="1027" y="9942"/>
                  </a:cubicBezTo>
                  <a:cubicBezTo>
                    <a:pt x="858" y="9816"/>
                    <a:pt x="718" y="9661"/>
                    <a:pt x="619" y="9478"/>
                  </a:cubicBezTo>
                  <a:cubicBezTo>
                    <a:pt x="535" y="9323"/>
                    <a:pt x="493" y="9197"/>
                    <a:pt x="366" y="9070"/>
                  </a:cubicBezTo>
                  <a:cubicBezTo>
                    <a:pt x="341" y="9041"/>
                    <a:pt x="312" y="9028"/>
                    <a:pt x="282" y="9028"/>
                  </a:cubicBezTo>
                  <a:cubicBezTo>
                    <a:pt x="227" y="9028"/>
                    <a:pt x="173" y="9071"/>
                    <a:pt x="155" y="9126"/>
                  </a:cubicBezTo>
                  <a:cubicBezTo>
                    <a:pt x="0" y="9548"/>
                    <a:pt x="436" y="9998"/>
                    <a:pt x="746" y="10223"/>
                  </a:cubicBezTo>
                  <a:cubicBezTo>
                    <a:pt x="1122" y="10492"/>
                    <a:pt x="1574" y="10632"/>
                    <a:pt x="2043" y="10632"/>
                  </a:cubicBezTo>
                  <a:cubicBezTo>
                    <a:pt x="2065" y="10632"/>
                    <a:pt x="2088" y="10632"/>
                    <a:pt x="2110" y="10631"/>
                  </a:cubicBezTo>
                  <a:cubicBezTo>
                    <a:pt x="4192" y="10519"/>
                    <a:pt x="5556" y="8296"/>
                    <a:pt x="6091" y="6510"/>
                  </a:cubicBezTo>
                  <a:cubicBezTo>
                    <a:pt x="6400" y="5469"/>
                    <a:pt x="6527" y="4386"/>
                    <a:pt x="6499" y="3317"/>
                  </a:cubicBezTo>
                  <a:cubicBezTo>
                    <a:pt x="6471" y="2234"/>
                    <a:pt x="6358" y="1052"/>
                    <a:pt x="5950" y="40"/>
                  </a:cubicBezTo>
                  <a:cubicBezTo>
                    <a:pt x="5937" y="14"/>
                    <a:pt x="5911" y="0"/>
                    <a:pt x="5885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1" name="Google Shape;8131;p40"/>
            <p:cNvSpPr/>
            <p:nvPr/>
          </p:nvSpPr>
          <p:spPr>
            <a:xfrm>
              <a:off x="1534300" y="2112550"/>
              <a:ext cx="8800" cy="19225"/>
            </a:xfrm>
            <a:custGeom>
              <a:avLst/>
              <a:gdLst/>
              <a:ahLst/>
              <a:cxnLst/>
              <a:rect l="l" t="t" r="r" b="b"/>
              <a:pathLst>
                <a:path w="352" h="769" extrusionOk="0">
                  <a:moveTo>
                    <a:pt x="256" y="1"/>
                  </a:moveTo>
                  <a:cubicBezTo>
                    <a:pt x="229" y="1"/>
                    <a:pt x="197" y="16"/>
                    <a:pt x="197" y="48"/>
                  </a:cubicBezTo>
                  <a:cubicBezTo>
                    <a:pt x="169" y="90"/>
                    <a:pt x="155" y="132"/>
                    <a:pt x="141" y="175"/>
                  </a:cubicBezTo>
                  <a:cubicBezTo>
                    <a:pt x="127" y="231"/>
                    <a:pt x="99" y="273"/>
                    <a:pt x="85" y="329"/>
                  </a:cubicBezTo>
                  <a:cubicBezTo>
                    <a:pt x="56" y="428"/>
                    <a:pt x="42" y="512"/>
                    <a:pt x="14" y="611"/>
                  </a:cubicBezTo>
                  <a:cubicBezTo>
                    <a:pt x="0" y="681"/>
                    <a:pt x="42" y="751"/>
                    <a:pt x="113" y="765"/>
                  </a:cubicBezTo>
                  <a:cubicBezTo>
                    <a:pt x="120" y="767"/>
                    <a:pt x="128" y="768"/>
                    <a:pt x="136" y="768"/>
                  </a:cubicBezTo>
                  <a:cubicBezTo>
                    <a:pt x="190" y="768"/>
                    <a:pt x="255" y="728"/>
                    <a:pt x="267" y="667"/>
                  </a:cubicBezTo>
                  <a:cubicBezTo>
                    <a:pt x="281" y="583"/>
                    <a:pt x="310" y="484"/>
                    <a:pt x="324" y="386"/>
                  </a:cubicBezTo>
                  <a:cubicBezTo>
                    <a:pt x="338" y="329"/>
                    <a:pt x="338" y="273"/>
                    <a:pt x="338" y="231"/>
                  </a:cubicBezTo>
                  <a:cubicBezTo>
                    <a:pt x="338" y="175"/>
                    <a:pt x="352" y="132"/>
                    <a:pt x="352" y="90"/>
                  </a:cubicBezTo>
                  <a:cubicBezTo>
                    <a:pt x="352" y="48"/>
                    <a:pt x="324" y="20"/>
                    <a:pt x="281" y="6"/>
                  </a:cubicBezTo>
                  <a:cubicBezTo>
                    <a:pt x="274" y="2"/>
                    <a:pt x="266" y="1"/>
                    <a:pt x="256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2" name="Google Shape;8132;p40"/>
            <p:cNvSpPr/>
            <p:nvPr/>
          </p:nvSpPr>
          <p:spPr>
            <a:xfrm>
              <a:off x="1515650" y="2077925"/>
              <a:ext cx="36575" cy="94400"/>
            </a:xfrm>
            <a:custGeom>
              <a:avLst/>
              <a:gdLst/>
              <a:ahLst/>
              <a:cxnLst/>
              <a:rect l="l" t="t" r="r" b="b"/>
              <a:pathLst>
                <a:path w="1463" h="3776" extrusionOk="0">
                  <a:moveTo>
                    <a:pt x="1328" y="0"/>
                  </a:moveTo>
                  <a:cubicBezTo>
                    <a:pt x="1313" y="0"/>
                    <a:pt x="1297" y="4"/>
                    <a:pt x="1281" y="12"/>
                  </a:cubicBezTo>
                  <a:cubicBezTo>
                    <a:pt x="929" y="195"/>
                    <a:pt x="648" y="434"/>
                    <a:pt x="437" y="758"/>
                  </a:cubicBezTo>
                  <a:cubicBezTo>
                    <a:pt x="226" y="1081"/>
                    <a:pt x="85" y="1447"/>
                    <a:pt x="43" y="1827"/>
                  </a:cubicBezTo>
                  <a:cubicBezTo>
                    <a:pt x="1" y="2207"/>
                    <a:pt x="29" y="2558"/>
                    <a:pt x="183" y="2910"/>
                  </a:cubicBezTo>
                  <a:cubicBezTo>
                    <a:pt x="240" y="3079"/>
                    <a:pt x="338" y="3234"/>
                    <a:pt x="423" y="3388"/>
                  </a:cubicBezTo>
                  <a:cubicBezTo>
                    <a:pt x="521" y="3529"/>
                    <a:pt x="605" y="3670"/>
                    <a:pt x="746" y="3768"/>
                  </a:cubicBezTo>
                  <a:cubicBezTo>
                    <a:pt x="754" y="3773"/>
                    <a:pt x="763" y="3776"/>
                    <a:pt x="772" y="3776"/>
                  </a:cubicBezTo>
                  <a:cubicBezTo>
                    <a:pt x="811" y="3776"/>
                    <a:pt x="853" y="3732"/>
                    <a:pt x="831" y="3698"/>
                  </a:cubicBezTo>
                  <a:cubicBezTo>
                    <a:pt x="774" y="3543"/>
                    <a:pt x="676" y="3430"/>
                    <a:pt x="605" y="3290"/>
                  </a:cubicBezTo>
                  <a:cubicBezTo>
                    <a:pt x="535" y="3149"/>
                    <a:pt x="493" y="2980"/>
                    <a:pt x="451" y="2826"/>
                  </a:cubicBezTo>
                  <a:cubicBezTo>
                    <a:pt x="380" y="2530"/>
                    <a:pt x="366" y="2193"/>
                    <a:pt x="394" y="1897"/>
                  </a:cubicBezTo>
                  <a:cubicBezTo>
                    <a:pt x="437" y="1560"/>
                    <a:pt x="549" y="1250"/>
                    <a:pt x="718" y="969"/>
                  </a:cubicBezTo>
                  <a:cubicBezTo>
                    <a:pt x="887" y="688"/>
                    <a:pt x="1112" y="406"/>
                    <a:pt x="1379" y="195"/>
                  </a:cubicBezTo>
                  <a:cubicBezTo>
                    <a:pt x="1463" y="123"/>
                    <a:pt x="1414" y="0"/>
                    <a:pt x="1328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3" name="Google Shape;8133;p40"/>
            <p:cNvSpPr/>
            <p:nvPr/>
          </p:nvSpPr>
          <p:spPr>
            <a:xfrm>
              <a:off x="1548000" y="2183650"/>
              <a:ext cx="14800" cy="9825"/>
            </a:xfrm>
            <a:custGeom>
              <a:avLst/>
              <a:gdLst/>
              <a:ahLst/>
              <a:cxnLst/>
              <a:rect l="l" t="t" r="r" b="b"/>
              <a:pathLst>
                <a:path w="592" h="393" extrusionOk="0">
                  <a:moveTo>
                    <a:pt x="156" y="0"/>
                  </a:moveTo>
                  <a:cubicBezTo>
                    <a:pt x="95" y="0"/>
                    <a:pt x="39" y="39"/>
                    <a:pt x="15" y="88"/>
                  </a:cubicBezTo>
                  <a:cubicBezTo>
                    <a:pt x="1" y="116"/>
                    <a:pt x="1" y="158"/>
                    <a:pt x="1" y="186"/>
                  </a:cubicBezTo>
                  <a:cubicBezTo>
                    <a:pt x="15" y="214"/>
                    <a:pt x="43" y="256"/>
                    <a:pt x="71" y="270"/>
                  </a:cubicBezTo>
                  <a:cubicBezTo>
                    <a:pt x="127" y="299"/>
                    <a:pt x="169" y="313"/>
                    <a:pt x="226" y="341"/>
                  </a:cubicBezTo>
                  <a:cubicBezTo>
                    <a:pt x="284" y="360"/>
                    <a:pt x="356" y="393"/>
                    <a:pt x="422" y="393"/>
                  </a:cubicBezTo>
                  <a:cubicBezTo>
                    <a:pt x="452" y="393"/>
                    <a:pt x="481" y="386"/>
                    <a:pt x="507" y="369"/>
                  </a:cubicBezTo>
                  <a:lnTo>
                    <a:pt x="507" y="369"/>
                  </a:lnTo>
                  <a:cubicBezTo>
                    <a:pt x="518" y="365"/>
                    <a:pt x="528" y="362"/>
                    <a:pt x="535" y="355"/>
                  </a:cubicBezTo>
                  <a:cubicBezTo>
                    <a:pt x="563" y="341"/>
                    <a:pt x="577" y="327"/>
                    <a:pt x="577" y="299"/>
                  </a:cubicBezTo>
                  <a:cubicBezTo>
                    <a:pt x="591" y="285"/>
                    <a:pt x="591" y="256"/>
                    <a:pt x="591" y="242"/>
                  </a:cubicBezTo>
                  <a:cubicBezTo>
                    <a:pt x="577" y="214"/>
                    <a:pt x="563" y="200"/>
                    <a:pt x="549" y="172"/>
                  </a:cubicBezTo>
                  <a:cubicBezTo>
                    <a:pt x="535" y="144"/>
                    <a:pt x="507" y="116"/>
                    <a:pt x="479" y="102"/>
                  </a:cubicBezTo>
                  <a:cubicBezTo>
                    <a:pt x="465" y="102"/>
                    <a:pt x="451" y="88"/>
                    <a:pt x="451" y="88"/>
                  </a:cubicBezTo>
                  <a:cubicBezTo>
                    <a:pt x="409" y="74"/>
                    <a:pt x="366" y="59"/>
                    <a:pt x="338" y="45"/>
                  </a:cubicBezTo>
                  <a:lnTo>
                    <a:pt x="184" y="3"/>
                  </a:lnTo>
                  <a:cubicBezTo>
                    <a:pt x="174" y="1"/>
                    <a:pt x="165" y="0"/>
                    <a:pt x="156" y="0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  <p:sp>
          <p:nvSpPr>
            <p:cNvPr id="8134" name="Google Shape;8134;p40"/>
            <p:cNvSpPr/>
            <p:nvPr/>
          </p:nvSpPr>
          <p:spPr>
            <a:xfrm>
              <a:off x="1577575" y="2069250"/>
              <a:ext cx="124700" cy="132700"/>
            </a:xfrm>
            <a:custGeom>
              <a:avLst/>
              <a:gdLst/>
              <a:ahLst/>
              <a:cxnLst/>
              <a:rect l="l" t="t" r="r" b="b"/>
              <a:pathLst>
                <a:path w="4988" h="5308" extrusionOk="0">
                  <a:moveTo>
                    <a:pt x="4938" y="1"/>
                  </a:moveTo>
                  <a:cubicBezTo>
                    <a:pt x="4925" y="1"/>
                    <a:pt x="4913" y="7"/>
                    <a:pt x="4908" y="22"/>
                  </a:cubicBezTo>
                  <a:cubicBezTo>
                    <a:pt x="4599" y="613"/>
                    <a:pt x="4416" y="1260"/>
                    <a:pt x="4092" y="1850"/>
                  </a:cubicBezTo>
                  <a:cubicBezTo>
                    <a:pt x="3783" y="2427"/>
                    <a:pt x="3488" y="3018"/>
                    <a:pt x="3066" y="3524"/>
                  </a:cubicBezTo>
                  <a:cubicBezTo>
                    <a:pt x="2700" y="3974"/>
                    <a:pt x="2278" y="4382"/>
                    <a:pt x="1786" y="4692"/>
                  </a:cubicBezTo>
                  <a:cubicBezTo>
                    <a:pt x="1291" y="4986"/>
                    <a:pt x="771" y="5115"/>
                    <a:pt x="213" y="5115"/>
                  </a:cubicBezTo>
                  <a:cubicBezTo>
                    <a:pt x="184" y="5115"/>
                    <a:pt x="155" y="5114"/>
                    <a:pt x="126" y="5114"/>
                  </a:cubicBezTo>
                  <a:cubicBezTo>
                    <a:pt x="121" y="5113"/>
                    <a:pt x="117" y="5113"/>
                    <a:pt x="112" y="5113"/>
                  </a:cubicBezTo>
                  <a:cubicBezTo>
                    <a:pt x="0" y="5113"/>
                    <a:pt x="17" y="5283"/>
                    <a:pt x="126" y="5297"/>
                  </a:cubicBezTo>
                  <a:cubicBezTo>
                    <a:pt x="208" y="5304"/>
                    <a:pt x="292" y="5307"/>
                    <a:pt x="375" y="5307"/>
                  </a:cubicBezTo>
                  <a:cubicBezTo>
                    <a:pt x="1458" y="5307"/>
                    <a:pt x="2599" y="4729"/>
                    <a:pt x="3291" y="3932"/>
                  </a:cubicBezTo>
                  <a:cubicBezTo>
                    <a:pt x="3741" y="3426"/>
                    <a:pt x="4121" y="2821"/>
                    <a:pt x="4360" y="2188"/>
                  </a:cubicBezTo>
                  <a:cubicBezTo>
                    <a:pt x="4613" y="1499"/>
                    <a:pt x="4866" y="767"/>
                    <a:pt x="4979" y="50"/>
                  </a:cubicBezTo>
                  <a:cubicBezTo>
                    <a:pt x="4988" y="22"/>
                    <a:pt x="4961" y="1"/>
                    <a:pt x="49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/>
            </a:p>
          </p:txBody>
        </p:sp>
      </p:grpSp>
      <p:sp>
        <p:nvSpPr>
          <p:cNvPr id="4" name="TextBox 3"/>
          <p:cNvSpPr txBox="1"/>
          <p:nvPr/>
        </p:nvSpPr>
        <p:spPr>
          <a:xfrm>
            <a:off x="5172180" y="1018177"/>
            <a:ext cx="2835237" cy="310854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Бог е комедиант, </a:t>
            </a:r>
            <a:r>
              <a:rPr lang="ru-RU" dirty="0" err="1">
                <a:latin typeface="Monotype Corsiva" panose="03010101010201010101" pitchFamily="66" charset="0"/>
              </a:rPr>
              <a:t>играещ</a:t>
            </a:r>
            <a:r>
              <a:rPr lang="ru-RU" dirty="0">
                <a:latin typeface="Monotype Corsiva" panose="03010101010201010101" pitchFamily="66" charset="0"/>
              </a:rPr>
              <a:t> пред публика, </a:t>
            </a:r>
            <a:r>
              <a:rPr lang="ru-RU" dirty="0" err="1">
                <a:latin typeface="Monotype Corsiva" panose="03010101010201010101" pitchFamily="66" charset="0"/>
              </a:rPr>
              <a:t>която</a:t>
            </a:r>
            <a:r>
              <a:rPr lang="ru-RU" dirty="0">
                <a:latin typeface="Monotype Corsiva" panose="03010101010201010101" pitchFamily="66" charset="0"/>
              </a:rPr>
              <a:t> е </a:t>
            </a:r>
            <a:r>
              <a:rPr lang="ru-RU" dirty="0" err="1">
                <a:latin typeface="Monotype Corsiva" panose="03010101010201010101" pitchFamily="66" charset="0"/>
              </a:rPr>
              <a:t>твърде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уплашена</a:t>
            </a:r>
            <a:r>
              <a:rPr lang="ru-RU" dirty="0">
                <a:latin typeface="Monotype Corsiva" panose="03010101010201010101" pitchFamily="66" charset="0"/>
              </a:rPr>
              <a:t>, за да се </a:t>
            </a:r>
            <a:r>
              <a:rPr lang="ru-RU" dirty="0" err="1">
                <a:latin typeface="Monotype Corsiva" panose="03010101010201010101" pitchFamily="66" charset="0"/>
              </a:rPr>
              <a:t>смее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otype Corsiva" panose="03010101010201010101" pitchFamily="66" charset="0"/>
              </a:rPr>
              <a:t>Великите</a:t>
            </a:r>
            <a:r>
              <a:rPr lang="ru-RU" dirty="0">
                <a:latin typeface="Monotype Corsiva" panose="03010101010201010101" pitchFamily="66" charset="0"/>
              </a:rPr>
              <a:t> дела </a:t>
            </a:r>
            <a:r>
              <a:rPr lang="ru-RU" dirty="0" err="1">
                <a:latin typeface="Monotype Corsiva" panose="03010101010201010101" pitchFamily="66" charset="0"/>
              </a:rPr>
              <a:t>винаги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са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съпроводени</a:t>
            </a:r>
            <a:r>
              <a:rPr lang="ru-RU" dirty="0">
                <a:latin typeface="Monotype Corsiva" panose="03010101010201010101" pitchFamily="66" charset="0"/>
              </a:rPr>
              <a:t> с </a:t>
            </a:r>
            <a:r>
              <a:rPr lang="ru-RU" dirty="0" err="1">
                <a:latin typeface="Monotype Corsiva" panose="03010101010201010101" pitchFamily="66" charset="0"/>
              </a:rPr>
              <a:t>големи</a:t>
            </a:r>
            <a:r>
              <a:rPr lang="ru-RU" dirty="0">
                <a:latin typeface="Monotype Corsiva" panose="03010101010201010101" pitchFamily="66" charset="0"/>
              </a:rPr>
              <a:t> препятствия.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 err="1">
                <a:latin typeface="Monotype Corsiva" panose="03010101010201010101" pitchFamily="66" charset="0"/>
              </a:rPr>
              <a:t>Времената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най-голямо</a:t>
            </a:r>
            <a:r>
              <a:rPr lang="ru-RU" dirty="0">
                <a:latin typeface="Monotype Corsiva" panose="03010101010201010101" pitchFamily="66" charset="0"/>
              </a:rPr>
              <a:t> суеверие </a:t>
            </a:r>
            <a:r>
              <a:rPr lang="ru-RU" dirty="0" err="1">
                <a:latin typeface="Monotype Corsiva" panose="03010101010201010101" pitchFamily="66" charset="0"/>
              </a:rPr>
              <a:t>винаги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са</a:t>
            </a:r>
            <a:r>
              <a:rPr lang="ru-RU" dirty="0">
                <a:latin typeface="Monotype Corsiva" panose="03010101010201010101" pitchFamily="66" charset="0"/>
              </a:rPr>
              <a:t> били </a:t>
            </a:r>
            <a:r>
              <a:rPr lang="ru-RU" dirty="0" err="1">
                <a:latin typeface="Monotype Corsiva" panose="03010101010201010101" pitchFamily="66" charset="0"/>
              </a:rPr>
              <a:t>времената</a:t>
            </a:r>
            <a:r>
              <a:rPr lang="ru-RU" dirty="0">
                <a:latin typeface="Monotype Corsiva" panose="03010101010201010101" pitchFamily="66" charset="0"/>
              </a:rPr>
              <a:t> на </a:t>
            </a:r>
            <a:r>
              <a:rPr lang="ru-RU" dirty="0" err="1">
                <a:latin typeface="Monotype Corsiva" panose="03010101010201010101" pitchFamily="66" charset="0"/>
              </a:rPr>
              <a:t>най-ужасяващите</a:t>
            </a:r>
            <a:r>
              <a:rPr lang="ru-RU" dirty="0">
                <a:latin typeface="Monotype Corsiva" panose="03010101010201010101" pitchFamily="66" charset="0"/>
              </a:rPr>
              <a:t> </a:t>
            </a:r>
            <a:r>
              <a:rPr lang="ru-RU" dirty="0" err="1">
                <a:latin typeface="Monotype Corsiva" panose="03010101010201010101" pitchFamily="66" charset="0"/>
              </a:rPr>
              <a:t>престъпления</a:t>
            </a:r>
            <a:r>
              <a:rPr lang="ru-RU" dirty="0">
                <a:latin typeface="Monotype Corsiva" panose="03010101010201010101" pitchFamily="66" charset="0"/>
              </a:rPr>
              <a:t>.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ru-RU" dirty="0">
              <a:latin typeface="Monotype Corsiva" panose="03010101010201010101" pitchFamily="66" charset="0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ru-RU" dirty="0">
                <a:latin typeface="Monotype Corsiva" panose="03010101010201010101" pitchFamily="66" charset="0"/>
              </a:rPr>
              <a:t>Да </a:t>
            </a:r>
            <a:r>
              <a:rPr lang="ru-RU" dirty="0" err="1">
                <a:latin typeface="Monotype Corsiva" panose="03010101010201010101" pitchFamily="66" charset="0"/>
              </a:rPr>
              <a:t>вярваш</a:t>
            </a:r>
            <a:r>
              <a:rPr lang="ru-RU" dirty="0">
                <a:latin typeface="Monotype Corsiva" panose="03010101010201010101" pitchFamily="66" charset="0"/>
              </a:rPr>
              <a:t> в Бог е </a:t>
            </a:r>
            <a:r>
              <a:rPr lang="ru-RU" dirty="0" err="1">
                <a:latin typeface="Monotype Corsiva" panose="03010101010201010101" pitchFamily="66" charset="0"/>
              </a:rPr>
              <a:t>невъзможно</a:t>
            </a:r>
            <a:r>
              <a:rPr lang="ru-RU" dirty="0">
                <a:latin typeface="Monotype Corsiva" panose="03010101010201010101" pitchFamily="66" charset="0"/>
              </a:rPr>
              <a:t>, но да не </a:t>
            </a:r>
            <a:r>
              <a:rPr lang="ru-RU" dirty="0" err="1">
                <a:latin typeface="Monotype Corsiva" panose="03010101010201010101" pitchFamily="66" charset="0"/>
              </a:rPr>
              <a:t>вярваш</a:t>
            </a:r>
            <a:r>
              <a:rPr lang="ru-RU" dirty="0">
                <a:latin typeface="Monotype Corsiva" panose="03010101010201010101" pitchFamily="66" charset="0"/>
              </a:rPr>
              <a:t> в Него – абсурдно.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History of Victorian Era Thesis Defense by Slidesgo">
  <a:themeElements>
    <a:clrScheme name="Simple Light">
      <a:dk1>
        <a:srgbClr val="FFFFFF"/>
      </a:dk1>
      <a:lt1>
        <a:srgbClr val="311D07"/>
      </a:lt1>
      <a:dk2>
        <a:srgbClr val="785023"/>
      </a:dk2>
      <a:lt2>
        <a:srgbClr val="FFDFBD"/>
      </a:lt2>
      <a:accent1>
        <a:srgbClr val="FFFFFF"/>
      </a:accent1>
      <a:accent2>
        <a:srgbClr val="FFFFFF"/>
      </a:accent2>
      <a:accent3>
        <a:srgbClr val="FFFFFF"/>
      </a:accent3>
      <a:accent4>
        <a:srgbClr val="FFFFFF"/>
      </a:accent4>
      <a:accent5>
        <a:srgbClr val="FFFFFF"/>
      </a:accent5>
      <a:accent6>
        <a:srgbClr val="FFFFFF"/>
      </a:accent6>
      <a:hlink>
        <a:srgbClr val="311D07"/>
      </a:hlink>
      <a:folHlink>
        <a:srgbClr val="0097A7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>
  <a:themeElements>
    <a:clrScheme name="Default">
      <a:dk1>
        <a:srgbClr val="000000"/>
      </a:dk1>
      <a:lt1>
        <a:srgbClr val="FFFFFF"/>
      </a:lt1>
      <a:dk2>
        <a:srgbClr val="158158"/>
      </a:dk2>
      <a:lt2>
        <a:srgbClr val="F3F3F3"/>
      </a:lt2>
      <a:accent1>
        <a:srgbClr val="058DC7"/>
      </a:accent1>
      <a:accent2>
        <a:srgbClr val="50B432"/>
      </a:accent2>
      <a:accent3>
        <a:srgbClr val="ED561B"/>
      </a:accent3>
      <a:accent4>
        <a:srgbClr val="EDEF00"/>
      </a:accent4>
      <a:accent5>
        <a:srgbClr val="24CBE5"/>
      </a:accent5>
      <a:accent6>
        <a:srgbClr val="64E572"/>
      </a:accent6>
      <a:hlink>
        <a:srgbClr val="2200CC"/>
      </a:hlink>
      <a:folHlink>
        <a:srgbClr val="551A8B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8751</TotalTime>
  <Words>646</Words>
  <Application>Microsoft Office PowerPoint</Application>
  <PresentationFormat>On-screen Show (16:9)</PresentationFormat>
  <Paragraphs>77</Paragraphs>
  <Slides>18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6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25" baseType="lpstr">
      <vt:lpstr>Figtree</vt:lpstr>
      <vt:lpstr>DM Sans</vt:lpstr>
      <vt:lpstr>Monotype Corsiva</vt:lpstr>
      <vt:lpstr>Arial</vt:lpstr>
      <vt:lpstr>Overlock</vt:lpstr>
      <vt:lpstr>Times New Roman</vt:lpstr>
      <vt:lpstr>History of Victorian Era Thesis Defense by Slidesgo</vt:lpstr>
      <vt:lpstr>Волтер, Жан-Жак Русо и техните идеи</vt:lpstr>
      <vt:lpstr>Волтер</vt:lpstr>
      <vt:lpstr>За Волтер</vt:lpstr>
      <vt:lpstr>Идеите на Волтер</vt:lpstr>
      <vt:lpstr>Волтер и съмнението</vt:lpstr>
      <vt:lpstr>Волтер и „Кандид“ </vt:lpstr>
      <vt:lpstr>Волтер и религията</vt:lpstr>
      <vt:lpstr>Волтер и възгледите му</vt:lpstr>
      <vt:lpstr>Някои негови цитати</vt:lpstr>
      <vt:lpstr>Жан-Жак Русо</vt:lpstr>
      <vt:lpstr>Жан-Жак Русо</vt:lpstr>
      <vt:lpstr>Идеите на Жан-Жак Русо</vt:lpstr>
      <vt:lpstr>Религия</vt:lpstr>
      <vt:lpstr>„За обществения договор“</vt:lpstr>
      <vt:lpstr>Възгледите на Русо</vt:lpstr>
      <vt:lpstr>Някои известни цитати</vt:lpstr>
      <vt:lpstr>Източници</vt:lpstr>
      <vt:lpstr>БЛАГОДАРИМ ЗА ВНИМАНИЕТО!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Raya;Nikolay Ivanov</dc:creator>
  <cp:lastModifiedBy>Nikolay Ivanov</cp:lastModifiedBy>
  <cp:revision>33</cp:revision>
  <dcterms:modified xsi:type="dcterms:W3CDTF">2024-04-14T16:26:35Z</dcterms:modified>
</cp:coreProperties>
</file>